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4" r:id="rId4"/>
    <p:sldId id="267" r:id="rId5"/>
    <p:sldId id="265" r:id="rId6"/>
    <p:sldId id="266" r:id="rId7"/>
    <p:sldId id="259" r:id="rId8"/>
    <p:sldId id="260" r:id="rId9"/>
    <p:sldId id="268" r:id="rId10"/>
    <p:sldId id="261" r:id="rId11"/>
    <p:sldId id="269" r:id="rId12"/>
    <p:sldId id="270" r:id="rId13"/>
    <p:sldId id="25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18864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artist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at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77120" y="90872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checked</a:t>
            </a:r>
            <a:r>
              <a:rPr lang="nl-NL" dirty="0" smtClean="0"/>
              <a:t> for </a:t>
            </a:r>
            <a:r>
              <a:rPr lang="nl-NL" dirty="0" err="1" smtClean="0"/>
              <a:t>duplicates</a:t>
            </a:r>
            <a:r>
              <a:rPr lang="nl-NL" dirty="0" smtClean="0"/>
              <a:t>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validated</a:t>
            </a:r>
            <a:r>
              <a:rPr lang="nl-NL" dirty="0" smtClean="0"/>
              <a:t> (</a:t>
            </a:r>
            <a:r>
              <a:rPr lang="nl-NL" dirty="0" err="1" smtClean="0"/>
              <a:t>against</a:t>
            </a:r>
            <a:r>
              <a:rPr lang="nl-NL" dirty="0" smtClean="0"/>
              <a:t> business </a:t>
            </a:r>
            <a:r>
              <a:rPr lang="nl-NL" dirty="0" err="1" smtClean="0"/>
              <a:t>rules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204864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Surviving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human actor for triage (</a:t>
            </a:r>
            <a:r>
              <a:rPr lang="nl-NL" dirty="0" err="1" smtClean="0"/>
              <a:t>approve</a:t>
            </a:r>
            <a:r>
              <a:rPr lang="nl-NL" dirty="0" smtClean="0"/>
              <a:t>/</a:t>
            </a:r>
            <a:r>
              <a:rPr lang="nl-NL" dirty="0" err="1" smtClean="0"/>
              <a:t>reject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2505" y="3117758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negotiotation</a:t>
            </a:r>
            <a:r>
              <a:rPr lang="nl-NL" dirty="0" smtClean="0"/>
              <a:t> </a:t>
            </a:r>
            <a:r>
              <a:rPr lang="nl-NL" dirty="0" err="1" smtClean="0"/>
              <a:t>phase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artist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588" y="4480131"/>
            <a:ext cx="331236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‘engagement’;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closed</a:t>
            </a:r>
            <a:r>
              <a:rPr lang="nl-NL" dirty="0" smtClean="0"/>
              <a:t> at </a:t>
            </a:r>
            <a:r>
              <a:rPr lang="nl-NL" dirty="0" err="1" smtClean="0"/>
              <a:t>that</a:t>
            </a:r>
            <a:r>
              <a:rPr lang="nl-NL" dirty="0" smtClean="0"/>
              <a:t>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8225" y="5085184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feasible</a:t>
            </a:r>
            <a:r>
              <a:rPr lang="nl-NL" dirty="0" smtClean="0"/>
              <a:t>’.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promoted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7282" y="111061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04730" y="124904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169319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04730" y="2400006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3691965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4016602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4730" y="762847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8627" y="425709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37642" y="645067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Not</a:t>
            </a:r>
            <a:r>
              <a:rPr lang="nl-NL" sz="1400" dirty="0" smtClean="0"/>
              <a:t> </a:t>
            </a:r>
            <a:r>
              <a:rPr lang="nl-NL" sz="1400" dirty="0" err="1" smtClean="0"/>
              <a:t>feasible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79512" y="6233599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Closed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79512" y="5877272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Engagement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504" y="1124744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97282" y="402806"/>
            <a:ext cx="1080120" cy="351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1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4" y="-819472"/>
            <a:ext cx="7901457" cy="21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1" y="1329312"/>
            <a:ext cx="7651445" cy="57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7" y="1403746"/>
            <a:ext cx="8912944" cy="485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450850"/>
            <a:ext cx="7575550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3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1640" y="2185490"/>
            <a:ext cx="2964542" cy="282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59802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4" idx="4"/>
            <a:endCxn id="3" idx="2"/>
          </p:cNvCxnSpPr>
          <p:nvPr/>
        </p:nvCxnSpPr>
        <p:spPr>
          <a:xfrm flipV="1">
            <a:off x="4440198" y="3551021"/>
            <a:ext cx="504056" cy="227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79712" y="2974956"/>
            <a:ext cx="1944216" cy="1246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BPEL</a:t>
            </a:r>
          </a:p>
          <a:p>
            <a:pPr algn="ctr"/>
            <a:endParaRPr lang="nl-NL" sz="1400" dirty="0" smtClean="0"/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cxnSp>
        <p:nvCxnSpPr>
          <p:cNvPr id="9" name="Elbow Connector 8"/>
          <p:cNvCxnSpPr>
            <a:stCxn id="14" idx="4"/>
            <a:endCxn id="8" idx="1"/>
          </p:cNvCxnSpPr>
          <p:nvPr/>
        </p:nvCxnSpPr>
        <p:spPr>
          <a:xfrm>
            <a:off x="1390147" y="3088529"/>
            <a:ext cx="589565" cy="50949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4" idx="1"/>
          </p:cNvCxnSpPr>
          <p:nvPr/>
        </p:nvCxnSpPr>
        <p:spPr>
          <a:xfrm>
            <a:off x="3923928" y="3598022"/>
            <a:ext cx="228238" cy="180019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1214627" y="2812751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753" y="325536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set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DB procedure</a:t>
            </a:r>
            <a:b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a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4440198" y="1340768"/>
            <a:ext cx="3516178" cy="1008112"/>
          </a:xfrm>
          <a:prstGeom prst="wedgeRectCallout">
            <a:avLst>
              <a:gd name="adj1" fmla="val -62143"/>
              <a:gd name="adj2" fmla="val 1760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call made for a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r>
              <a:rPr lang="nl-NL" dirty="0" smtClean="0"/>
              <a:t> </a:t>
            </a:r>
            <a:r>
              <a:rPr lang="nl-NL" dirty="0" err="1" smtClean="0"/>
              <a:t>heralds</a:t>
            </a:r>
            <a:r>
              <a:rPr lang="nl-NL" dirty="0" smtClean="0"/>
              <a:t> a new </a:t>
            </a:r>
            <a:r>
              <a:rPr lang="nl-NL" dirty="0" err="1" smtClean="0"/>
              <a:t>milestone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tracked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Service Bus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</a:t>
            </a:r>
          </a:p>
          <a:p>
            <a:pPr algn="ctr"/>
            <a:r>
              <a:rPr lang="nl-NL" sz="1400" dirty="0" smtClean="0"/>
              <a:t>line</a:t>
            </a:r>
            <a:endParaRPr lang="en-US" sz="1400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9366" y="3500305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211657" y="161152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211657" y="1981175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524647" y="540962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4130877" y="1057209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211657" y="2407148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936617" y="2293503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89922"/>
            <a:ext cx="4102596" cy="11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133" y="116632"/>
            <a:ext cx="4733363" cy="214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79170"/>
            <a:ext cx="4726239" cy="171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4102596" cy="11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714113" y="4622838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12466" y="1547180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12466" y="1916832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5592" y="612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555592" y="644962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303133" y="765464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12466" y="2342805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921996" y="3356992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13" idx="1"/>
            <a:endCxn id="1027" idx="1"/>
          </p:cNvCxnSpPr>
          <p:nvPr/>
        </p:nvCxnSpPr>
        <p:spPr>
          <a:xfrm rot="16200000" flipV="1">
            <a:off x="3817848" y="1676779"/>
            <a:ext cx="2165498" cy="1194927"/>
          </a:xfrm>
          <a:prstGeom prst="bentConnector4">
            <a:avLst>
              <a:gd name="adj1" fmla="val 29523"/>
              <a:gd name="adj2" fmla="val 1191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3" idx="2"/>
          </p:cNvCxnSpPr>
          <p:nvPr/>
        </p:nvCxnSpPr>
        <p:spPr>
          <a:xfrm>
            <a:off x="3923928" y="3645024"/>
            <a:ext cx="99806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1028" idx="1"/>
          </p:cNvCxnSpPr>
          <p:nvPr/>
        </p:nvCxnSpPr>
        <p:spPr>
          <a:xfrm rot="5400000">
            <a:off x="4312448" y="4552648"/>
            <a:ext cx="1229141" cy="1142084"/>
          </a:xfrm>
          <a:prstGeom prst="bentConnector4">
            <a:avLst>
              <a:gd name="adj1" fmla="val 64417"/>
              <a:gd name="adj2" fmla="val 12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0"/>
            <a:ext cx="1584176" cy="347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3861048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944982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3" idx="4"/>
            <a:endCxn id="3" idx="2"/>
          </p:cNvCxnSpPr>
          <p:nvPr/>
        </p:nvCxnSpPr>
        <p:spPr>
          <a:xfrm flipV="1">
            <a:off x="4427984" y="4437112"/>
            <a:ext cx="516270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80949" y="46493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5836933" y="62068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NegotiateAndEngage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049173" y="16172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AgentNegotiator</a:t>
            </a:r>
            <a:endParaRPr lang="en-US" sz="1400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4413195" y="764704"/>
            <a:ext cx="1423738" cy="1929235"/>
          </a:xfrm>
          <a:prstGeom prst="bentConnector3">
            <a:avLst>
              <a:gd name="adj1" fmla="val 403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ProposalClosure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3" idx="4"/>
            <a:endCxn id="25" idx="1"/>
          </p:cNvCxnSpPr>
          <p:nvPr/>
        </p:nvCxnSpPr>
        <p:spPr>
          <a:xfrm>
            <a:off x="6096382" y="4437112"/>
            <a:ext cx="492161" cy="304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18040" y="2974956"/>
            <a:ext cx="810090" cy="2106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BPEL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 rot="16200000" flipH="1">
            <a:off x="2429835" y="3439769"/>
            <a:ext cx="1014392" cy="162018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" idx="1"/>
          </p:cNvCxnSpPr>
          <p:nvPr/>
        </p:nvCxnSpPr>
        <p:spPr>
          <a:xfrm>
            <a:off x="3828130" y="3717032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68981" y="136503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965270" y="117663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60692" y="514386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1660692" y="5513519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3608" y="3077729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39552" y="2302849"/>
            <a:ext cx="159248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ProposalIdentifier</a:t>
            </a:r>
            <a:endParaRPr lang="nl-NL" sz="1200" dirty="0" smtClean="0"/>
          </a:p>
          <a:p>
            <a:r>
              <a:rPr lang="nl-NL" sz="1200" dirty="0" err="1" smtClean="0"/>
              <a:t>MaximumFee</a:t>
            </a:r>
            <a:endParaRPr lang="en-US" sz="1200" dirty="0"/>
          </a:p>
        </p:txBody>
      </p:sp>
      <p:sp>
        <p:nvSpPr>
          <p:cNvPr id="48" name="Cube 47"/>
          <p:cNvSpPr/>
          <p:nvPr/>
        </p:nvSpPr>
        <p:spPr>
          <a:xfrm>
            <a:off x="4179169" y="2584679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/>
          <p:cNvCxnSpPr>
            <a:stCxn id="4" idx="4"/>
          </p:cNvCxnSpPr>
          <p:nvPr/>
        </p:nvCxnSpPr>
        <p:spPr>
          <a:xfrm>
            <a:off x="4440198" y="4125002"/>
            <a:ext cx="504056" cy="145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3815916" y="4821230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irect Access Storage 52"/>
          <p:cNvSpPr/>
          <p:nvPr/>
        </p:nvSpPr>
        <p:spPr>
          <a:xfrm>
            <a:off x="4139952" y="5013176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irect Access Storage 55"/>
          <p:cNvSpPr/>
          <p:nvPr/>
        </p:nvSpPr>
        <p:spPr>
          <a:xfrm>
            <a:off x="5836933" y="146376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56" idx="1"/>
          </p:cNvCxnSpPr>
          <p:nvPr/>
        </p:nvCxnSpPr>
        <p:spPr>
          <a:xfrm rot="10800000" flipV="1">
            <a:off x="4413195" y="1643780"/>
            <a:ext cx="1423738" cy="1281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50814"/>
            <a:ext cx="6035735" cy="347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8614"/>
            <a:ext cx="4752528" cy="1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62" y="116632"/>
            <a:ext cx="3946118" cy="14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/>
          <p:cNvCxnSpPr>
            <a:stCxn id="2050" idx="3"/>
            <a:endCxn id="2052" idx="1"/>
          </p:cNvCxnSpPr>
          <p:nvPr/>
        </p:nvCxnSpPr>
        <p:spPr>
          <a:xfrm flipH="1" flipV="1">
            <a:off x="4946362" y="823988"/>
            <a:ext cx="1268884" cy="2666019"/>
          </a:xfrm>
          <a:prstGeom prst="bentConnector5">
            <a:avLst>
              <a:gd name="adj1" fmla="val -18016"/>
              <a:gd name="adj2" fmla="val 69352"/>
              <a:gd name="adj3" fmla="val 118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050" idx="3"/>
          </p:cNvCxnSpPr>
          <p:nvPr/>
        </p:nvCxnSpPr>
        <p:spPr>
          <a:xfrm rot="5400000" flipH="1" flipV="1">
            <a:off x="5424127" y="3501977"/>
            <a:ext cx="803089" cy="779150"/>
          </a:xfrm>
          <a:prstGeom prst="bentConnector4">
            <a:avLst>
              <a:gd name="adj1" fmla="val 34306"/>
              <a:gd name="adj2" fmla="val 72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7495485" y="2913943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>
            <a:off x="5436096" y="2996952"/>
            <a:ext cx="2059389" cy="349039"/>
          </a:xfrm>
          <a:prstGeom prst="bentConnector3">
            <a:avLst>
              <a:gd name="adj1" fmla="val 80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436096" y="3562015"/>
            <a:ext cx="2059389" cy="227025"/>
          </a:xfrm>
          <a:prstGeom prst="bentConnector3">
            <a:avLst>
              <a:gd name="adj1" fmla="val 807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39366" y="428622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339366" y="465313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436232" y="580526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1027100" y="3529654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544513"/>
            <a:ext cx="4016375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228184" y="458112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619779" y="566146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625976" y="1052736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1396"/>
            <a:ext cx="8064896" cy="261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460375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8667"/>
            <a:ext cx="8674298" cy="51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1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241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47</cp:revision>
  <dcterms:created xsi:type="dcterms:W3CDTF">2016-01-27T11:18:36Z</dcterms:created>
  <dcterms:modified xsi:type="dcterms:W3CDTF">2016-03-15T16:03:44Z</dcterms:modified>
</cp:coreProperties>
</file>