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4" r:id="rId4"/>
    <p:sldId id="267" r:id="rId5"/>
    <p:sldId id="265" r:id="rId6"/>
    <p:sldId id="266" r:id="rId7"/>
    <p:sldId id="259" r:id="rId8"/>
    <p:sldId id="260" r:id="rId9"/>
    <p:sldId id="268" r:id="rId10"/>
    <p:sldId id="261" r:id="rId11"/>
    <p:sldId id="269" r:id="rId12"/>
    <p:sldId id="270" r:id="rId13"/>
    <p:sldId id="258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188640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submitted</a:t>
            </a:r>
            <a:r>
              <a:rPr lang="nl-NL" dirty="0" smtClean="0"/>
              <a:t> for </a:t>
            </a:r>
            <a:r>
              <a:rPr lang="nl-NL" dirty="0" err="1" smtClean="0"/>
              <a:t>an</a:t>
            </a:r>
            <a:r>
              <a:rPr lang="nl-NL" dirty="0" smtClean="0"/>
              <a:t> artist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perform</a:t>
            </a:r>
            <a:r>
              <a:rPr lang="nl-NL" dirty="0" smtClean="0"/>
              <a:t> at </a:t>
            </a:r>
            <a:r>
              <a:rPr lang="nl-NL" dirty="0" err="1" smtClean="0"/>
              <a:t>an</a:t>
            </a:r>
            <a:r>
              <a:rPr lang="nl-NL" dirty="0" smtClean="0"/>
              <a:t> event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77120" y="908720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checked</a:t>
            </a:r>
            <a:r>
              <a:rPr lang="nl-NL" dirty="0" smtClean="0"/>
              <a:t> for </a:t>
            </a:r>
            <a:r>
              <a:rPr lang="nl-NL" dirty="0" err="1" smtClean="0"/>
              <a:t>duplicates</a:t>
            </a:r>
            <a:r>
              <a:rPr lang="nl-NL" dirty="0" smtClean="0"/>
              <a:t>,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validated</a:t>
            </a:r>
            <a:r>
              <a:rPr lang="nl-NL" dirty="0" smtClean="0"/>
              <a:t> (</a:t>
            </a:r>
            <a:r>
              <a:rPr lang="nl-NL" dirty="0" err="1" smtClean="0"/>
              <a:t>against</a:t>
            </a:r>
            <a:r>
              <a:rPr lang="nl-NL" dirty="0" smtClean="0"/>
              <a:t> business </a:t>
            </a:r>
            <a:r>
              <a:rPr lang="nl-NL" dirty="0" err="1" smtClean="0"/>
              <a:t>rules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2204864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Surviving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submitted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human actor for triage (</a:t>
            </a:r>
            <a:r>
              <a:rPr lang="nl-NL" dirty="0" err="1" smtClean="0"/>
              <a:t>approve</a:t>
            </a:r>
            <a:r>
              <a:rPr lang="nl-NL" dirty="0" smtClean="0"/>
              <a:t>/</a:t>
            </a:r>
            <a:r>
              <a:rPr lang="nl-NL" dirty="0" err="1" smtClean="0"/>
              <a:t>reject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62505" y="3117758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One</a:t>
            </a:r>
            <a:r>
              <a:rPr lang="nl-NL" dirty="0" smtClean="0"/>
              <a:t> or more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enter </a:t>
            </a:r>
            <a:r>
              <a:rPr lang="nl-NL" dirty="0" err="1" smtClean="0"/>
              <a:t>negotiotation</a:t>
            </a:r>
            <a:r>
              <a:rPr lang="nl-NL" dirty="0" smtClean="0"/>
              <a:t> </a:t>
            </a:r>
            <a:r>
              <a:rPr lang="nl-NL" dirty="0" err="1" smtClean="0"/>
              <a:t>phase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artist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3588" y="4480131"/>
            <a:ext cx="331236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negotation</a:t>
            </a:r>
            <a:r>
              <a:rPr lang="nl-NL" dirty="0" smtClean="0"/>
              <a:t> is </a:t>
            </a:r>
            <a:r>
              <a:rPr lang="nl-NL" dirty="0" err="1" smtClean="0"/>
              <a:t>successful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‘engagement’;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closed</a:t>
            </a:r>
            <a:r>
              <a:rPr lang="nl-NL" dirty="0" smtClean="0"/>
              <a:t> at </a:t>
            </a:r>
            <a:r>
              <a:rPr lang="nl-NL" dirty="0" err="1" smtClean="0"/>
              <a:t>that</a:t>
            </a:r>
            <a:r>
              <a:rPr lang="nl-NL" dirty="0" smtClean="0"/>
              <a:t> point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28225" y="5085184"/>
            <a:ext cx="388843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negotation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successful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‘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feasible</a:t>
            </a:r>
            <a:r>
              <a:rPr lang="nl-NL" dirty="0" smtClean="0"/>
              <a:t>’. </a:t>
            </a:r>
            <a:r>
              <a:rPr lang="nl-NL" dirty="0" err="1" smtClean="0"/>
              <a:t>Another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promoted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97282" y="111061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Initiated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04730" y="1249048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Duplicate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00192" y="1693193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Invalid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04730" y="2400006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Under </a:t>
            </a:r>
            <a:r>
              <a:rPr lang="nl-NL" sz="1200" dirty="0" err="1" smtClean="0"/>
              <a:t>Consideration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3691965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Rejected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4016602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Approved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4730" y="762847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 </a:t>
            </a:r>
            <a:r>
              <a:rPr lang="nl-NL" dirty="0" err="1" smtClean="0"/>
              <a:t>Process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58627" y="4257093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537642" y="6450674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Not</a:t>
            </a:r>
            <a:r>
              <a:rPr lang="nl-NL" sz="1400" dirty="0" smtClean="0"/>
              <a:t> </a:t>
            </a:r>
            <a:r>
              <a:rPr lang="nl-NL" sz="1400" dirty="0" err="1" smtClean="0"/>
              <a:t>feasible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179512" y="6233599"/>
            <a:ext cx="1589346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Closed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79512" y="5877272"/>
            <a:ext cx="1589346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Engagement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07504" y="1124744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smtClean="0"/>
              <a:t>Artist</a:t>
            </a:r>
          </a:p>
          <a:p>
            <a:r>
              <a:rPr lang="nl-NL" sz="1200" dirty="0" smtClean="0"/>
              <a:t>Event</a:t>
            </a:r>
          </a:p>
          <a:p>
            <a:r>
              <a:rPr lang="nl-NL" sz="1200" dirty="0" smtClean="0"/>
              <a:t>#</a:t>
            </a:r>
            <a:r>
              <a:rPr lang="nl-NL" sz="1200" dirty="0" err="1" smtClean="0"/>
              <a:t>votes</a:t>
            </a:r>
            <a:endParaRPr lang="nl-NL" sz="1200" dirty="0" smtClean="0"/>
          </a:p>
          <a:p>
            <a:r>
              <a:rPr lang="nl-NL" sz="1200" dirty="0" err="1" smtClean="0"/>
              <a:t>motivation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497282" y="402806"/>
            <a:ext cx="1080120" cy="351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 smtClean="0"/>
              <a:t>ProposalId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12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4" y="-819472"/>
            <a:ext cx="7901457" cy="219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71" y="1329312"/>
            <a:ext cx="7651445" cy="577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0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7" y="1403746"/>
            <a:ext cx="8912944" cy="485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450850"/>
            <a:ext cx="7575550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23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64288" y="5657056"/>
            <a:ext cx="1823991" cy="436240"/>
          </a:xfrm>
          <a:prstGeom prst="wedgeRectCallout">
            <a:avLst>
              <a:gd name="adj1" fmla="val -15335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27584" y="3265611"/>
            <a:ext cx="1296144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SB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223628" y="4002442"/>
            <a:ext cx="648072" cy="3516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</a:t>
            </a:r>
            <a:endParaRPr lang="en-US" dirty="0"/>
          </a:p>
        </p:txBody>
      </p:sp>
      <p:cxnSp>
        <p:nvCxnSpPr>
          <p:cNvPr id="55" name="Elbow Connector 54"/>
          <p:cNvCxnSpPr>
            <a:endCxn id="54" idx="1"/>
          </p:cNvCxnSpPr>
          <p:nvPr/>
        </p:nvCxnSpPr>
        <p:spPr>
          <a:xfrm>
            <a:off x="899592" y="4041068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4" idx="3"/>
            <a:endCxn id="57" idx="2"/>
          </p:cNvCxnSpPr>
          <p:nvPr/>
        </p:nvCxnSpPr>
        <p:spPr>
          <a:xfrm flipV="1">
            <a:off x="1871700" y="4136826"/>
            <a:ext cx="162018" cy="4144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be 56"/>
          <p:cNvSpPr/>
          <p:nvPr/>
        </p:nvSpPr>
        <p:spPr>
          <a:xfrm>
            <a:off x="2033718" y="3861048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</a:t>
            </a:r>
            <a:endParaRPr lang="en-US" sz="1200" dirty="0"/>
          </a:p>
        </p:txBody>
      </p:sp>
      <p:cxnSp>
        <p:nvCxnSpPr>
          <p:cNvPr id="60" name="Elbow Connector 59"/>
          <p:cNvCxnSpPr>
            <a:stCxn id="57" idx="5"/>
            <a:endCxn id="66" idx="2"/>
          </p:cNvCxnSpPr>
          <p:nvPr/>
        </p:nvCxnSpPr>
        <p:spPr>
          <a:xfrm flipV="1">
            <a:off x="2267744" y="3006832"/>
            <a:ext cx="327249" cy="1071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680245" y="3773244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PS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140185" y="2758148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REST</a:t>
            </a:r>
            <a:endParaRPr lang="en-US" dirty="0"/>
          </a:p>
        </p:txBody>
      </p:sp>
      <p:cxnSp>
        <p:nvCxnSpPr>
          <p:cNvPr id="71" name="Elbow Connector 70"/>
          <p:cNvCxnSpPr>
            <a:endCxn id="68" idx="2"/>
          </p:cNvCxnSpPr>
          <p:nvPr/>
        </p:nvCxnSpPr>
        <p:spPr>
          <a:xfrm rot="16200000" flipH="1">
            <a:off x="36469" y="3405246"/>
            <a:ext cx="930834" cy="3567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31640" y="2185490"/>
            <a:ext cx="2964542" cy="282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359802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4" idx="4"/>
            <a:endCxn id="3" idx="2"/>
          </p:cNvCxnSpPr>
          <p:nvPr/>
        </p:nvCxnSpPr>
        <p:spPr>
          <a:xfrm flipV="1">
            <a:off x="4440198" y="3551021"/>
            <a:ext cx="504056" cy="2270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979712" y="2974956"/>
            <a:ext cx="1944216" cy="12461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BPEL</a:t>
            </a:r>
          </a:p>
          <a:p>
            <a:pPr algn="ctr"/>
            <a:endParaRPr lang="nl-NL" sz="1400" dirty="0" smtClean="0"/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cxnSp>
        <p:nvCxnSpPr>
          <p:cNvPr id="9" name="Elbow Connector 8"/>
          <p:cNvCxnSpPr>
            <a:stCxn id="14" idx="4"/>
            <a:endCxn id="8" idx="1"/>
          </p:cNvCxnSpPr>
          <p:nvPr/>
        </p:nvCxnSpPr>
        <p:spPr>
          <a:xfrm>
            <a:off x="1390147" y="3088529"/>
            <a:ext cx="589565" cy="50949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3"/>
            <a:endCxn id="4" idx="1"/>
          </p:cNvCxnSpPr>
          <p:nvPr/>
        </p:nvCxnSpPr>
        <p:spPr>
          <a:xfrm>
            <a:off x="3923928" y="3598022"/>
            <a:ext cx="228238" cy="180019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1214627" y="2812751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753" y="325536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set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 DB procedure</a:t>
            </a:r>
            <a:b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 a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4440198" y="1340768"/>
            <a:ext cx="3516178" cy="1008112"/>
          </a:xfrm>
          <a:prstGeom prst="wedgeRectCallout">
            <a:avLst>
              <a:gd name="adj1" fmla="val -62143"/>
              <a:gd name="adj2" fmla="val 1760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Each</a:t>
            </a:r>
            <a:r>
              <a:rPr lang="nl-NL" dirty="0" smtClean="0"/>
              <a:t> call made for a </a:t>
            </a:r>
            <a:r>
              <a:rPr lang="nl-NL" dirty="0" err="1" smtClean="0"/>
              <a:t>specific</a:t>
            </a:r>
            <a:r>
              <a:rPr lang="nl-NL" dirty="0" smtClean="0"/>
              <a:t> </a:t>
            </a:r>
            <a:r>
              <a:rPr lang="nl-NL" dirty="0" err="1" smtClean="0"/>
              <a:t>identifier</a:t>
            </a:r>
            <a:r>
              <a:rPr lang="nl-NL" dirty="0" smtClean="0"/>
              <a:t> </a:t>
            </a:r>
            <a:r>
              <a:rPr lang="nl-NL" dirty="0" err="1" smtClean="0"/>
              <a:t>heralds</a:t>
            </a:r>
            <a:r>
              <a:rPr lang="nl-NL" dirty="0" smtClean="0"/>
              <a:t> a new </a:t>
            </a:r>
            <a:r>
              <a:rPr lang="nl-NL" dirty="0" err="1" smtClean="0"/>
              <a:t>milestone</a:t>
            </a:r>
            <a:r>
              <a:rPr lang="nl-NL" dirty="0" smtClean="0"/>
              <a:t> for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instance</a:t>
            </a:r>
            <a:r>
              <a:rPr lang="nl-NL" dirty="0" smtClean="0"/>
              <a:t> </a:t>
            </a:r>
            <a:r>
              <a:rPr lang="nl-NL" dirty="0" err="1" smtClean="0"/>
              <a:t>tracked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534980" y="5657056"/>
            <a:ext cx="1823991" cy="436240"/>
          </a:xfrm>
          <a:prstGeom prst="wedgeRectCallout">
            <a:avLst>
              <a:gd name="adj1" fmla="val 34797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39366" y="3500305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Initiated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211657" y="1611523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Duplicate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211657" y="1981175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Invalid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524647" y="5084986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Rejected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7524647" y="5409623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Approved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4130877" y="1057209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 </a:t>
            </a:r>
            <a:r>
              <a:rPr lang="nl-NL" dirty="0" err="1" smtClean="0"/>
              <a:t>Process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211657" y="2407148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Under </a:t>
            </a:r>
            <a:r>
              <a:rPr lang="nl-NL" sz="1200" dirty="0" err="1" smtClean="0"/>
              <a:t>Consideration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936617" y="2293503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smtClean="0"/>
              <a:t>Artist</a:t>
            </a:r>
          </a:p>
          <a:p>
            <a:r>
              <a:rPr lang="nl-NL" sz="1200" dirty="0" smtClean="0"/>
              <a:t>Event</a:t>
            </a:r>
          </a:p>
          <a:p>
            <a:r>
              <a:rPr lang="nl-NL" sz="1200" dirty="0" smtClean="0"/>
              <a:t>#</a:t>
            </a:r>
            <a:r>
              <a:rPr lang="nl-NL" sz="1200" dirty="0" err="1" smtClean="0"/>
              <a:t>votes</a:t>
            </a:r>
            <a:endParaRPr lang="nl-NL" sz="1200" dirty="0" smtClean="0"/>
          </a:p>
          <a:p>
            <a:r>
              <a:rPr lang="nl-NL" sz="1200" dirty="0" err="1" smtClean="0"/>
              <a:t>motivation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9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89922"/>
            <a:ext cx="4102596" cy="11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33" y="116632"/>
            <a:ext cx="4733363" cy="214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879170"/>
            <a:ext cx="4726239" cy="171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40"/>
            <a:ext cx="4102596" cy="113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714113" y="4622838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Initiated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12466" y="1547180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Duplicate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12466" y="1916832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Invalid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55592" y="6124986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Rejected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555592" y="6449623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Approved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303133" y="765464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 </a:t>
            </a:r>
            <a:r>
              <a:rPr lang="nl-NL" dirty="0" err="1" smtClean="0"/>
              <a:t>Process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12466" y="2342805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Under </a:t>
            </a:r>
            <a:r>
              <a:rPr lang="nl-NL" sz="1200" dirty="0" err="1" smtClean="0"/>
              <a:t>Consideration</a:t>
            </a:r>
            <a:endParaRPr lang="en-US" sz="12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4921996" y="3356992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>
            <a:stCxn id="13" idx="1"/>
            <a:endCxn id="1027" idx="1"/>
          </p:cNvCxnSpPr>
          <p:nvPr/>
        </p:nvCxnSpPr>
        <p:spPr>
          <a:xfrm rot="16200000" flipV="1">
            <a:off x="3817848" y="1676779"/>
            <a:ext cx="2165498" cy="1194927"/>
          </a:xfrm>
          <a:prstGeom prst="bentConnector4">
            <a:avLst>
              <a:gd name="adj1" fmla="val 29523"/>
              <a:gd name="adj2" fmla="val 1191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3" idx="2"/>
          </p:cNvCxnSpPr>
          <p:nvPr/>
        </p:nvCxnSpPr>
        <p:spPr>
          <a:xfrm>
            <a:off x="3923928" y="3645024"/>
            <a:ext cx="998068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1028" idx="1"/>
          </p:cNvCxnSpPr>
          <p:nvPr/>
        </p:nvCxnSpPr>
        <p:spPr>
          <a:xfrm rot="5400000">
            <a:off x="4312448" y="4552648"/>
            <a:ext cx="1229141" cy="1142084"/>
          </a:xfrm>
          <a:prstGeom prst="bentConnector4">
            <a:avLst>
              <a:gd name="adj1" fmla="val 64417"/>
              <a:gd name="adj2" fmla="val 120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0"/>
            <a:ext cx="1584176" cy="3471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3861048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3944982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53" idx="4"/>
            <a:endCxn id="3" idx="2"/>
          </p:cNvCxnSpPr>
          <p:nvPr/>
        </p:nvCxnSpPr>
        <p:spPr>
          <a:xfrm flipV="1">
            <a:off x="4427984" y="4437112"/>
            <a:ext cx="516270" cy="756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80949" y="46493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5836933" y="62068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NegotiateAndEngage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7049173" y="16172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AgentNegotiator</a:t>
            </a:r>
            <a:endParaRPr lang="en-US" sz="1400" dirty="0"/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4413195" y="764704"/>
            <a:ext cx="1423738" cy="1929235"/>
          </a:xfrm>
          <a:prstGeom prst="bentConnector3">
            <a:avLst>
              <a:gd name="adj1" fmla="val 403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534980" y="5657056"/>
            <a:ext cx="1823991" cy="436240"/>
          </a:xfrm>
          <a:prstGeom prst="wedgeRectCallout">
            <a:avLst>
              <a:gd name="adj1" fmla="val 34797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ProposalClosure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3" idx="4"/>
            <a:endCxn id="25" idx="1"/>
          </p:cNvCxnSpPr>
          <p:nvPr/>
        </p:nvCxnSpPr>
        <p:spPr>
          <a:xfrm>
            <a:off x="6096382" y="4437112"/>
            <a:ext cx="492161" cy="3046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018040" y="2974956"/>
            <a:ext cx="810090" cy="21060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BPEL</a:t>
            </a:r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 rot="16200000" flipH="1">
            <a:off x="2429835" y="3439769"/>
            <a:ext cx="1014392" cy="162018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4" idx="1"/>
          </p:cNvCxnSpPr>
          <p:nvPr/>
        </p:nvCxnSpPr>
        <p:spPr>
          <a:xfrm>
            <a:off x="3828130" y="3717032"/>
            <a:ext cx="324036" cy="407970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68981" y="136503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965270" y="117663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660692" y="5143867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Feasible</a:t>
            </a:r>
            <a:endParaRPr lang="en-US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1660692" y="5513519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Engagement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7524647" y="5084986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Closed</a:t>
            </a:r>
            <a:endParaRPr lang="en-US" sz="16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3608" y="3077729"/>
            <a:ext cx="1672477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39552" y="2302849"/>
            <a:ext cx="1592480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 smtClean="0"/>
              <a:t>ProposalIdentifier</a:t>
            </a:r>
            <a:endParaRPr lang="nl-NL" sz="1200" dirty="0" smtClean="0"/>
          </a:p>
          <a:p>
            <a:r>
              <a:rPr lang="nl-NL" sz="1200" dirty="0" err="1" smtClean="0"/>
              <a:t>MaximumFee</a:t>
            </a:r>
            <a:endParaRPr lang="en-US" sz="1200" dirty="0"/>
          </a:p>
        </p:txBody>
      </p:sp>
      <p:sp>
        <p:nvSpPr>
          <p:cNvPr id="48" name="Cube 47"/>
          <p:cNvSpPr/>
          <p:nvPr/>
        </p:nvSpPr>
        <p:spPr>
          <a:xfrm>
            <a:off x="4179169" y="2584679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/>
          <p:cNvCxnSpPr>
            <a:stCxn id="4" idx="4"/>
          </p:cNvCxnSpPr>
          <p:nvPr/>
        </p:nvCxnSpPr>
        <p:spPr>
          <a:xfrm>
            <a:off x="4440198" y="4125002"/>
            <a:ext cx="504056" cy="145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3815916" y="4821230"/>
            <a:ext cx="324036" cy="407970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irect Access Storage 52"/>
          <p:cNvSpPr/>
          <p:nvPr/>
        </p:nvSpPr>
        <p:spPr>
          <a:xfrm>
            <a:off x="4139952" y="5013176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irect Access Storage 55"/>
          <p:cNvSpPr/>
          <p:nvPr/>
        </p:nvSpPr>
        <p:spPr>
          <a:xfrm>
            <a:off x="5836933" y="146376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>
            <a:stCxn id="56" idx="1"/>
          </p:cNvCxnSpPr>
          <p:nvPr/>
        </p:nvCxnSpPr>
        <p:spPr>
          <a:xfrm rot="10800000" flipV="1">
            <a:off x="4413195" y="1643780"/>
            <a:ext cx="1423738" cy="1281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50814"/>
            <a:ext cx="6035735" cy="347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308614"/>
            <a:ext cx="4752528" cy="15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362" y="116632"/>
            <a:ext cx="3946118" cy="14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Elbow Connector 2"/>
          <p:cNvCxnSpPr>
            <a:stCxn id="2050" idx="3"/>
            <a:endCxn id="2052" idx="1"/>
          </p:cNvCxnSpPr>
          <p:nvPr/>
        </p:nvCxnSpPr>
        <p:spPr>
          <a:xfrm flipH="1" flipV="1">
            <a:off x="4946362" y="823988"/>
            <a:ext cx="1268884" cy="2666019"/>
          </a:xfrm>
          <a:prstGeom prst="bentConnector5">
            <a:avLst>
              <a:gd name="adj1" fmla="val -18016"/>
              <a:gd name="adj2" fmla="val 69352"/>
              <a:gd name="adj3" fmla="val 118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2050" idx="3"/>
          </p:cNvCxnSpPr>
          <p:nvPr/>
        </p:nvCxnSpPr>
        <p:spPr>
          <a:xfrm rot="5400000" flipH="1" flipV="1">
            <a:off x="5424127" y="3501977"/>
            <a:ext cx="803089" cy="779150"/>
          </a:xfrm>
          <a:prstGeom prst="bentConnector4">
            <a:avLst>
              <a:gd name="adj1" fmla="val 34306"/>
              <a:gd name="adj2" fmla="val 723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7495485" y="2913943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>
            <a:off x="5436096" y="2996952"/>
            <a:ext cx="2059389" cy="349039"/>
          </a:xfrm>
          <a:prstGeom prst="bentConnector3">
            <a:avLst>
              <a:gd name="adj1" fmla="val 802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5436096" y="3562015"/>
            <a:ext cx="2059389" cy="227025"/>
          </a:xfrm>
          <a:prstGeom prst="bentConnector3">
            <a:avLst>
              <a:gd name="adj1" fmla="val 807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39366" y="4286227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Feasible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339366" y="4653136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Engagement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436232" y="5805264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Closed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1027100" y="3529654"/>
            <a:ext cx="1672477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7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544513"/>
            <a:ext cx="4016375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228184" y="4581128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Feasible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619779" y="5661466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Engagement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625976" y="1052736"/>
            <a:ext cx="1672477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5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71396"/>
            <a:ext cx="8064896" cy="261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0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4603750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98667"/>
            <a:ext cx="8674298" cy="518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1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240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45</cp:revision>
  <dcterms:created xsi:type="dcterms:W3CDTF">2016-01-27T11:18:36Z</dcterms:created>
  <dcterms:modified xsi:type="dcterms:W3CDTF">2016-03-13T17:15:43Z</dcterms:modified>
</cp:coreProperties>
</file>