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27584" y="3265611"/>
            <a:ext cx="1296144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SB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223628" y="4002442"/>
            <a:ext cx="648072" cy="3516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</a:t>
            </a:r>
            <a:endParaRPr lang="en-US" dirty="0"/>
          </a:p>
        </p:txBody>
      </p:sp>
      <p:cxnSp>
        <p:nvCxnSpPr>
          <p:cNvPr id="55" name="Elbow Connector 54"/>
          <p:cNvCxnSpPr>
            <a:endCxn id="54" idx="1"/>
          </p:cNvCxnSpPr>
          <p:nvPr/>
        </p:nvCxnSpPr>
        <p:spPr>
          <a:xfrm>
            <a:off x="899592" y="4041068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4" idx="3"/>
            <a:endCxn id="57" idx="2"/>
          </p:cNvCxnSpPr>
          <p:nvPr/>
        </p:nvCxnSpPr>
        <p:spPr>
          <a:xfrm flipV="1">
            <a:off x="1871700" y="4136826"/>
            <a:ext cx="162018" cy="4144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be 56"/>
          <p:cNvSpPr/>
          <p:nvPr/>
        </p:nvSpPr>
        <p:spPr>
          <a:xfrm>
            <a:off x="2033718" y="3861048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</a:t>
            </a:r>
            <a:endParaRPr lang="en-US" sz="1200" dirty="0"/>
          </a:p>
        </p:txBody>
      </p:sp>
      <p:cxnSp>
        <p:nvCxnSpPr>
          <p:cNvPr id="60" name="Elbow Connector 59"/>
          <p:cNvCxnSpPr>
            <a:stCxn id="57" idx="5"/>
            <a:endCxn id="66" idx="2"/>
          </p:cNvCxnSpPr>
          <p:nvPr/>
        </p:nvCxnSpPr>
        <p:spPr>
          <a:xfrm flipV="1">
            <a:off x="2267744" y="3006832"/>
            <a:ext cx="327249" cy="1071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680245" y="3773244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PS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140185" y="275814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REST</a:t>
            </a:r>
            <a:endParaRPr lang="en-US" dirty="0"/>
          </a:p>
        </p:txBody>
      </p:sp>
      <p:cxnSp>
        <p:nvCxnSpPr>
          <p:cNvPr id="71" name="Elbow Connector 70"/>
          <p:cNvCxnSpPr>
            <a:endCxn id="68" idx="2"/>
          </p:cNvCxnSpPr>
          <p:nvPr/>
        </p:nvCxnSpPr>
        <p:spPr>
          <a:xfrm rot="16200000" flipH="1">
            <a:off x="36469" y="3405246"/>
            <a:ext cx="930834" cy="3567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4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35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34</cp:revision>
  <dcterms:created xsi:type="dcterms:W3CDTF">2016-01-27T11:18:36Z</dcterms:created>
  <dcterms:modified xsi:type="dcterms:W3CDTF">2016-03-12T16:40:40Z</dcterms:modified>
</cp:coreProperties>
</file>