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971" r:id="rId5"/>
    <p:sldId id="268" r:id="rId6"/>
    <p:sldId id="269" r:id="rId7"/>
    <p:sldId id="258" r:id="rId8"/>
    <p:sldId id="284" r:id="rId9"/>
    <p:sldId id="2970" r:id="rId10"/>
    <p:sldId id="2962" r:id="rId11"/>
    <p:sldId id="272" r:id="rId12"/>
    <p:sldId id="2974" r:id="rId13"/>
    <p:sldId id="2980" r:id="rId14"/>
    <p:sldId id="2919" r:id="rId15"/>
    <p:sldId id="2944" r:id="rId16"/>
    <p:sldId id="2965" r:id="rId17"/>
    <p:sldId id="2949" r:id="rId18"/>
    <p:sldId id="2981" r:id="rId19"/>
    <p:sldId id="2978" r:id="rId20"/>
    <p:sldId id="2979" r:id="rId21"/>
    <p:sldId id="2973" r:id="rId22"/>
    <p:sldId id="287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5A6EA-6B6A-424D-9747-4A54259133F8}" v="231" dt="2020-06-23T18:50:04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ellema" userId="7e183fbb-84e0-44b3-9b03-0792bc8d162b" providerId="ADAL" clId="{A65037BE-906A-458B-9D17-650BFAA32589}"/>
    <pc:docChg chg="undo custSel mod addSld delSld modSld delMainMaster">
      <pc:chgData name="Lucas Jellema" userId="7e183fbb-84e0-44b3-9b03-0792bc8d162b" providerId="ADAL" clId="{A65037BE-906A-458B-9D17-650BFAA32589}" dt="2020-06-23T18:52:13.519" v="979" actId="20577"/>
      <pc:docMkLst>
        <pc:docMk/>
      </pc:docMkLst>
      <pc:sldChg chg="addSp delSp modSp">
        <pc:chgData name="Lucas Jellema" userId="7e183fbb-84e0-44b3-9b03-0792bc8d162b" providerId="ADAL" clId="{A65037BE-906A-458B-9D17-650BFAA32589}" dt="2020-06-18T04:37:47.429" v="131" actId="1076"/>
        <pc:sldMkLst>
          <pc:docMk/>
          <pc:sldMk cId="1399461224" sldId="258"/>
        </pc:sldMkLst>
        <pc:spChg chg="del">
          <ac:chgData name="Lucas Jellema" userId="7e183fbb-84e0-44b3-9b03-0792bc8d162b" providerId="ADAL" clId="{A65037BE-906A-458B-9D17-650BFAA32589}" dt="2020-06-18T04:35:53.705" v="101"/>
          <ac:spMkLst>
            <pc:docMk/>
            <pc:sldMk cId="1399461224" sldId="258"/>
            <ac:spMk id="3" creationId="{C178E2BA-6145-47D6-A396-11AB0D3870EA}"/>
          </ac:spMkLst>
        </pc:spChg>
        <pc:picChg chg="del mod">
          <ac:chgData name="Lucas Jellema" userId="7e183fbb-84e0-44b3-9b03-0792bc8d162b" providerId="ADAL" clId="{A65037BE-906A-458B-9D17-650BFAA32589}" dt="2020-06-18T04:36:18.210" v="104" actId="478"/>
          <ac:picMkLst>
            <pc:docMk/>
            <pc:sldMk cId="1399461224" sldId="258"/>
            <ac:picMk id="4" creationId="{148852DD-7C0E-4817-B601-81813DCE896D}"/>
          </ac:picMkLst>
        </pc:picChg>
        <pc:picChg chg="add mod">
          <ac:chgData name="Lucas Jellema" userId="7e183fbb-84e0-44b3-9b03-0792bc8d162b" providerId="ADAL" clId="{A65037BE-906A-458B-9D17-650BFAA32589}" dt="2020-06-18T04:37:47.429" v="131" actId="1076"/>
          <ac:picMkLst>
            <pc:docMk/>
            <pc:sldMk cId="1399461224" sldId="258"/>
            <ac:picMk id="7" creationId="{501D1D0A-9783-4C1A-B8F6-E7C8EDB0633F}"/>
          </ac:picMkLst>
        </pc:picChg>
        <pc:picChg chg="add mod">
          <ac:chgData name="Lucas Jellema" userId="7e183fbb-84e0-44b3-9b03-0792bc8d162b" providerId="ADAL" clId="{A65037BE-906A-458B-9D17-650BFAA32589}" dt="2020-06-18T04:37:39.028" v="130" actId="1076"/>
          <ac:picMkLst>
            <pc:docMk/>
            <pc:sldMk cId="1399461224" sldId="258"/>
            <ac:picMk id="9" creationId="{33F77446-4F08-479D-9090-0F73525EF34E}"/>
          </ac:picMkLst>
        </pc:picChg>
      </pc:sldChg>
      <pc:sldChg chg="del">
        <pc:chgData name="Lucas Jellema" userId="7e183fbb-84e0-44b3-9b03-0792bc8d162b" providerId="ADAL" clId="{A65037BE-906A-458B-9D17-650BFAA32589}" dt="2020-06-18T04:39:17.967" v="156" actId="2696"/>
        <pc:sldMkLst>
          <pc:docMk/>
          <pc:sldMk cId="1884188963" sldId="273"/>
        </pc:sldMkLst>
      </pc:sldChg>
      <pc:sldChg chg="addSp modSp">
        <pc:chgData name="Lucas Jellema" userId="7e183fbb-84e0-44b3-9b03-0792bc8d162b" providerId="ADAL" clId="{A65037BE-906A-458B-9D17-650BFAA32589}" dt="2020-06-23T18:50:24.967" v="768" actId="1076"/>
        <pc:sldMkLst>
          <pc:docMk/>
          <pc:sldMk cId="1151402608" sldId="287"/>
        </pc:sldMkLst>
        <pc:grpChg chg="add mod">
          <ac:chgData name="Lucas Jellema" userId="7e183fbb-84e0-44b3-9b03-0792bc8d162b" providerId="ADAL" clId="{A65037BE-906A-458B-9D17-650BFAA32589}" dt="2020-06-23T18:50:24.967" v="768" actId="1076"/>
          <ac:grpSpMkLst>
            <pc:docMk/>
            <pc:sldMk cId="1151402608" sldId="287"/>
            <ac:grpSpMk id="3" creationId="{4F36358D-D56E-4FF0-B035-255E55F27E10}"/>
          </ac:grpSpMkLst>
        </pc:grpChg>
        <pc:picChg chg="add mod">
          <ac:chgData name="Lucas Jellema" userId="7e183fbb-84e0-44b3-9b03-0792bc8d162b" providerId="ADAL" clId="{A65037BE-906A-458B-9D17-650BFAA32589}" dt="2020-06-23T18:50:04.851" v="764" actId="164"/>
          <ac:picMkLst>
            <pc:docMk/>
            <pc:sldMk cId="1151402608" sldId="287"/>
            <ac:picMk id="13" creationId="{E34EBAF8-F0E7-4EC0-9E30-33EC630DABC2}"/>
          </ac:picMkLst>
        </pc:picChg>
        <pc:picChg chg="add mod">
          <ac:chgData name="Lucas Jellema" userId="7e183fbb-84e0-44b3-9b03-0792bc8d162b" providerId="ADAL" clId="{A65037BE-906A-458B-9D17-650BFAA32589}" dt="2020-06-23T18:50:04.851" v="764" actId="164"/>
          <ac:picMkLst>
            <pc:docMk/>
            <pc:sldMk cId="1151402608" sldId="287"/>
            <ac:picMk id="14" creationId="{F5820777-B67A-4C66-950D-34638C3F3A38}"/>
          </ac:picMkLst>
        </pc:picChg>
      </pc:sldChg>
      <pc:sldChg chg="del">
        <pc:chgData name="Lucas Jellema" userId="7e183fbb-84e0-44b3-9b03-0792bc8d162b" providerId="ADAL" clId="{A65037BE-906A-458B-9D17-650BFAA32589}" dt="2020-06-18T04:38:31.066" v="133" actId="2696"/>
        <pc:sldMkLst>
          <pc:docMk/>
          <pc:sldMk cId="630390455" sldId="2916"/>
        </pc:sldMkLst>
      </pc:sldChg>
      <pc:sldChg chg="del">
        <pc:chgData name="Lucas Jellema" userId="7e183fbb-84e0-44b3-9b03-0792bc8d162b" providerId="ADAL" clId="{A65037BE-906A-458B-9D17-650BFAA32589}" dt="2020-06-18T04:39:18" v="157" actId="2696"/>
        <pc:sldMkLst>
          <pc:docMk/>
          <pc:sldMk cId="2872025365" sldId="2917"/>
        </pc:sldMkLst>
      </pc:sldChg>
      <pc:sldChg chg="delSp modSp add">
        <pc:chgData name="Lucas Jellema" userId="7e183fbb-84e0-44b3-9b03-0792bc8d162b" providerId="ADAL" clId="{A65037BE-906A-458B-9D17-650BFAA32589}" dt="2020-06-18T04:44:44.994" v="233" actId="478"/>
        <pc:sldMkLst>
          <pc:docMk/>
          <pc:sldMk cId="3684732296" sldId="2919"/>
        </pc:sldMkLst>
        <pc:spChg chg="mod">
          <ac:chgData name="Lucas Jellema" userId="7e183fbb-84e0-44b3-9b03-0792bc8d162b" providerId="ADAL" clId="{A65037BE-906A-458B-9D17-650BFAA32589}" dt="2020-06-18T04:43:56.035" v="210" actId="1076"/>
          <ac:spMkLst>
            <pc:docMk/>
            <pc:sldMk cId="3684732296" sldId="2919"/>
            <ac:spMk id="2" creationId="{A0A7B299-4C8E-4945-AE42-1FAF15A008B8}"/>
          </ac:spMkLst>
        </pc:spChg>
        <pc:spChg chg="mod">
          <ac:chgData name="Lucas Jellema" userId="7e183fbb-84e0-44b3-9b03-0792bc8d162b" providerId="ADAL" clId="{A65037BE-906A-458B-9D17-650BFAA32589}" dt="2020-06-18T04:44:01.054" v="214" actId="403"/>
          <ac:spMkLst>
            <pc:docMk/>
            <pc:sldMk cId="3684732296" sldId="2919"/>
            <ac:spMk id="3" creationId="{40689718-B246-41DC-A3FD-2B2AA3F4039F}"/>
          </ac:spMkLst>
        </pc:spChg>
        <pc:spChg chg="del">
          <ac:chgData name="Lucas Jellema" userId="7e183fbb-84e0-44b3-9b03-0792bc8d162b" providerId="ADAL" clId="{A65037BE-906A-458B-9D17-650BFAA32589}" dt="2020-06-18T04:44:44.994" v="233" actId="478"/>
          <ac:spMkLst>
            <pc:docMk/>
            <pc:sldMk cId="3684732296" sldId="2919"/>
            <ac:spMk id="4" creationId="{7F6C52B8-02B8-4589-B84A-257C4F569482}"/>
          </ac:spMkLst>
        </pc:spChg>
      </pc:sldChg>
      <pc:sldChg chg="del">
        <pc:chgData name="Lucas Jellema" userId="7e183fbb-84e0-44b3-9b03-0792bc8d162b" providerId="ADAL" clId="{A65037BE-906A-458B-9D17-650BFAA32589}" dt="2020-06-18T04:39:17.876" v="153" actId="2696"/>
        <pc:sldMkLst>
          <pc:docMk/>
          <pc:sldMk cId="2583302997" sldId="2925"/>
        </pc:sldMkLst>
      </pc:sldChg>
      <pc:sldChg chg="del">
        <pc:chgData name="Lucas Jellema" userId="7e183fbb-84e0-44b3-9b03-0792bc8d162b" providerId="ADAL" clId="{A65037BE-906A-458B-9D17-650BFAA32589}" dt="2020-06-18T04:39:18.010" v="158" actId="2696"/>
        <pc:sldMkLst>
          <pc:docMk/>
          <pc:sldMk cId="3434839" sldId="2926"/>
        </pc:sldMkLst>
      </pc:sldChg>
      <pc:sldChg chg="del">
        <pc:chgData name="Lucas Jellema" userId="7e183fbb-84e0-44b3-9b03-0792bc8d162b" providerId="ADAL" clId="{A65037BE-906A-458B-9D17-650BFAA32589}" dt="2020-06-18T04:39:17.936" v="155" actId="2696"/>
        <pc:sldMkLst>
          <pc:docMk/>
          <pc:sldMk cId="234347801" sldId="2927"/>
        </pc:sldMkLst>
      </pc:sldChg>
      <pc:sldChg chg="del">
        <pc:chgData name="Lucas Jellema" userId="7e183fbb-84e0-44b3-9b03-0792bc8d162b" providerId="ADAL" clId="{A65037BE-906A-458B-9D17-650BFAA32589}" dt="2020-06-18T04:39:17.846" v="151" actId="2696"/>
        <pc:sldMkLst>
          <pc:docMk/>
          <pc:sldMk cId="1270808439" sldId="2928"/>
        </pc:sldMkLst>
      </pc:sldChg>
      <pc:sldChg chg="del">
        <pc:chgData name="Lucas Jellema" userId="7e183fbb-84e0-44b3-9b03-0792bc8d162b" providerId="ADAL" clId="{A65037BE-906A-458B-9D17-650BFAA32589}" dt="2020-06-18T04:39:17.897" v="154" actId="2696"/>
        <pc:sldMkLst>
          <pc:docMk/>
          <pc:sldMk cId="3438848996" sldId="2935"/>
        </pc:sldMkLst>
      </pc:sldChg>
      <pc:sldChg chg="del">
        <pc:chgData name="Lucas Jellema" userId="7e183fbb-84e0-44b3-9b03-0792bc8d162b" providerId="ADAL" clId="{A65037BE-906A-458B-9D17-650BFAA32589}" dt="2020-06-18T04:39:18.041" v="159" actId="2696"/>
        <pc:sldMkLst>
          <pc:docMk/>
          <pc:sldMk cId="942161546" sldId="2936"/>
        </pc:sldMkLst>
      </pc:sldChg>
      <pc:sldChg chg="del">
        <pc:chgData name="Lucas Jellema" userId="7e183fbb-84e0-44b3-9b03-0792bc8d162b" providerId="ADAL" clId="{A65037BE-906A-458B-9D17-650BFAA32589}" dt="2020-06-18T04:39:18.059" v="160" actId="2696"/>
        <pc:sldMkLst>
          <pc:docMk/>
          <pc:sldMk cId="2660140273" sldId="2937"/>
        </pc:sldMkLst>
      </pc:sldChg>
      <pc:sldChg chg="addSp delSp modSp del delAnim">
        <pc:chgData name="Lucas Jellema" userId="7e183fbb-84e0-44b3-9b03-0792bc8d162b" providerId="ADAL" clId="{A65037BE-906A-458B-9D17-650BFAA32589}" dt="2020-06-23T18:31:40.193" v="527" actId="2696"/>
        <pc:sldMkLst>
          <pc:docMk/>
          <pc:sldMk cId="1133180503" sldId="2938"/>
        </pc:sldMkLst>
        <pc:spChg chg="mod">
          <ac:chgData name="Lucas Jellema" userId="7e183fbb-84e0-44b3-9b03-0792bc8d162b" providerId="ADAL" clId="{A65037BE-906A-458B-9D17-650BFAA32589}" dt="2020-06-18T05:28:38.576" v="327" actId="14100"/>
          <ac:spMkLst>
            <pc:docMk/>
            <pc:sldMk cId="1133180503" sldId="2938"/>
            <ac:spMk id="3" creationId="{0AE7970D-7453-4FCC-810B-EA8F023A9920}"/>
          </ac:spMkLst>
        </pc:spChg>
        <pc:spChg chg="mod">
          <ac:chgData name="Lucas Jellema" userId="7e183fbb-84e0-44b3-9b03-0792bc8d162b" providerId="ADAL" clId="{A65037BE-906A-458B-9D17-650BFAA32589}" dt="2020-06-18T04:38:40.359" v="139" actId="5793"/>
          <ac:spMkLst>
            <pc:docMk/>
            <pc:sldMk cId="1133180503" sldId="2938"/>
            <ac:spMk id="5" creationId="{48818D75-4479-4A3F-9163-1AC7110F06A9}"/>
          </ac:spMkLst>
        </pc:spChg>
        <pc:spChg chg="mod">
          <ac:chgData name="Lucas Jellema" userId="7e183fbb-84e0-44b3-9b03-0792bc8d162b" providerId="ADAL" clId="{A65037BE-906A-458B-9D17-650BFAA32589}" dt="2020-06-18T04:38:45.855" v="143" actId="5793"/>
          <ac:spMkLst>
            <pc:docMk/>
            <pc:sldMk cId="1133180503" sldId="2938"/>
            <ac:spMk id="10" creationId="{ACFEC861-1CA2-4EBA-AAAD-04BEE0A6DE81}"/>
          </ac:spMkLst>
        </pc:spChg>
        <pc:picChg chg="del">
          <ac:chgData name="Lucas Jellema" userId="7e183fbb-84e0-44b3-9b03-0792bc8d162b" providerId="ADAL" clId="{A65037BE-906A-458B-9D17-650BFAA32589}" dt="2020-06-18T04:39:09.825" v="150" actId="478"/>
          <ac:picMkLst>
            <pc:docMk/>
            <pc:sldMk cId="1133180503" sldId="2938"/>
            <ac:picMk id="11" creationId="{A0732D8A-84F6-455B-943E-F262073E6370}"/>
          </ac:picMkLst>
        </pc:picChg>
        <pc:picChg chg="del">
          <ac:chgData name="Lucas Jellema" userId="7e183fbb-84e0-44b3-9b03-0792bc8d162b" providerId="ADAL" clId="{A65037BE-906A-458B-9D17-650BFAA32589}" dt="2020-06-18T04:38:49.736" v="144" actId="478"/>
          <ac:picMkLst>
            <pc:docMk/>
            <pc:sldMk cId="1133180503" sldId="2938"/>
            <ac:picMk id="13" creationId="{810DDE31-0386-416D-B042-6C416FD9172C}"/>
          </ac:picMkLst>
        </pc:picChg>
        <pc:picChg chg="add mod">
          <ac:chgData name="Lucas Jellema" userId="7e183fbb-84e0-44b3-9b03-0792bc8d162b" providerId="ADAL" clId="{A65037BE-906A-458B-9D17-650BFAA32589}" dt="2020-06-18T04:39:08.131" v="149" actId="1076"/>
          <ac:picMkLst>
            <pc:docMk/>
            <pc:sldMk cId="1133180503" sldId="2938"/>
            <ac:picMk id="14" creationId="{44F01376-F8C5-4E8C-B1E9-9024B8156C26}"/>
          </ac:picMkLst>
        </pc:picChg>
      </pc:sldChg>
      <pc:sldChg chg="del">
        <pc:chgData name="Lucas Jellema" userId="7e183fbb-84e0-44b3-9b03-0792bc8d162b" providerId="ADAL" clId="{A65037BE-906A-458B-9D17-650BFAA32589}" dt="2020-06-18T04:39:17.867" v="152" actId="2696"/>
        <pc:sldMkLst>
          <pc:docMk/>
          <pc:sldMk cId="1400732063" sldId="2939"/>
        </pc:sldMkLst>
      </pc:sldChg>
      <pc:sldChg chg="addSp delSp modSp add modAnim">
        <pc:chgData name="Lucas Jellema" userId="7e183fbb-84e0-44b3-9b03-0792bc8d162b" providerId="ADAL" clId="{A65037BE-906A-458B-9D17-650BFAA32589}" dt="2020-06-18T04:44:41.533" v="232" actId="478"/>
        <pc:sldMkLst>
          <pc:docMk/>
          <pc:sldMk cId="3611924026" sldId="2944"/>
        </pc:sldMkLst>
        <pc:spChg chg="del">
          <ac:chgData name="Lucas Jellema" userId="7e183fbb-84e0-44b3-9b03-0792bc8d162b" providerId="ADAL" clId="{A65037BE-906A-458B-9D17-650BFAA32589}" dt="2020-06-18T04:44:11.814" v="215" actId="478"/>
          <ac:spMkLst>
            <pc:docMk/>
            <pc:sldMk cId="3611924026" sldId="2944"/>
            <ac:spMk id="2" creationId="{A0A7B299-4C8E-4945-AE42-1FAF15A008B8}"/>
          </ac:spMkLst>
        </pc:spChg>
        <pc:spChg chg="mod">
          <ac:chgData name="Lucas Jellema" userId="7e183fbb-84e0-44b3-9b03-0792bc8d162b" providerId="ADAL" clId="{A65037BE-906A-458B-9D17-650BFAA32589}" dt="2020-06-18T04:44:38.496" v="230" actId="20577"/>
          <ac:spMkLst>
            <pc:docMk/>
            <pc:sldMk cId="3611924026" sldId="2944"/>
            <ac:spMk id="3" creationId="{40689718-B246-41DC-A3FD-2B2AA3F4039F}"/>
          </ac:spMkLst>
        </pc:spChg>
        <pc:spChg chg="del mod">
          <ac:chgData name="Lucas Jellema" userId="7e183fbb-84e0-44b3-9b03-0792bc8d162b" providerId="ADAL" clId="{A65037BE-906A-458B-9D17-650BFAA32589}" dt="2020-06-18T04:44:41.533" v="232" actId="478"/>
          <ac:spMkLst>
            <pc:docMk/>
            <pc:sldMk cId="3611924026" sldId="2944"/>
            <ac:spMk id="4" creationId="{7F6C52B8-02B8-4589-B84A-257C4F569482}"/>
          </ac:spMkLst>
        </pc:spChg>
        <pc:spChg chg="add mod">
          <ac:chgData name="Lucas Jellema" userId="7e183fbb-84e0-44b3-9b03-0792bc8d162b" providerId="ADAL" clId="{A65037BE-906A-458B-9D17-650BFAA32589}" dt="2020-06-18T04:44:11.814" v="215" actId="478"/>
          <ac:spMkLst>
            <pc:docMk/>
            <pc:sldMk cId="3611924026" sldId="2944"/>
            <ac:spMk id="29" creationId="{C05B68D1-2B82-4568-BDBB-E450EB66F725}"/>
          </ac:spMkLst>
        </pc:spChg>
        <pc:spChg chg="add">
          <ac:chgData name="Lucas Jellema" userId="7e183fbb-84e0-44b3-9b03-0792bc8d162b" providerId="ADAL" clId="{A65037BE-906A-458B-9D17-650BFAA32589}" dt="2020-06-18T04:44:13.117" v="216"/>
          <ac:spMkLst>
            <pc:docMk/>
            <pc:sldMk cId="3611924026" sldId="2944"/>
            <ac:spMk id="30" creationId="{7B189933-2689-4AA5-8D63-37FA1F5486A2}"/>
          </ac:spMkLst>
        </pc:spChg>
      </pc:sldChg>
      <pc:sldChg chg="delSp add">
        <pc:chgData name="Lucas Jellema" userId="7e183fbb-84e0-44b3-9b03-0792bc8d162b" providerId="ADAL" clId="{A65037BE-906A-458B-9D17-650BFAA32589}" dt="2020-06-18T04:43:29.473" v="205" actId="478"/>
        <pc:sldMkLst>
          <pc:docMk/>
          <pc:sldMk cId="3335533055" sldId="2949"/>
        </pc:sldMkLst>
        <pc:spChg chg="del">
          <ac:chgData name="Lucas Jellema" userId="7e183fbb-84e0-44b3-9b03-0792bc8d162b" providerId="ADAL" clId="{A65037BE-906A-458B-9D17-650BFAA32589}" dt="2020-06-18T04:43:29.473" v="205" actId="478"/>
          <ac:spMkLst>
            <pc:docMk/>
            <pc:sldMk cId="3335533055" sldId="2949"/>
            <ac:spMk id="4" creationId="{7F6C52B8-02B8-4589-B84A-257C4F569482}"/>
          </ac:spMkLst>
        </pc:spChg>
      </pc:sldChg>
      <pc:sldChg chg="modSp">
        <pc:chgData name="Lucas Jellema" userId="7e183fbb-84e0-44b3-9b03-0792bc8d162b" providerId="ADAL" clId="{A65037BE-906A-458B-9D17-650BFAA32589}" dt="2020-06-18T04:38:11.789" v="132" actId="108"/>
        <pc:sldMkLst>
          <pc:docMk/>
          <pc:sldMk cId="47809880" sldId="2962"/>
        </pc:sldMkLst>
        <pc:spChg chg="mod">
          <ac:chgData name="Lucas Jellema" userId="7e183fbb-84e0-44b3-9b03-0792bc8d162b" providerId="ADAL" clId="{A65037BE-906A-458B-9D17-650BFAA32589}" dt="2020-06-18T04:38:11.789" v="132" actId="108"/>
          <ac:spMkLst>
            <pc:docMk/>
            <pc:sldMk cId="47809880" sldId="2962"/>
            <ac:spMk id="13" creationId="{F740D024-3FBD-452E-BB56-9A5A1B0A6D98}"/>
          </ac:spMkLst>
        </pc:spChg>
      </pc:sldChg>
      <pc:sldChg chg="addSp modSp add">
        <pc:chgData name="Lucas Jellema" userId="7e183fbb-84e0-44b3-9b03-0792bc8d162b" providerId="ADAL" clId="{A65037BE-906A-458B-9D17-650BFAA32589}" dt="2020-06-18T05:27:14.747" v="255" actId="1076"/>
        <pc:sldMkLst>
          <pc:docMk/>
          <pc:sldMk cId="2409090420" sldId="2965"/>
        </pc:sldMkLst>
        <pc:spChg chg="mod">
          <ac:chgData name="Lucas Jellema" userId="7e183fbb-84e0-44b3-9b03-0792bc8d162b" providerId="ADAL" clId="{A65037BE-906A-458B-9D17-650BFAA32589}" dt="2020-06-18T05:26:03.769" v="246" actId="20577"/>
          <ac:spMkLst>
            <pc:docMk/>
            <pc:sldMk cId="2409090420" sldId="2965"/>
            <ac:spMk id="3" creationId="{0AE7970D-7453-4FCC-810B-EA8F023A9920}"/>
          </ac:spMkLst>
        </pc:spChg>
        <pc:picChg chg="add mod">
          <ac:chgData name="Lucas Jellema" userId="7e183fbb-84e0-44b3-9b03-0792bc8d162b" providerId="ADAL" clId="{A65037BE-906A-458B-9D17-650BFAA32589}" dt="2020-06-18T05:27:14.747" v="255" actId="1076"/>
          <ac:picMkLst>
            <pc:docMk/>
            <pc:sldMk cId="2409090420" sldId="2965"/>
            <ac:picMk id="5" creationId="{E21EE873-7BCF-415F-9EB9-29E7E65878FF}"/>
          </ac:picMkLst>
        </pc:picChg>
      </pc:sldChg>
      <pc:sldChg chg="add del">
        <pc:chgData name="Lucas Jellema" userId="7e183fbb-84e0-44b3-9b03-0792bc8d162b" providerId="ADAL" clId="{A65037BE-906A-458B-9D17-650BFAA32589}" dt="2020-06-18T05:25:37.275" v="235"/>
        <pc:sldMkLst>
          <pc:docMk/>
          <pc:sldMk cId="3516966801" sldId="2966"/>
        </pc:sldMkLst>
      </pc:sldChg>
      <pc:sldChg chg="modSp">
        <pc:chgData name="Lucas Jellema" userId="7e183fbb-84e0-44b3-9b03-0792bc8d162b" providerId="ADAL" clId="{A65037BE-906A-458B-9D17-650BFAA32589}" dt="2020-06-18T04:41:00.680" v="201" actId="20577"/>
        <pc:sldMkLst>
          <pc:docMk/>
          <pc:sldMk cId="2001740062" sldId="2971"/>
        </pc:sldMkLst>
        <pc:spChg chg="mod">
          <ac:chgData name="Lucas Jellema" userId="7e183fbb-84e0-44b3-9b03-0792bc8d162b" providerId="ADAL" clId="{A65037BE-906A-458B-9D17-650BFAA32589}" dt="2020-06-18T04:34:29.001" v="36" actId="1037"/>
          <ac:spMkLst>
            <pc:docMk/>
            <pc:sldMk cId="2001740062" sldId="2971"/>
            <ac:spMk id="13" creationId="{C85871DD-13F2-4266-9511-CA6EA5C6A46B}"/>
          </ac:spMkLst>
        </pc:spChg>
        <pc:spChg chg="mod">
          <ac:chgData name="Lucas Jellema" userId="7e183fbb-84e0-44b3-9b03-0792bc8d162b" providerId="ADAL" clId="{A65037BE-906A-458B-9D17-650BFAA32589}" dt="2020-06-18T04:41:00.680" v="201" actId="20577"/>
          <ac:spMkLst>
            <pc:docMk/>
            <pc:sldMk cId="2001740062" sldId="2971"/>
            <ac:spMk id="14" creationId="{3DFCEAEA-583A-4CE7-A7E5-77ECA18CC216}"/>
          </ac:spMkLst>
        </pc:spChg>
      </pc:sldChg>
      <pc:sldChg chg="addSp delSp modSp add del">
        <pc:chgData name="Lucas Jellema" userId="7e183fbb-84e0-44b3-9b03-0792bc8d162b" providerId="ADAL" clId="{A65037BE-906A-458B-9D17-650BFAA32589}" dt="2020-06-23T18:32:14.355" v="529" actId="2696"/>
        <pc:sldMkLst>
          <pc:docMk/>
          <pc:sldMk cId="309803343" sldId="2972"/>
        </pc:sldMkLst>
        <pc:spChg chg="mod">
          <ac:chgData name="Lucas Jellema" userId="7e183fbb-84e0-44b3-9b03-0792bc8d162b" providerId="ADAL" clId="{A65037BE-906A-458B-9D17-650BFAA32589}" dt="2020-06-18T05:27:33.291" v="270" actId="20577"/>
          <ac:spMkLst>
            <pc:docMk/>
            <pc:sldMk cId="309803343" sldId="2972"/>
            <ac:spMk id="3" creationId="{0AE7970D-7453-4FCC-810B-EA8F023A9920}"/>
          </ac:spMkLst>
        </pc:spChg>
        <pc:spChg chg="add del mod">
          <ac:chgData name="Lucas Jellema" userId="7e183fbb-84e0-44b3-9b03-0792bc8d162b" providerId="ADAL" clId="{A65037BE-906A-458B-9D17-650BFAA32589}" dt="2020-06-18T04:39:33.915" v="181"/>
          <ac:spMkLst>
            <pc:docMk/>
            <pc:sldMk cId="309803343" sldId="2972"/>
            <ac:spMk id="7" creationId="{B48FEBD3-9EC8-46C7-90B4-773A3888B14B}"/>
          </ac:spMkLst>
        </pc:spChg>
        <pc:picChg chg="add mod">
          <ac:chgData name="Lucas Jellema" userId="7e183fbb-84e0-44b3-9b03-0792bc8d162b" providerId="ADAL" clId="{A65037BE-906A-458B-9D17-650BFAA32589}" dt="2020-06-18T04:40:09.367" v="197" actId="14100"/>
          <ac:picMkLst>
            <pc:docMk/>
            <pc:sldMk cId="309803343" sldId="2972"/>
            <ac:picMk id="9" creationId="{CC7AF15E-1FCB-462C-8CEA-3F9396B99B67}"/>
          </ac:picMkLst>
        </pc:picChg>
        <pc:picChg chg="add del mod">
          <ac:chgData name="Lucas Jellema" userId="7e183fbb-84e0-44b3-9b03-0792bc8d162b" providerId="ADAL" clId="{A65037BE-906A-458B-9D17-650BFAA32589}" dt="2020-06-18T04:39:46.437" v="189"/>
          <ac:picMkLst>
            <pc:docMk/>
            <pc:sldMk cId="309803343" sldId="2972"/>
            <ac:picMk id="13" creationId="{9DB068FA-7D4E-49ED-A703-489EBBABDF4D}"/>
          </ac:picMkLst>
        </pc:picChg>
        <pc:picChg chg="del">
          <ac:chgData name="Lucas Jellema" userId="7e183fbb-84e0-44b3-9b03-0792bc8d162b" providerId="ADAL" clId="{A65037BE-906A-458B-9D17-650BFAA32589}" dt="2020-06-18T04:39:26.221" v="180" actId="478"/>
          <ac:picMkLst>
            <pc:docMk/>
            <pc:sldMk cId="309803343" sldId="2972"/>
            <ac:picMk id="14" creationId="{44F01376-F8C5-4E8C-B1E9-9024B8156C26}"/>
          </ac:picMkLst>
        </pc:picChg>
      </pc:sldChg>
      <pc:sldChg chg="addSp delSp modSp add">
        <pc:chgData name="Lucas Jellema" userId="7e183fbb-84e0-44b3-9b03-0792bc8d162b" providerId="ADAL" clId="{A65037BE-906A-458B-9D17-650BFAA32589}" dt="2020-06-23T18:49:34.211" v="762" actId="6549"/>
        <pc:sldMkLst>
          <pc:docMk/>
          <pc:sldMk cId="2139562489" sldId="2973"/>
        </pc:sldMkLst>
        <pc:spChg chg="mod">
          <ac:chgData name="Lucas Jellema" userId="7e183fbb-84e0-44b3-9b03-0792bc8d162b" providerId="ADAL" clId="{A65037BE-906A-458B-9D17-650BFAA32589}" dt="2020-06-18T05:27:59.893" v="286" actId="20577"/>
          <ac:spMkLst>
            <pc:docMk/>
            <pc:sldMk cId="2139562489" sldId="2973"/>
            <ac:spMk id="3" creationId="{0AE7970D-7453-4FCC-810B-EA8F023A9920}"/>
          </ac:spMkLst>
        </pc:spChg>
        <pc:spChg chg="mod">
          <ac:chgData name="Lucas Jellema" userId="7e183fbb-84e0-44b3-9b03-0792bc8d162b" providerId="ADAL" clId="{A65037BE-906A-458B-9D17-650BFAA32589}" dt="2020-06-23T18:49:34.211" v="762" actId="6549"/>
          <ac:spMkLst>
            <pc:docMk/>
            <pc:sldMk cId="2139562489" sldId="2973"/>
            <ac:spMk id="5" creationId="{48818D75-4479-4A3F-9163-1AC7110F06A9}"/>
          </ac:spMkLst>
        </pc:spChg>
        <pc:spChg chg="add del mod">
          <ac:chgData name="Lucas Jellema" userId="7e183fbb-84e0-44b3-9b03-0792bc8d162b" providerId="ADAL" clId="{A65037BE-906A-458B-9D17-650BFAA32589}" dt="2020-06-23T17:22:05.475" v="355" actId="478"/>
          <ac:spMkLst>
            <pc:docMk/>
            <pc:sldMk cId="2139562489" sldId="2973"/>
            <ac:spMk id="7" creationId="{BB797CB8-B400-40E5-9F4B-9000600BC80B}"/>
          </ac:spMkLst>
        </pc:spChg>
        <pc:spChg chg="mod">
          <ac:chgData name="Lucas Jellema" userId="7e183fbb-84e0-44b3-9b03-0792bc8d162b" providerId="ADAL" clId="{A65037BE-906A-458B-9D17-650BFAA32589}" dt="2020-06-23T17:23:36.018" v="520" actId="20577"/>
          <ac:spMkLst>
            <pc:docMk/>
            <pc:sldMk cId="2139562489" sldId="2973"/>
            <ac:spMk id="10" creationId="{ACFEC861-1CA2-4EBA-AAAD-04BEE0A6DE81}"/>
          </ac:spMkLst>
        </pc:spChg>
        <pc:picChg chg="del">
          <ac:chgData name="Lucas Jellema" userId="7e183fbb-84e0-44b3-9b03-0792bc8d162b" providerId="ADAL" clId="{A65037BE-906A-458B-9D17-650BFAA32589}" dt="2020-06-23T17:23:42.825" v="521" actId="478"/>
          <ac:picMkLst>
            <pc:docMk/>
            <pc:sldMk cId="2139562489" sldId="2973"/>
            <ac:picMk id="2" creationId="{3BDCB355-3485-4727-A636-805C34D28412}"/>
          </ac:picMkLst>
        </pc:picChg>
        <pc:picChg chg="del">
          <ac:chgData name="Lucas Jellema" userId="7e183fbb-84e0-44b3-9b03-0792bc8d162b" providerId="ADAL" clId="{A65037BE-906A-458B-9D17-650BFAA32589}" dt="2020-06-18T04:39:50.128" v="190" actId="478"/>
          <ac:picMkLst>
            <pc:docMk/>
            <pc:sldMk cId="2139562489" sldId="2973"/>
            <ac:picMk id="14" creationId="{44F01376-F8C5-4E8C-B1E9-9024B8156C26}"/>
          </ac:picMkLst>
        </pc:picChg>
        <pc:picChg chg="add mod">
          <ac:chgData name="Lucas Jellema" userId="7e183fbb-84e0-44b3-9b03-0792bc8d162b" providerId="ADAL" clId="{A65037BE-906A-458B-9D17-650BFAA32589}" dt="2020-06-18T04:39:58.305" v="194" actId="1076"/>
          <ac:picMkLst>
            <pc:docMk/>
            <pc:sldMk cId="2139562489" sldId="2973"/>
            <ac:picMk id="15" creationId="{5782958D-606E-43CF-90CE-B8C985821256}"/>
          </ac:picMkLst>
        </pc:picChg>
      </pc:sldChg>
      <pc:sldChg chg="addSp modSp add">
        <pc:chgData name="Lucas Jellema" userId="7e183fbb-84e0-44b3-9b03-0792bc8d162b" providerId="ADAL" clId="{A65037BE-906A-458B-9D17-650BFAA32589}" dt="2020-06-18T05:30:05.131" v="345"/>
        <pc:sldMkLst>
          <pc:docMk/>
          <pc:sldMk cId="2917923784" sldId="2974"/>
        </pc:sldMkLst>
        <pc:spChg chg="mod">
          <ac:chgData name="Lucas Jellema" userId="7e183fbb-84e0-44b3-9b03-0792bc8d162b" providerId="ADAL" clId="{A65037BE-906A-458B-9D17-650BFAA32589}" dt="2020-06-18T05:30:05.131" v="345"/>
          <ac:spMkLst>
            <pc:docMk/>
            <pc:sldMk cId="2917923784" sldId="2974"/>
            <ac:spMk id="2" creationId="{7DE8C3FD-B984-4E4B-B667-6C23E313E6C3}"/>
          </ac:spMkLst>
        </pc:spChg>
        <pc:picChg chg="add mod">
          <ac:chgData name="Lucas Jellema" userId="7e183fbb-84e0-44b3-9b03-0792bc8d162b" providerId="ADAL" clId="{A65037BE-906A-458B-9D17-650BFAA32589}" dt="2020-06-18T05:29:46.186" v="331" actId="1076"/>
          <ac:picMkLst>
            <pc:docMk/>
            <pc:sldMk cId="2917923784" sldId="2974"/>
            <ac:picMk id="1026" creationId="{F47059CC-F22E-45D8-BE94-AECAA5267983}"/>
          </ac:picMkLst>
        </pc:picChg>
      </pc:sldChg>
      <pc:sldChg chg="delSp modSp add">
        <pc:chgData name="Lucas Jellema" userId="7e183fbb-84e0-44b3-9b03-0792bc8d162b" providerId="ADAL" clId="{A65037BE-906A-458B-9D17-650BFAA32589}" dt="2020-06-23T17:21:36.258" v="354" actId="1076"/>
        <pc:sldMkLst>
          <pc:docMk/>
          <pc:sldMk cId="2997448121" sldId="2978"/>
        </pc:sldMkLst>
        <pc:spChg chg="mod">
          <ac:chgData name="Lucas Jellema" userId="7e183fbb-84e0-44b3-9b03-0792bc8d162b" providerId="ADAL" clId="{A65037BE-906A-458B-9D17-650BFAA32589}" dt="2020-06-23T17:21:27.435" v="352" actId="6549"/>
          <ac:spMkLst>
            <pc:docMk/>
            <pc:sldMk cId="2997448121" sldId="2978"/>
            <ac:spMk id="2" creationId="{989CA811-2D95-4A73-BFF9-B0B13497C36E}"/>
          </ac:spMkLst>
        </pc:spChg>
        <pc:spChg chg="mod">
          <ac:chgData name="Lucas Jellema" userId="7e183fbb-84e0-44b3-9b03-0792bc8d162b" providerId="ADAL" clId="{A65037BE-906A-458B-9D17-650BFAA32589}" dt="2020-06-23T17:21:21.563" v="351" actId="27636"/>
          <ac:spMkLst>
            <pc:docMk/>
            <pc:sldMk cId="2997448121" sldId="2978"/>
            <ac:spMk id="3" creationId="{2D91BA16-6CC0-483A-95DD-2121EE04F869}"/>
          </ac:spMkLst>
        </pc:spChg>
        <pc:spChg chg="del">
          <ac:chgData name="Lucas Jellema" userId="7e183fbb-84e0-44b3-9b03-0792bc8d162b" providerId="ADAL" clId="{A65037BE-906A-458B-9D17-650BFAA32589}" dt="2020-06-23T17:19:48.105" v="348" actId="478"/>
          <ac:spMkLst>
            <pc:docMk/>
            <pc:sldMk cId="2997448121" sldId="2978"/>
            <ac:spMk id="4" creationId="{F4FBA301-817C-4EAF-AB3E-69D240236E7A}"/>
          </ac:spMkLst>
        </pc:spChg>
        <pc:picChg chg="mod">
          <ac:chgData name="Lucas Jellema" userId="7e183fbb-84e0-44b3-9b03-0792bc8d162b" providerId="ADAL" clId="{A65037BE-906A-458B-9D17-650BFAA32589}" dt="2020-06-23T17:21:36.258" v="354" actId="1076"/>
          <ac:picMkLst>
            <pc:docMk/>
            <pc:sldMk cId="2997448121" sldId="2978"/>
            <ac:picMk id="4098" creationId="{B13738E4-CD44-4FFA-A9BC-FE99794C81F8}"/>
          </ac:picMkLst>
        </pc:picChg>
      </pc:sldChg>
      <pc:sldChg chg="addSp delSp modSp add mod setBg">
        <pc:chgData name="Lucas Jellema" userId="7e183fbb-84e0-44b3-9b03-0792bc8d162b" providerId="ADAL" clId="{A65037BE-906A-458B-9D17-650BFAA32589}" dt="2020-06-23T17:27:24.085" v="525" actId="26606"/>
        <pc:sldMkLst>
          <pc:docMk/>
          <pc:sldMk cId="2810723366" sldId="2979"/>
        </pc:sldMkLst>
        <pc:spChg chg="del">
          <ac:chgData name="Lucas Jellema" userId="7e183fbb-84e0-44b3-9b03-0792bc8d162b" providerId="ADAL" clId="{A65037BE-906A-458B-9D17-650BFAA32589}" dt="2020-06-23T17:27:24.085" v="525" actId="26606"/>
          <ac:spMkLst>
            <pc:docMk/>
            <pc:sldMk cId="2810723366" sldId="2979"/>
            <ac:spMk id="2" creationId="{DEB28B84-6E15-49B9-8AD6-501144C8AD96}"/>
          </ac:spMkLst>
        </pc:spChg>
        <pc:spChg chg="del">
          <ac:chgData name="Lucas Jellema" userId="7e183fbb-84e0-44b3-9b03-0792bc8d162b" providerId="ADAL" clId="{A65037BE-906A-458B-9D17-650BFAA32589}" dt="2020-06-23T17:27:24.085" v="525" actId="26606"/>
          <ac:spMkLst>
            <pc:docMk/>
            <pc:sldMk cId="2810723366" sldId="2979"/>
            <ac:spMk id="3" creationId="{E57CBE81-D039-46AF-BB62-11B29A1EBB1E}"/>
          </ac:spMkLst>
        </pc:spChg>
        <pc:spChg chg="add">
          <ac:chgData name="Lucas Jellema" userId="7e183fbb-84e0-44b3-9b03-0792bc8d162b" providerId="ADAL" clId="{A65037BE-906A-458B-9D17-650BFAA32589}" dt="2020-06-23T17:27:24.085" v="525" actId="26606"/>
          <ac:spMkLst>
            <pc:docMk/>
            <pc:sldMk cId="2810723366" sldId="2979"/>
            <ac:spMk id="9" creationId="{A2509F26-B5DC-4BA7-B476-4CB044237A2E}"/>
          </ac:spMkLst>
        </pc:spChg>
        <pc:spChg chg="add">
          <ac:chgData name="Lucas Jellema" userId="7e183fbb-84e0-44b3-9b03-0792bc8d162b" providerId="ADAL" clId="{A65037BE-906A-458B-9D17-650BFAA32589}" dt="2020-06-23T17:27:24.085" v="525" actId="26606"/>
          <ac:spMkLst>
            <pc:docMk/>
            <pc:sldMk cId="2810723366" sldId="2979"/>
            <ac:spMk id="11" creationId="{DB103EB1-B135-4526-B883-33228FC27FF1}"/>
          </ac:spMkLst>
        </pc:spChg>
        <pc:picChg chg="add mod">
          <ac:chgData name="Lucas Jellema" userId="7e183fbb-84e0-44b3-9b03-0792bc8d162b" providerId="ADAL" clId="{A65037BE-906A-458B-9D17-650BFAA32589}" dt="2020-06-23T17:27:24.085" v="525" actId="26606"/>
          <ac:picMkLst>
            <pc:docMk/>
            <pc:sldMk cId="2810723366" sldId="2979"/>
            <ac:picMk id="4" creationId="{995CF77E-736B-4584-B54E-D42C3E337397}"/>
          </ac:picMkLst>
        </pc:picChg>
      </pc:sldChg>
      <pc:sldChg chg="add">
        <pc:chgData name="Lucas Jellema" userId="7e183fbb-84e0-44b3-9b03-0792bc8d162b" providerId="ADAL" clId="{A65037BE-906A-458B-9D17-650BFAA32589}" dt="2020-06-23T18:31:35.570" v="526"/>
        <pc:sldMkLst>
          <pc:docMk/>
          <pc:sldMk cId="4042495147" sldId="2980"/>
        </pc:sldMkLst>
      </pc:sldChg>
      <pc:sldChg chg="delSp modSp add">
        <pc:chgData name="Lucas Jellema" userId="7e183fbb-84e0-44b3-9b03-0792bc8d162b" providerId="ADAL" clId="{A65037BE-906A-458B-9D17-650BFAA32589}" dt="2020-06-23T18:52:13.519" v="979" actId="20577"/>
        <pc:sldMkLst>
          <pc:docMk/>
          <pc:sldMk cId="1703660953" sldId="2981"/>
        </pc:sldMkLst>
        <pc:spChg chg="mod">
          <ac:chgData name="Lucas Jellema" userId="7e183fbb-84e0-44b3-9b03-0792bc8d162b" providerId="ADAL" clId="{A65037BE-906A-458B-9D17-650BFAA32589}" dt="2020-06-23T18:52:13.519" v="979" actId="20577"/>
          <ac:spMkLst>
            <pc:docMk/>
            <pc:sldMk cId="1703660953" sldId="2981"/>
            <ac:spMk id="5" creationId="{48818D75-4479-4A3F-9163-1AC7110F06A9}"/>
          </ac:spMkLst>
        </pc:spChg>
        <pc:picChg chg="del">
          <ac:chgData name="Lucas Jellema" userId="7e183fbb-84e0-44b3-9b03-0792bc8d162b" providerId="ADAL" clId="{A65037BE-906A-458B-9D17-650BFAA32589}" dt="2020-06-23T18:33:02.541" v="534" actId="478"/>
          <ac:picMkLst>
            <pc:docMk/>
            <pc:sldMk cId="1703660953" sldId="2981"/>
            <ac:picMk id="2" creationId="{3BDCB355-3485-4727-A636-805C34D28412}"/>
          </ac:picMkLst>
        </pc:picChg>
      </pc:sldChg>
      <pc:sldMasterChg chg="del delSldLayout">
        <pc:chgData name="Lucas Jellema" userId="7e183fbb-84e0-44b3-9b03-0792bc8d162b" providerId="ADAL" clId="{A65037BE-906A-458B-9D17-650BFAA32589}" dt="2020-06-18T04:39:18.080" v="177" actId="2696"/>
        <pc:sldMasterMkLst>
          <pc:docMk/>
          <pc:sldMasterMk cId="3822468353" sldId="2147483660"/>
        </pc:sldMasterMkLst>
        <pc:sldLayoutChg chg="del">
          <pc:chgData name="Lucas Jellema" userId="7e183fbb-84e0-44b3-9b03-0792bc8d162b" providerId="ADAL" clId="{A65037BE-906A-458B-9D17-650BFAA32589}" dt="2020-06-18T04:39:18.060" v="161" actId="2696"/>
          <pc:sldLayoutMkLst>
            <pc:docMk/>
            <pc:sldMasterMk cId="3822468353" sldId="2147483660"/>
            <pc:sldLayoutMk cId="4064632807" sldId="2147483661"/>
          </pc:sldLayoutMkLst>
        </pc:sldLayoutChg>
        <pc:sldLayoutChg chg="del">
          <pc:chgData name="Lucas Jellema" userId="7e183fbb-84e0-44b3-9b03-0792bc8d162b" providerId="ADAL" clId="{A65037BE-906A-458B-9D17-650BFAA32589}" dt="2020-06-18T04:39:18.061" v="162" actId="2696"/>
          <pc:sldLayoutMkLst>
            <pc:docMk/>
            <pc:sldMasterMk cId="3822468353" sldId="2147483660"/>
            <pc:sldLayoutMk cId="3368038925" sldId="2147483662"/>
          </pc:sldLayoutMkLst>
        </pc:sldLayoutChg>
        <pc:sldLayoutChg chg="del">
          <pc:chgData name="Lucas Jellema" userId="7e183fbb-84e0-44b3-9b03-0792bc8d162b" providerId="ADAL" clId="{A65037BE-906A-458B-9D17-650BFAA32589}" dt="2020-06-18T04:39:18.063" v="163" actId="2696"/>
          <pc:sldLayoutMkLst>
            <pc:docMk/>
            <pc:sldMasterMk cId="3822468353" sldId="2147483660"/>
            <pc:sldLayoutMk cId="2191216302" sldId="2147483663"/>
          </pc:sldLayoutMkLst>
        </pc:sldLayoutChg>
        <pc:sldLayoutChg chg="del">
          <pc:chgData name="Lucas Jellema" userId="7e183fbb-84e0-44b3-9b03-0792bc8d162b" providerId="ADAL" clId="{A65037BE-906A-458B-9D17-650BFAA32589}" dt="2020-06-18T04:39:18.064" v="164" actId="2696"/>
          <pc:sldLayoutMkLst>
            <pc:docMk/>
            <pc:sldMasterMk cId="3822468353" sldId="2147483660"/>
            <pc:sldLayoutMk cId="1219739207" sldId="2147483664"/>
          </pc:sldLayoutMkLst>
        </pc:sldLayoutChg>
        <pc:sldLayoutChg chg="del">
          <pc:chgData name="Lucas Jellema" userId="7e183fbb-84e0-44b3-9b03-0792bc8d162b" providerId="ADAL" clId="{A65037BE-906A-458B-9D17-650BFAA32589}" dt="2020-06-18T04:39:18.065" v="165" actId="2696"/>
          <pc:sldLayoutMkLst>
            <pc:docMk/>
            <pc:sldMasterMk cId="3822468353" sldId="2147483660"/>
            <pc:sldLayoutMk cId="76188136" sldId="2147483665"/>
          </pc:sldLayoutMkLst>
        </pc:sldLayoutChg>
        <pc:sldLayoutChg chg="del">
          <pc:chgData name="Lucas Jellema" userId="7e183fbb-84e0-44b3-9b03-0792bc8d162b" providerId="ADAL" clId="{A65037BE-906A-458B-9D17-650BFAA32589}" dt="2020-06-18T04:39:18.066" v="166" actId="2696"/>
          <pc:sldLayoutMkLst>
            <pc:docMk/>
            <pc:sldMasterMk cId="3822468353" sldId="2147483660"/>
            <pc:sldLayoutMk cId="1566905534" sldId="2147483666"/>
          </pc:sldLayoutMkLst>
        </pc:sldLayoutChg>
        <pc:sldLayoutChg chg="del">
          <pc:chgData name="Lucas Jellema" userId="7e183fbb-84e0-44b3-9b03-0792bc8d162b" providerId="ADAL" clId="{A65037BE-906A-458B-9D17-650BFAA32589}" dt="2020-06-18T04:39:18.067" v="167" actId="2696"/>
          <pc:sldLayoutMkLst>
            <pc:docMk/>
            <pc:sldMasterMk cId="3822468353" sldId="2147483660"/>
            <pc:sldLayoutMk cId="3103814127" sldId="2147483667"/>
          </pc:sldLayoutMkLst>
        </pc:sldLayoutChg>
        <pc:sldLayoutChg chg="del">
          <pc:chgData name="Lucas Jellema" userId="7e183fbb-84e0-44b3-9b03-0792bc8d162b" providerId="ADAL" clId="{A65037BE-906A-458B-9D17-650BFAA32589}" dt="2020-06-18T04:39:18.068" v="168" actId="2696"/>
          <pc:sldLayoutMkLst>
            <pc:docMk/>
            <pc:sldMasterMk cId="3822468353" sldId="2147483660"/>
            <pc:sldLayoutMk cId="1962082844" sldId="2147483668"/>
          </pc:sldLayoutMkLst>
        </pc:sldLayoutChg>
        <pc:sldLayoutChg chg="del">
          <pc:chgData name="Lucas Jellema" userId="7e183fbb-84e0-44b3-9b03-0792bc8d162b" providerId="ADAL" clId="{A65037BE-906A-458B-9D17-650BFAA32589}" dt="2020-06-18T04:39:18.069" v="169" actId="2696"/>
          <pc:sldLayoutMkLst>
            <pc:docMk/>
            <pc:sldMasterMk cId="3822468353" sldId="2147483660"/>
            <pc:sldLayoutMk cId="325842020" sldId="2147483669"/>
          </pc:sldLayoutMkLst>
        </pc:sldLayoutChg>
        <pc:sldLayoutChg chg="del">
          <pc:chgData name="Lucas Jellema" userId="7e183fbb-84e0-44b3-9b03-0792bc8d162b" providerId="ADAL" clId="{A65037BE-906A-458B-9D17-650BFAA32589}" dt="2020-06-18T04:39:18.071" v="170" actId="2696"/>
          <pc:sldLayoutMkLst>
            <pc:docMk/>
            <pc:sldMasterMk cId="3822468353" sldId="2147483660"/>
            <pc:sldLayoutMk cId="2075652814" sldId="2147483670"/>
          </pc:sldLayoutMkLst>
        </pc:sldLayoutChg>
        <pc:sldLayoutChg chg="del">
          <pc:chgData name="Lucas Jellema" userId="7e183fbb-84e0-44b3-9b03-0792bc8d162b" providerId="ADAL" clId="{A65037BE-906A-458B-9D17-650BFAA32589}" dt="2020-06-18T04:39:18.072" v="171" actId="2696"/>
          <pc:sldLayoutMkLst>
            <pc:docMk/>
            <pc:sldMasterMk cId="3822468353" sldId="2147483660"/>
            <pc:sldLayoutMk cId="2635704750" sldId="2147483671"/>
          </pc:sldLayoutMkLst>
        </pc:sldLayoutChg>
        <pc:sldLayoutChg chg="del">
          <pc:chgData name="Lucas Jellema" userId="7e183fbb-84e0-44b3-9b03-0792bc8d162b" providerId="ADAL" clId="{A65037BE-906A-458B-9D17-650BFAA32589}" dt="2020-06-18T04:39:18.074" v="172" actId="2696"/>
          <pc:sldLayoutMkLst>
            <pc:docMk/>
            <pc:sldMasterMk cId="3822468353" sldId="2147483660"/>
            <pc:sldLayoutMk cId="817723453" sldId="2147483672"/>
          </pc:sldLayoutMkLst>
        </pc:sldLayoutChg>
        <pc:sldLayoutChg chg="del">
          <pc:chgData name="Lucas Jellema" userId="7e183fbb-84e0-44b3-9b03-0792bc8d162b" providerId="ADAL" clId="{A65037BE-906A-458B-9D17-650BFAA32589}" dt="2020-06-18T04:39:18.075" v="173" actId="2696"/>
          <pc:sldLayoutMkLst>
            <pc:docMk/>
            <pc:sldMasterMk cId="3822468353" sldId="2147483660"/>
            <pc:sldLayoutMk cId="2325210755" sldId="2147483673"/>
          </pc:sldLayoutMkLst>
        </pc:sldLayoutChg>
        <pc:sldLayoutChg chg="del">
          <pc:chgData name="Lucas Jellema" userId="7e183fbb-84e0-44b3-9b03-0792bc8d162b" providerId="ADAL" clId="{A65037BE-906A-458B-9D17-650BFAA32589}" dt="2020-06-18T04:39:18.076" v="174" actId="2696"/>
          <pc:sldLayoutMkLst>
            <pc:docMk/>
            <pc:sldMasterMk cId="3822468353" sldId="2147483660"/>
            <pc:sldLayoutMk cId="3641070347" sldId="2147483674"/>
          </pc:sldLayoutMkLst>
        </pc:sldLayoutChg>
        <pc:sldLayoutChg chg="del">
          <pc:chgData name="Lucas Jellema" userId="7e183fbb-84e0-44b3-9b03-0792bc8d162b" providerId="ADAL" clId="{A65037BE-906A-458B-9D17-650BFAA32589}" dt="2020-06-18T04:39:18.077" v="175" actId="2696"/>
          <pc:sldLayoutMkLst>
            <pc:docMk/>
            <pc:sldMasterMk cId="3822468353" sldId="2147483660"/>
            <pc:sldLayoutMk cId="3733182154" sldId="2147483675"/>
          </pc:sldLayoutMkLst>
        </pc:sldLayoutChg>
        <pc:sldLayoutChg chg="del">
          <pc:chgData name="Lucas Jellema" userId="7e183fbb-84e0-44b3-9b03-0792bc8d162b" providerId="ADAL" clId="{A65037BE-906A-458B-9D17-650BFAA32589}" dt="2020-06-18T04:39:18.078" v="176" actId="2696"/>
          <pc:sldLayoutMkLst>
            <pc:docMk/>
            <pc:sldMasterMk cId="3822468353" sldId="2147483660"/>
            <pc:sldLayoutMk cId="2913745761" sldId="214748367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0DCE5-5A11-4385-B415-5B1B1F0BCB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DD6161-A606-4A94-8D0D-4DBF87A03C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2800" dirty="0" err="1"/>
            <a:t>Introduction</a:t>
          </a:r>
          <a:r>
            <a:rPr lang="nl-NL" sz="2800" dirty="0"/>
            <a:t> </a:t>
          </a:r>
          <a:endParaRPr lang="en-US" sz="2800" dirty="0"/>
        </a:p>
      </dgm:t>
    </dgm:pt>
    <dgm:pt modelId="{3F2BFBB2-B0C8-44BE-8971-70D3B00C0F6D}" type="parTrans" cxnId="{56BC32BE-0DA9-419A-9C7E-2BE13EC28C17}">
      <dgm:prSet/>
      <dgm:spPr/>
      <dgm:t>
        <a:bodyPr/>
        <a:lstStyle/>
        <a:p>
          <a:endParaRPr lang="en-US"/>
        </a:p>
      </dgm:t>
    </dgm:pt>
    <dgm:pt modelId="{AE6BA503-9195-4BBE-ACD4-C6CCBB6F3F98}" type="sibTrans" cxnId="{56BC32BE-0DA9-419A-9C7E-2BE13EC28C17}">
      <dgm:prSet/>
      <dgm:spPr/>
      <dgm:t>
        <a:bodyPr/>
        <a:lstStyle/>
        <a:p>
          <a:endParaRPr lang="en-US"/>
        </a:p>
      </dgm:t>
    </dgm:pt>
    <dgm:pt modelId="{852A823A-2A9E-400F-817C-CADF949909B1}">
      <dgm:prSet custT="1"/>
      <dgm:spPr>
        <a:noFill/>
        <a:ln>
          <a:noFill/>
        </a:ln>
        <a:effectLst/>
      </dgm:spPr>
      <dgm:t>
        <a:bodyPr spcFirstLastPara="0" vert="horz" wrap="square" lIns="131275" tIns="131275" rIns="131275" bIns="131275" numCol="1" spcCol="1270" anchor="ctr" anchorCtr="0"/>
        <a:lstStyle/>
        <a:p>
          <a:pPr>
            <a:lnSpc>
              <a:spcPct val="100000"/>
            </a:lnSpc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Demonstration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A1E8638B-510C-42CB-BEC5-698C45FCDA7B}" type="parTrans" cxnId="{224DD145-3815-453D-8CD3-7F2F7C71FBFA}">
      <dgm:prSet/>
      <dgm:spPr/>
      <dgm:t>
        <a:bodyPr/>
        <a:lstStyle/>
        <a:p>
          <a:endParaRPr lang="en-US"/>
        </a:p>
      </dgm:t>
    </dgm:pt>
    <dgm:pt modelId="{81D3D514-F49D-4835-9EBD-CDFE364EEE41}" type="sibTrans" cxnId="{224DD145-3815-453D-8CD3-7F2F7C71FBFA}">
      <dgm:prSet/>
      <dgm:spPr/>
      <dgm:t>
        <a:bodyPr/>
        <a:lstStyle/>
        <a:p>
          <a:endParaRPr lang="en-US"/>
        </a:p>
      </dgm:t>
    </dgm:pt>
    <dgm:pt modelId="{2E3E279F-6683-42E9-8536-92AD56CCA05B}">
      <dgm:prSet custT="1"/>
      <dgm:spPr>
        <a:noFill/>
        <a:ln>
          <a:noFill/>
        </a:ln>
        <a:effectLst/>
      </dgm:spPr>
      <dgm:t>
        <a:bodyPr spcFirstLastPara="0" vert="horz" wrap="square" lIns="131275" tIns="131275" rIns="131275" bIns="131275" numCol="1" spcCol="1270" anchor="ctr" anchorCtr="0"/>
        <a:lstStyle/>
        <a:p>
          <a:pPr>
            <a:lnSpc>
              <a:spcPct val="100000"/>
            </a:lnSpc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Guided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Handson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Labs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15F7C6C2-7D31-48E0-A0BA-2AC45CB9C86A}" type="parTrans" cxnId="{A95D2120-D485-4BB3-A6EA-4B385D0BCCC5}">
      <dgm:prSet/>
      <dgm:spPr/>
      <dgm:t>
        <a:bodyPr/>
        <a:lstStyle/>
        <a:p>
          <a:endParaRPr lang="en-US"/>
        </a:p>
      </dgm:t>
    </dgm:pt>
    <dgm:pt modelId="{6D706ED7-6670-40AF-A613-0784E7A03CFC}" type="sibTrans" cxnId="{A95D2120-D485-4BB3-A6EA-4B385D0BCCC5}">
      <dgm:prSet/>
      <dgm:spPr/>
      <dgm:t>
        <a:bodyPr/>
        <a:lstStyle/>
        <a:p>
          <a:endParaRPr lang="en-US"/>
        </a:p>
      </dgm:t>
    </dgm:pt>
    <dgm:pt modelId="{900A6413-9DAC-44B7-883E-0A83B3CDA1B9}">
      <dgm:prSet custT="1"/>
      <dgm:spPr>
        <a:noFill/>
        <a:ln>
          <a:noFill/>
        </a:ln>
        <a:effectLst/>
      </dgm:spPr>
      <dgm:t>
        <a:bodyPr spcFirstLastPara="0" vert="horz" wrap="square" lIns="131275" tIns="131275" rIns="131275" bIns="131275" numCol="1" spcCol="1270" anchor="ctr" anchorCtr="0"/>
        <a:lstStyle/>
        <a:p>
          <a:pPr>
            <a:lnSpc>
              <a:spcPct val="100000"/>
            </a:lnSpc>
          </a:pP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Q&amp;A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A3547273-9557-4CBF-99B1-06260B90FA56}" type="parTrans" cxnId="{DA1A0F8B-DAD4-453E-B382-B73BF83CD143}">
      <dgm:prSet/>
      <dgm:spPr/>
      <dgm:t>
        <a:bodyPr/>
        <a:lstStyle/>
        <a:p>
          <a:endParaRPr lang="en-US"/>
        </a:p>
      </dgm:t>
    </dgm:pt>
    <dgm:pt modelId="{F8DED84E-EEE8-4240-B8E8-1AFFE07AE552}" type="sibTrans" cxnId="{DA1A0F8B-DAD4-453E-B382-B73BF83CD143}">
      <dgm:prSet/>
      <dgm:spPr/>
      <dgm:t>
        <a:bodyPr/>
        <a:lstStyle/>
        <a:p>
          <a:endParaRPr lang="en-US"/>
        </a:p>
      </dgm:t>
    </dgm:pt>
    <dgm:pt modelId="{EFA146E1-A9D8-4AD4-85F1-BCBA7AC60365}" type="pres">
      <dgm:prSet presAssocID="{EF60DCE5-5A11-4385-B415-5B1B1F0BCB18}" presName="root" presStyleCnt="0">
        <dgm:presLayoutVars>
          <dgm:dir/>
          <dgm:resizeHandles val="exact"/>
        </dgm:presLayoutVars>
      </dgm:prSet>
      <dgm:spPr/>
    </dgm:pt>
    <dgm:pt modelId="{8B5A7A3C-4FEE-4DF9-9596-B88F7AEE59D8}" type="pres">
      <dgm:prSet presAssocID="{CCDD6161-A606-4A94-8D0D-4DBF87A03C2D}" presName="compNode" presStyleCnt="0"/>
      <dgm:spPr/>
    </dgm:pt>
    <dgm:pt modelId="{BB87C1D8-A425-4275-A14A-4FD7CC9AAB58}" type="pres">
      <dgm:prSet presAssocID="{CCDD6161-A606-4A94-8D0D-4DBF87A03C2D}" presName="bgRect" presStyleLbl="bgShp" presStyleIdx="0" presStyleCnt="4"/>
      <dgm:spPr/>
    </dgm:pt>
    <dgm:pt modelId="{25D09A95-67F0-4EEC-A585-98EF570F4478}" type="pres">
      <dgm:prSet presAssocID="{CCDD6161-A606-4A94-8D0D-4DBF87A03C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35A8A38-EC34-44D0-86CF-1E75AFC32BC6}" type="pres">
      <dgm:prSet presAssocID="{CCDD6161-A606-4A94-8D0D-4DBF87A03C2D}" presName="spaceRect" presStyleCnt="0"/>
      <dgm:spPr/>
    </dgm:pt>
    <dgm:pt modelId="{43F036D2-2449-41A8-B376-65E71F116246}" type="pres">
      <dgm:prSet presAssocID="{CCDD6161-A606-4A94-8D0D-4DBF87A03C2D}" presName="parTx" presStyleLbl="revTx" presStyleIdx="0" presStyleCnt="4">
        <dgm:presLayoutVars>
          <dgm:chMax val="0"/>
          <dgm:chPref val="0"/>
        </dgm:presLayoutVars>
      </dgm:prSet>
      <dgm:spPr/>
    </dgm:pt>
    <dgm:pt modelId="{D36F1075-9A39-4FCB-9564-0E7F06DAE894}" type="pres">
      <dgm:prSet presAssocID="{AE6BA503-9195-4BBE-ACD4-C6CCBB6F3F98}" presName="sibTrans" presStyleCnt="0"/>
      <dgm:spPr/>
    </dgm:pt>
    <dgm:pt modelId="{C713254C-5307-47DA-B43D-B72B35979E32}" type="pres">
      <dgm:prSet presAssocID="{852A823A-2A9E-400F-817C-CADF949909B1}" presName="compNode" presStyleCnt="0"/>
      <dgm:spPr/>
    </dgm:pt>
    <dgm:pt modelId="{EDA5CE83-13E5-48CD-A0F9-F58A384587A9}" type="pres">
      <dgm:prSet presAssocID="{852A823A-2A9E-400F-817C-CADF949909B1}" presName="bgRect" presStyleLbl="bgShp" presStyleIdx="1" presStyleCnt="4"/>
      <dgm:spPr/>
    </dgm:pt>
    <dgm:pt modelId="{5F436F01-79F2-495C-8833-20CCA0B0330D}" type="pres">
      <dgm:prSet presAssocID="{852A823A-2A9E-400F-817C-CADF949909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82DFAA43-9C81-42E8-8B49-3B0875091683}" type="pres">
      <dgm:prSet presAssocID="{852A823A-2A9E-400F-817C-CADF949909B1}" presName="spaceRect" presStyleCnt="0"/>
      <dgm:spPr/>
    </dgm:pt>
    <dgm:pt modelId="{1FBA8CB5-7E3B-4558-92A7-58F8C78BFBDE}" type="pres">
      <dgm:prSet presAssocID="{852A823A-2A9E-400F-817C-CADF949909B1}" presName="parTx" presStyleLbl="revTx" presStyleIdx="1" presStyleCnt="4">
        <dgm:presLayoutVars>
          <dgm:chMax val="0"/>
          <dgm:chPref val="0"/>
        </dgm:presLayoutVars>
      </dgm:prSet>
      <dgm:spPr>
        <a:xfrm>
          <a:off x="1432649" y="1552933"/>
          <a:ext cx="5156041" cy="1240389"/>
        </a:xfrm>
        <a:prstGeom prst="rect">
          <a:avLst/>
        </a:prstGeom>
      </dgm:spPr>
    </dgm:pt>
    <dgm:pt modelId="{BA4422BC-F4EC-4A3D-8AFA-6665E6807E94}" type="pres">
      <dgm:prSet presAssocID="{81D3D514-F49D-4835-9EBD-CDFE364EEE41}" presName="sibTrans" presStyleCnt="0"/>
      <dgm:spPr/>
    </dgm:pt>
    <dgm:pt modelId="{BE89DB50-2749-4841-9BA5-C75B74C12139}" type="pres">
      <dgm:prSet presAssocID="{2E3E279F-6683-42E9-8536-92AD56CCA05B}" presName="compNode" presStyleCnt="0"/>
      <dgm:spPr/>
    </dgm:pt>
    <dgm:pt modelId="{4EFA158D-2BCC-4B87-BBC9-DA93EC55A438}" type="pres">
      <dgm:prSet presAssocID="{2E3E279F-6683-42E9-8536-92AD56CCA05B}" presName="bgRect" presStyleLbl="bgShp" presStyleIdx="2" presStyleCnt="4"/>
      <dgm:spPr/>
    </dgm:pt>
    <dgm:pt modelId="{0F88B852-3DF5-4251-B4DD-141D56D9AACE}" type="pres">
      <dgm:prSet presAssocID="{2E3E279F-6683-42E9-8536-92AD56CCA0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447925D5-1D0F-4977-9F63-0434971077A0}" type="pres">
      <dgm:prSet presAssocID="{2E3E279F-6683-42E9-8536-92AD56CCA05B}" presName="spaceRect" presStyleCnt="0"/>
      <dgm:spPr/>
    </dgm:pt>
    <dgm:pt modelId="{353CBE09-A09E-4592-B900-1EAC6CDA593A}" type="pres">
      <dgm:prSet presAssocID="{2E3E279F-6683-42E9-8536-92AD56CCA05B}" presName="parTx" presStyleLbl="revTx" presStyleIdx="2" presStyleCnt="4">
        <dgm:presLayoutVars>
          <dgm:chMax val="0"/>
          <dgm:chPref val="0"/>
        </dgm:presLayoutVars>
      </dgm:prSet>
      <dgm:spPr>
        <a:xfrm>
          <a:off x="1432649" y="3103420"/>
          <a:ext cx="5156041" cy="1240389"/>
        </a:xfrm>
        <a:prstGeom prst="rect">
          <a:avLst/>
        </a:prstGeom>
      </dgm:spPr>
    </dgm:pt>
    <dgm:pt modelId="{8E3783F4-CCE5-47DB-9268-5A6B2975BEB8}" type="pres">
      <dgm:prSet presAssocID="{6D706ED7-6670-40AF-A613-0784E7A03CFC}" presName="sibTrans" presStyleCnt="0"/>
      <dgm:spPr/>
    </dgm:pt>
    <dgm:pt modelId="{1C8A712A-2598-417E-9909-ACAFE4848A64}" type="pres">
      <dgm:prSet presAssocID="{900A6413-9DAC-44B7-883E-0A83B3CDA1B9}" presName="compNode" presStyleCnt="0"/>
      <dgm:spPr/>
    </dgm:pt>
    <dgm:pt modelId="{4DE9F4D1-8080-4515-8C89-F81883FAA44B}" type="pres">
      <dgm:prSet presAssocID="{900A6413-9DAC-44B7-883E-0A83B3CDA1B9}" presName="bgRect" presStyleLbl="bgShp" presStyleIdx="3" presStyleCnt="4"/>
      <dgm:spPr/>
    </dgm:pt>
    <dgm:pt modelId="{18A74A31-167C-4D63-B8F0-450B5226B9C3}" type="pres">
      <dgm:prSet presAssocID="{900A6413-9DAC-44B7-883E-0A83B3CDA1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25BA7B-24EA-40D1-962F-3DFCF11673E6}" type="pres">
      <dgm:prSet presAssocID="{900A6413-9DAC-44B7-883E-0A83B3CDA1B9}" presName="spaceRect" presStyleCnt="0"/>
      <dgm:spPr/>
    </dgm:pt>
    <dgm:pt modelId="{F46C73D7-3D0E-47F8-9222-B2ECF610B5D7}" type="pres">
      <dgm:prSet presAssocID="{900A6413-9DAC-44B7-883E-0A83B3CDA1B9}" presName="parTx" presStyleLbl="revTx" presStyleIdx="3" presStyleCnt="4">
        <dgm:presLayoutVars>
          <dgm:chMax val="0"/>
          <dgm:chPref val="0"/>
        </dgm:presLayoutVars>
      </dgm:prSet>
      <dgm:spPr>
        <a:xfrm>
          <a:off x="1432649" y="4653906"/>
          <a:ext cx="5156041" cy="1240389"/>
        </a:xfrm>
        <a:prstGeom prst="rect">
          <a:avLst/>
        </a:prstGeom>
      </dgm:spPr>
    </dgm:pt>
  </dgm:ptLst>
  <dgm:cxnLst>
    <dgm:cxn modelId="{75400500-FEDA-483A-B4BD-386C8E64F4BD}" type="presOf" srcId="{2E3E279F-6683-42E9-8536-92AD56CCA05B}" destId="{353CBE09-A09E-4592-B900-1EAC6CDA593A}" srcOrd="0" destOrd="0" presId="urn:microsoft.com/office/officeart/2018/2/layout/IconVerticalSolidList"/>
    <dgm:cxn modelId="{A95D2120-D485-4BB3-A6EA-4B385D0BCCC5}" srcId="{EF60DCE5-5A11-4385-B415-5B1B1F0BCB18}" destId="{2E3E279F-6683-42E9-8536-92AD56CCA05B}" srcOrd="2" destOrd="0" parTransId="{15F7C6C2-7D31-48E0-A0BA-2AC45CB9C86A}" sibTransId="{6D706ED7-6670-40AF-A613-0784E7A03CFC}"/>
    <dgm:cxn modelId="{224DD145-3815-453D-8CD3-7F2F7C71FBFA}" srcId="{EF60DCE5-5A11-4385-B415-5B1B1F0BCB18}" destId="{852A823A-2A9E-400F-817C-CADF949909B1}" srcOrd="1" destOrd="0" parTransId="{A1E8638B-510C-42CB-BEC5-698C45FCDA7B}" sibTransId="{81D3D514-F49D-4835-9EBD-CDFE364EEE41}"/>
    <dgm:cxn modelId="{95361B7B-DA0E-4B93-B710-09BB86F7C386}" type="presOf" srcId="{900A6413-9DAC-44B7-883E-0A83B3CDA1B9}" destId="{F46C73D7-3D0E-47F8-9222-B2ECF610B5D7}" srcOrd="0" destOrd="0" presId="urn:microsoft.com/office/officeart/2018/2/layout/IconVerticalSolidList"/>
    <dgm:cxn modelId="{E8D0F487-3209-40AF-830E-5B702CA33E00}" type="presOf" srcId="{CCDD6161-A606-4A94-8D0D-4DBF87A03C2D}" destId="{43F036D2-2449-41A8-B376-65E71F116246}" srcOrd="0" destOrd="0" presId="urn:microsoft.com/office/officeart/2018/2/layout/IconVerticalSolidList"/>
    <dgm:cxn modelId="{DA1A0F8B-DAD4-453E-B382-B73BF83CD143}" srcId="{EF60DCE5-5A11-4385-B415-5B1B1F0BCB18}" destId="{900A6413-9DAC-44B7-883E-0A83B3CDA1B9}" srcOrd="3" destOrd="0" parTransId="{A3547273-9557-4CBF-99B1-06260B90FA56}" sibTransId="{F8DED84E-EEE8-4240-B8E8-1AFFE07AE552}"/>
    <dgm:cxn modelId="{E4B04AAD-892E-4614-B25C-80097A153086}" type="presOf" srcId="{852A823A-2A9E-400F-817C-CADF949909B1}" destId="{1FBA8CB5-7E3B-4558-92A7-58F8C78BFBDE}" srcOrd="0" destOrd="0" presId="urn:microsoft.com/office/officeart/2018/2/layout/IconVerticalSolidList"/>
    <dgm:cxn modelId="{56BC32BE-0DA9-419A-9C7E-2BE13EC28C17}" srcId="{EF60DCE5-5A11-4385-B415-5B1B1F0BCB18}" destId="{CCDD6161-A606-4A94-8D0D-4DBF87A03C2D}" srcOrd="0" destOrd="0" parTransId="{3F2BFBB2-B0C8-44BE-8971-70D3B00C0F6D}" sibTransId="{AE6BA503-9195-4BBE-ACD4-C6CCBB6F3F98}"/>
    <dgm:cxn modelId="{9F4B3DFE-70E2-48D1-AA1F-EBA10CC1B2C9}" type="presOf" srcId="{EF60DCE5-5A11-4385-B415-5B1B1F0BCB18}" destId="{EFA146E1-A9D8-4AD4-85F1-BCBA7AC60365}" srcOrd="0" destOrd="0" presId="urn:microsoft.com/office/officeart/2018/2/layout/IconVerticalSolidList"/>
    <dgm:cxn modelId="{3E5B8936-12FB-4E80-A108-656D1FD355EF}" type="presParOf" srcId="{EFA146E1-A9D8-4AD4-85F1-BCBA7AC60365}" destId="{8B5A7A3C-4FEE-4DF9-9596-B88F7AEE59D8}" srcOrd="0" destOrd="0" presId="urn:microsoft.com/office/officeart/2018/2/layout/IconVerticalSolidList"/>
    <dgm:cxn modelId="{48328C0A-9D8F-48F9-A79B-494A5D8FC825}" type="presParOf" srcId="{8B5A7A3C-4FEE-4DF9-9596-B88F7AEE59D8}" destId="{BB87C1D8-A425-4275-A14A-4FD7CC9AAB58}" srcOrd="0" destOrd="0" presId="urn:microsoft.com/office/officeart/2018/2/layout/IconVerticalSolidList"/>
    <dgm:cxn modelId="{D35471CC-904D-4685-ABD3-4B263F56A5A5}" type="presParOf" srcId="{8B5A7A3C-4FEE-4DF9-9596-B88F7AEE59D8}" destId="{25D09A95-67F0-4EEC-A585-98EF570F4478}" srcOrd="1" destOrd="0" presId="urn:microsoft.com/office/officeart/2018/2/layout/IconVerticalSolidList"/>
    <dgm:cxn modelId="{CB47DAD7-B1E4-4D86-8CE2-5B8E8ECA56E3}" type="presParOf" srcId="{8B5A7A3C-4FEE-4DF9-9596-B88F7AEE59D8}" destId="{835A8A38-EC34-44D0-86CF-1E75AFC32BC6}" srcOrd="2" destOrd="0" presId="urn:microsoft.com/office/officeart/2018/2/layout/IconVerticalSolidList"/>
    <dgm:cxn modelId="{8CDFC732-5049-4C7C-9103-8FB0978A60BC}" type="presParOf" srcId="{8B5A7A3C-4FEE-4DF9-9596-B88F7AEE59D8}" destId="{43F036D2-2449-41A8-B376-65E71F116246}" srcOrd="3" destOrd="0" presId="urn:microsoft.com/office/officeart/2018/2/layout/IconVerticalSolidList"/>
    <dgm:cxn modelId="{BAF9D81D-A207-4000-9CDE-1882F2472BF8}" type="presParOf" srcId="{EFA146E1-A9D8-4AD4-85F1-BCBA7AC60365}" destId="{D36F1075-9A39-4FCB-9564-0E7F06DAE894}" srcOrd="1" destOrd="0" presId="urn:microsoft.com/office/officeart/2018/2/layout/IconVerticalSolidList"/>
    <dgm:cxn modelId="{8449CFF3-7E62-440C-ADE9-5DDC20A38598}" type="presParOf" srcId="{EFA146E1-A9D8-4AD4-85F1-BCBA7AC60365}" destId="{C713254C-5307-47DA-B43D-B72B35979E32}" srcOrd="2" destOrd="0" presId="urn:microsoft.com/office/officeart/2018/2/layout/IconVerticalSolidList"/>
    <dgm:cxn modelId="{AEFCA041-FA45-4AC5-BCF9-4228574C7809}" type="presParOf" srcId="{C713254C-5307-47DA-B43D-B72B35979E32}" destId="{EDA5CE83-13E5-48CD-A0F9-F58A384587A9}" srcOrd="0" destOrd="0" presId="urn:microsoft.com/office/officeart/2018/2/layout/IconVerticalSolidList"/>
    <dgm:cxn modelId="{E8483EAD-3A2A-44CE-843C-9A5AC4C46AA0}" type="presParOf" srcId="{C713254C-5307-47DA-B43D-B72B35979E32}" destId="{5F436F01-79F2-495C-8833-20CCA0B0330D}" srcOrd="1" destOrd="0" presId="urn:microsoft.com/office/officeart/2018/2/layout/IconVerticalSolidList"/>
    <dgm:cxn modelId="{30B4F3F5-57D2-4686-8146-FD59A09D38CA}" type="presParOf" srcId="{C713254C-5307-47DA-B43D-B72B35979E32}" destId="{82DFAA43-9C81-42E8-8B49-3B0875091683}" srcOrd="2" destOrd="0" presId="urn:microsoft.com/office/officeart/2018/2/layout/IconVerticalSolidList"/>
    <dgm:cxn modelId="{837CA54D-4E22-4E6D-A1F0-12D1E804B88D}" type="presParOf" srcId="{C713254C-5307-47DA-B43D-B72B35979E32}" destId="{1FBA8CB5-7E3B-4558-92A7-58F8C78BFBDE}" srcOrd="3" destOrd="0" presId="urn:microsoft.com/office/officeart/2018/2/layout/IconVerticalSolidList"/>
    <dgm:cxn modelId="{6641A243-29A8-4941-AABA-32F4FB1E4971}" type="presParOf" srcId="{EFA146E1-A9D8-4AD4-85F1-BCBA7AC60365}" destId="{BA4422BC-F4EC-4A3D-8AFA-6665E6807E94}" srcOrd="3" destOrd="0" presId="urn:microsoft.com/office/officeart/2018/2/layout/IconVerticalSolidList"/>
    <dgm:cxn modelId="{B012E7A6-5D33-486A-A384-34E3B15CE1A9}" type="presParOf" srcId="{EFA146E1-A9D8-4AD4-85F1-BCBA7AC60365}" destId="{BE89DB50-2749-4841-9BA5-C75B74C12139}" srcOrd="4" destOrd="0" presId="urn:microsoft.com/office/officeart/2018/2/layout/IconVerticalSolidList"/>
    <dgm:cxn modelId="{5F999F37-4C37-4BAB-BA16-A43915D4BBA8}" type="presParOf" srcId="{BE89DB50-2749-4841-9BA5-C75B74C12139}" destId="{4EFA158D-2BCC-4B87-BBC9-DA93EC55A438}" srcOrd="0" destOrd="0" presId="urn:microsoft.com/office/officeart/2018/2/layout/IconVerticalSolidList"/>
    <dgm:cxn modelId="{1B3B2E36-4CFD-4C46-86AD-A51371F937D1}" type="presParOf" srcId="{BE89DB50-2749-4841-9BA5-C75B74C12139}" destId="{0F88B852-3DF5-4251-B4DD-141D56D9AACE}" srcOrd="1" destOrd="0" presId="urn:microsoft.com/office/officeart/2018/2/layout/IconVerticalSolidList"/>
    <dgm:cxn modelId="{3EBC2341-41C7-40F4-A307-F52F3AA2AE17}" type="presParOf" srcId="{BE89DB50-2749-4841-9BA5-C75B74C12139}" destId="{447925D5-1D0F-4977-9F63-0434971077A0}" srcOrd="2" destOrd="0" presId="urn:microsoft.com/office/officeart/2018/2/layout/IconVerticalSolidList"/>
    <dgm:cxn modelId="{FD16F122-0879-4484-B2C0-9BE7663C550F}" type="presParOf" srcId="{BE89DB50-2749-4841-9BA5-C75B74C12139}" destId="{353CBE09-A09E-4592-B900-1EAC6CDA593A}" srcOrd="3" destOrd="0" presId="urn:microsoft.com/office/officeart/2018/2/layout/IconVerticalSolidList"/>
    <dgm:cxn modelId="{43CB178F-1066-4A03-84A9-D7C1205A3A8D}" type="presParOf" srcId="{EFA146E1-A9D8-4AD4-85F1-BCBA7AC60365}" destId="{8E3783F4-CCE5-47DB-9268-5A6B2975BEB8}" srcOrd="5" destOrd="0" presId="urn:microsoft.com/office/officeart/2018/2/layout/IconVerticalSolidList"/>
    <dgm:cxn modelId="{C2FC9D5C-EBF3-4172-B989-2342922646CA}" type="presParOf" srcId="{EFA146E1-A9D8-4AD4-85F1-BCBA7AC60365}" destId="{1C8A712A-2598-417E-9909-ACAFE4848A64}" srcOrd="6" destOrd="0" presId="urn:microsoft.com/office/officeart/2018/2/layout/IconVerticalSolidList"/>
    <dgm:cxn modelId="{3B3D8CDE-9511-4364-85B7-F5DDEAC92DA4}" type="presParOf" srcId="{1C8A712A-2598-417E-9909-ACAFE4848A64}" destId="{4DE9F4D1-8080-4515-8C89-F81883FAA44B}" srcOrd="0" destOrd="0" presId="urn:microsoft.com/office/officeart/2018/2/layout/IconVerticalSolidList"/>
    <dgm:cxn modelId="{94CA5CA1-A876-4805-9D5A-DA975C9F6D84}" type="presParOf" srcId="{1C8A712A-2598-417E-9909-ACAFE4848A64}" destId="{18A74A31-167C-4D63-B8F0-450B5226B9C3}" srcOrd="1" destOrd="0" presId="urn:microsoft.com/office/officeart/2018/2/layout/IconVerticalSolidList"/>
    <dgm:cxn modelId="{7EDBAF1A-5C7E-4206-8330-BBBC142B509D}" type="presParOf" srcId="{1C8A712A-2598-417E-9909-ACAFE4848A64}" destId="{0025BA7B-24EA-40D1-962F-3DFCF11673E6}" srcOrd="2" destOrd="0" presId="urn:microsoft.com/office/officeart/2018/2/layout/IconVerticalSolidList"/>
    <dgm:cxn modelId="{88565235-4B28-468E-878D-3EF63B38E49F}" type="presParOf" srcId="{1C8A712A-2598-417E-9909-ACAFE4848A64}" destId="{F46C73D7-3D0E-47F8-9222-B2ECF610B5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F83CD-06B7-4949-B98B-F8EE85AF52D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C37B25-AE71-48B8-AB38-A3EE8D15B416}">
      <dgm:prSet/>
      <dgm:spPr/>
      <dgm:t>
        <a:bodyPr/>
        <a:lstStyle/>
        <a:p>
          <a:r>
            <a:rPr lang="nl-NL" dirty="0" err="1"/>
            <a:t>Ask</a:t>
          </a:r>
          <a:r>
            <a:rPr lang="nl-NL" dirty="0"/>
            <a:t> </a:t>
          </a:r>
          <a:r>
            <a:rPr lang="nl-NL" dirty="0" err="1"/>
            <a:t>your</a:t>
          </a:r>
          <a:r>
            <a:rPr lang="nl-NL" dirty="0"/>
            <a:t> </a:t>
          </a:r>
          <a:r>
            <a:rPr lang="nl-NL" dirty="0" err="1"/>
            <a:t>questions</a:t>
          </a:r>
          <a:r>
            <a:rPr lang="nl-NL" dirty="0"/>
            <a:t> in </a:t>
          </a:r>
          <a:r>
            <a:rPr lang="nl-NL" dirty="0" err="1"/>
            <a:t>the</a:t>
          </a:r>
          <a:r>
            <a:rPr lang="nl-NL" dirty="0"/>
            <a:t> Zoom Q&amp;A </a:t>
          </a:r>
          <a:r>
            <a:rPr lang="nl-NL" dirty="0" err="1"/>
            <a:t>Window</a:t>
          </a:r>
          <a:endParaRPr lang="nl-NL" dirty="0"/>
        </a:p>
        <a:p>
          <a:r>
            <a:rPr lang="nl-NL" dirty="0"/>
            <a:t>Get </a:t>
          </a:r>
          <a:r>
            <a:rPr lang="nl-NL" dirty="0" err="1"/>
            <a:t>your</a:t>
          </a:r>
          <a:r>
            <a:rPr lang="nl-NL"/>
            <a:t> Cloud </a:t>
          </a:r>
          <a:r>
            <a:rPr lang="nl-NL" dirty="0"/>
            <a:t>Trial: </a:t>
          </a:r>
          <a:endParaRPr lang="en-US" dirty="0"/>
        </a:p>
      </dgm:t>
    </dgm:pt>
    <dgm:pt modelId="{7F48DE4D-0747-4F41-A8B5-B9D730F1F013}" type="parTrans" cxnId="{6BC8EF62-0BA6-4810-A121-F5241B83AD2E}">
      <dgm:prSet/>
      <dgm:spPr/>
      <dgm:t>
        <a:bodyPr/>
        <a:lstStyle/>
        <a:p>
          <a:endParaRPr lang="en-US"/>
        </a:p>
      </dgm:t>
    </dgm:pt>
    <dgm:pt modelId="{A96B6546-1DCD-4FE7-9170-318A66FD4438}" type="sibTrans" cxnId="{6BC8EF62-0BA6-4810-A121-F5241B83AD2E}">
      <dgm:prSet/>
      <dgm:spPr/>
      <dgm:t>
        <a:bodyPr/>
        <a:lstStyle/>
        <a:p>
          <a:endParaRPr lang="en-US"/>
        </a:p>
      </dgm:t>
    </dgm:pt>
    <dgm:pt modelId="{8BFC6305-67CA-4E75-84AB-7CCEBBBAAC08}">
      <dgm:prSet/>
      <dgm:spPr/>
      <dgm:t>
        <a:bodyPr/>
        <a:lstStyle/>
        <a:p>
          <a:r>
            <a:rPr lang="nl-NL" dirty="0"/>
            <a:t>We </a:t>
          </a:r>
          <a:r>
            <a:rPr lang="nl-NL" dirty="0" err="1"/>
            <a:t>will</a:t>
          </a:r>
          <a:r>
            <a:rPr lang="nl-NL" dirty="0"/>
            <a:t> </a:t>
          </a:r>
          <a:r>
            <a:rPr lang="nl-NL" dirty="0" err="1"/>
            <a:t>stay</a:t>
          </a:r>
          <a:r>
            <a:rPr lang="nl-NL" dirty="0"/>
            <a:t> online for </a:t>
          </a:r>
          <a:r>
            <a:rPr lang="nl-NL" dirty="0" err="1"/>
            <a:t>the</a:t>
          </a:r>
          <a:r>
            <a:rPr lang="nl-NL" dirty="0"/>
            <a:t> next </a:t>
          </a:r>
          <a:r>
            <a:rPr lang="nl-NL" dirty="0" err="1"/>
            <a:t>hour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help </a:t>
          </a:r>
          <a:r>
            <a:rPr lang="nl-NL" dirty="0" err="1"/>
            <a:t>you</a:t>
          </a:r>
          <a:r>
            <a:rPr lang="nl-NL" dirty="0"/>
            <a:t> out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handson</a:t>
          </a:r>
          <a:r>
            <a:rPr lang="nl-NL" dirty="0"/>
            <a:t> </a:t>
          </a:r>
          <a:r>
            <a:rPr lang="nl-NL" dirty="0" err="1"/>
            <a:t>challenges</a:t>
          </a:r>
          <a:endParaRPr lang="en-US" dirty="0"/>
        </a:p>
      </dgm:t>
    </dgm:pt>
    <dgm:pt modelId="{AE7CAE6D-077C-4461-BA36-F4F23A8AB9BA}" type="parTrans" cxnId="{C3C4261B-2239-42F5-B340-3A8F435C82C1}">
      <dgm:prSet/>
      <dgm:spPr/>
      <dgm:t>
        <a:bodyPr/>
        <a:lstStyle/>
        <a:p>
          <a:endParaRPr lang="en-US"/>
        </a:p>
      </dgm:t>
    </dgm:pt>
    <dgm:pt modelId="{FEC507F3-1FFE-42EC-BACB-67AE80783214}" type="sibTrans" cxnId="{C3C4261B-2239-42F5-B340-3A8F435C82C1}">
      <dgm:prSet/>
      <dgm:spPr/>
      <dgm:t>
        <a:bodyPr/>
        <a:lstStyle/>
        <a:p>
          <a:endParaRPr lang="en-US"/>
        </a:p>
      </dgm:t>
    </dgm:pt>
    <dgm:pt modelId="{0D601E1B-A9B0-43AD-993F-310BEAD16F17}" type="pres">
      <dgm:prSet presAssocID="{507F83CD-06B7-4949-B98B-F8EE85AF52DB}" presName="outerComposite" presStyleCnt="0">
        <dgm:presLayoutVars>
          <dgm:chMax val="5"/>
          <dgm:dir/>
          <dgm:resizeHandles val="exact"/>
        </dgm:presLayoutVars>
      </dgm:prSet>
      <dgm:spPr/>
    </dgm:pt>
    <dgm:pt modelId="{2B18C899-C60B-4044-AF66-B11E716D398F}" type="pres">
      <dgm:prSet presAssocID="{507F83CD-06B7-4949-B98B-F8EE85AF52DB}" presName="dummyMaxCanvas" presStyleCnt="0">
        <dgm:presLayoutVars/>
      </dgm:prSet>
      <dgm:spPr/>
    </dgm:pt>
    <dgm:pt modelId="{991B4D56-96CA-45DA-BE52-333269A270AD}" type="pres">
      <dgm:prSet presAssocID="{507F83CD-06B7-4949-B98B-F8EE85AF52DB}" presName="TwoNodes_1" presStyleLbl="node1" presStyleIdx="0" presStyleCnt="2">
        <dgm:presLayoutVars>
          <dgm:bulletEnabled val="1"/>
        </dgm:presLayoutVars>
      </dgm:prSet>
      <dgm:spPr/>
    </dgm:pt>
    <dgm:pt modelId="{2606461A-A3C3-4877-83F5-058B8278D797}" type="pres">
      <dgm:prSet presAssocID="{507F83CD-06B7-4949-B98B-F8EE85AF52DB}" presName="TwoNodes_2" presStyleLbl="node1" presStyleIdx="1" presStyleCnt="2">
        <dgm:presLayoutVars>
          <dgm:bulletEnabled val="1"/>
        </dgm:presLayoutVars>
      </dgm:prSet>
      <dgm:spPr/>
    </dgm:pt>
    <dgm:pt modelId="{A9CA31D2-270A-4E78-8ECE-1E3365A26002}" type="pres">
      <dgm:prSet presAssocID="{507F83CD-06B7-4949-B98B-F8EE85AF52DB}" presName="TwoConn_1-2" presStyleLbl="fgAccFollowNode1" presStyleIdx="0" presStyleCnt="1">
        <dgm:presLayoutVars>
          <dgm:bulletEnabled val="1"/>
        </dgm:presLayoutVars>
      </dgm:prSet>
      <dgm:spPr/>
    </dgm:pt>
    <dgm:pt modelId="{B78DEA38-6F02-48DD-821C-D0C4C28710E2}" type="pres">
      <dgm:prSet presAssocID="{507F83CD-06B7-4949-B98B-F8EE85AF52DB}" presName="TwoNodes_1_text" presStyleLbl="node1" presStyleIdx="1" presStyleCnt="2">
        <dgm:presLayoutVars>
          <dgm:bulletEnabled val="1"/>
        </dgm:presLayoutVars>
      </dgm:prSet>
      <dgm:spPr/>
    </dgm:pt>
    <dgm:pt modelId="{C031E1D0-6438-41FF-8746-8DA82C782F12}" type="pres">
      <dgm:prSet presAssocID="{507F83CD-06B7-4949-B98B-F8EE85AF52D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31CB805-7836-4A09-86A0-4477478AC4D6}" type="presOf" srcId="{8BFC6305-67CA-4E75-84AB-7CCEBBBAAC08}" destId="{C031E1D0-6438-41FF-8746-8DA82C782F12}" srcOrd="1" destOrd="0" presId="urn:microsoft.com/office/officeart/2005/8/layout/vProcess5"/>
    <dgm:cxn modelId="{AC157718-4A0F-4A7A-AFED-0B8628C5CBF3}" type="presOf" srcId="{507F83CD-06B7-4949-B98B-F8EE85AF52DB}" destId="{0D601E1B-A9B0-43AD-993F-310BEAD16F17}" srcOrd="0" destOrd="0" presId="urn:microsoft.com/office/officeart/2005/8/layout/vProcess5"/>
    <dgm:cxn modelId="{C3C4261B-2239-42F5-B340-3A8F435C82C1}" srcId="{507F83CD-06B7-4949-B98B-F8EE85AF52DB}" destId="{8BFC6305-67CA-4E75-84AB-7CCEBBBAAC08}" srcOrd="1" destOrd="0" parTransId="{AE7CAE6D-077C-4461-BA36-F4F23A8AB9BA}" sibTransId="{FEC507F3-1FFE-42EC-BACB-67AE80783214}"/>
    <dgm:cxn modelId="{AC563B1C-E6AA-4FBC-A100-7C78A3253EE5}" type="presOf" srcId="{8BFC6305-67CA-4E75-84AB-7CCEBBBAAC08}" destId="{2606461A-A3C3-4877-83F5-058B8278D797}" srcOrd="0" destOrd="0" presId="urn:microsoft.com/office/officeart/2005/8/layout/vProcess5"/>
    <dgm:cxn modelId="{CB07CC36-FE65-4130-84C4-0033FF21B930}" type="presOf" srcId="{A96B6546-1DCD-4FE7-9170-318A66FD4438}" destId="{A9CA31D2-270A-4E78-8ECE-1E3365A26002}" srcOrd="0" destOrd="0" presId="urn:microsoft.com/office/officeart/2005/8/layout/vProcess5"/>
    <dgm:cxn modelId="{6BC8EF62-0BA6-4810-A121-F5241B83AD2E}" srcId="{507F83CD-06B7-4949-B98B-F8EE85AF52DB}" destId="{81C37B25-AE71-48B8-AB38-A3EE8D15B416}" srcOrd="0" destOrd="0" parTransId="{7F48DE4D-0747-4F41-A8B5-B9D730F1F013}" sibTransId="{A96B6546-1DCD-4FE7-9170-318A66FD4438}"/>
    <dgm:cxn modelId="{D1220B58-87A3-4A6F-8230-26EF67E8C6A8}" type="presOf" srcId="{81C37B25-AE71-48B8-AB38-A3EE8D15B416}" destId="{991B4D56-96CA-45DA-BE52-333269A270AD}" srcOrd="0" destOrd="0" presId="urn:microsoft.com/office/officeart/2005/8/layout/vProcess5"/>
    <dgm:cxn modelId="{FB4025AE-E908-4559-A068-9CDAB0A8E7FA}" type="presOf" srcId="{81C37B25-AE71-48B8-AB38-A3EE8D15B416}" destId="{B78DEA38-6F02-48DD-821C-D0C4C28710E2}" srcOrd="1" destOrd="0" presId="urn:microsoft.com/office/officeart/2005/8/layout/vProcess5"/>
    <dgm:cxn modelId="{666EA1AA-FB08-4E04-9D0C-191CF3464DAF}" type="presParOf" srcId="{0D601E1B-A9B0-43AD-993F-310BEAD16F17}" destId="{2B18C899-C60B-4044-AF66-B11E716D398F}" srcOrd="0" destOrd="0" presId="urn:microsoft.com/office/officeart/2005/8/layout/vProcess5"/>
    <dgm:cxn modelId="{D8B737CE-D181-400F-93FA-402FF4C73B21}" type="presParOf" srcId="{0D601E1B-A9B0-43AD-993F-310BEAD16F17}" destId="{991B4D56-96CA-45DA-BE52-333269A270AD}" srcOrd="1" destOrd="0" presId="urn:microsoft.com/office/officeart/2005/8/layout/vProcess5"/>
    <dgm:cxn modelId="{D05583BB-726F-4115-B55F-195A3DDD51C7}" type="presParOf" srcId="{0D601E1B-A9B0-43AD-993F-310BEAD16F17}" destId="{2606461A-A3C3-4877-83F5-058B8278D797}" srcOrd="2" destOrd="0" presId="urn:microsoft.com/office/officeart/2005/8/layout/vProcess5"/>
    <dgm:cxn modelId="{B09C5F85-F51F-439B-AC82-1EBC7CB6CF7F}" type="presParOf" srcId="{0D601E1B-A9B0-43AD-993F-310BEAD16F17}" destId="{A9CA31D2-270A-4E78-8ECE-1E3365A26002}" srcOrd="3" destOrd="0" presId="urn:microsoft.com/office/officeart/2005/8/layout/vProcess5"/>
    <dgm:cxn modelId="{CA0163A1-2145-4003-B254-42C4EF281661}" type="presParOf" srcId="{0D601E1B-A9B0-43AD-993F-310BEAD16F17}" destId="{B78DEA38-6F02-48DD-821C-D0C4C28710E2}" srcOrd="4" destOrd="0" presId="urn:microsoft.com/office/officeart/2005/8/layout/vProcess5"/>
    <dgm:cxn modelId="{A8BDB07C-67F5-4C1C-9365-420B9BF94022}" type="presParOf" srcId="{0D601E1B-A9B0-43AD-993F-310BEAD16F17}" destId="{C031E1D0-6438-41FF-8746-8DA82C782F1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C1D8-A425-4275-A14A-4FD7CC9AAB58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09A95-67F0-4EEC-A585-98EF570F4478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036D2-2449-41A8-B376-65E71F11624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/>
            <a:t>Introduction</a:t>
          </a:r>
          <a:r>
            <a:rPr lang="nl-NL" sz="2800" kern="1200" dirty="0"/>
            <a:t> </a:t>
          </a:r>
          <a:endParaRPr lang="en-US" sz="2800" kern="1200" dirty="0"/>
        </a:p>
      </dsp:txBody>
      <dsp:txXfrm>
        <a:off x="1432649" y="2447"/>
        <a:ext cx="5156041" cy="1240389"/>
      </dsp:txXfrm>
    </dsp:sp>
    <dsp:sp modelId="{EDA5CE83-13E5-48CD-A0F9-F58A384587A9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36F01-79F2-495C-8833-20CCA0B0330D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A8CB5-7E3B-4558-92A7-58F8C78BFBDE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Demonstration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2649" y="1552933"/>
        <a:ext cx="5156041" cy="1240389"/>
      </dsp:txXfrm>
    </dsp:sp>
    <dsp:sp modelId="{4EFA158D-2BCC-4B87-BBC9-DA93EC55A438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8B852-3DF5-4251-B4DD-141D56D9AACE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CBE09-A09E-4592-B900-1EAC6CDA593A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Guided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nl-NL" sz="2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Handson</a:t>
          </a: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Labs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2649" y="3103420"/>
        <a:ext cx="5156041" cy="1240389"/>
      </dsp:txXfrm>
    </dsp:sp>
    <dsp:sp modelId="{4DE9F4D1-8080-4515-8C89-F81883FAA44B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74A31-167C-4D63-B8F0-450B5226B9C3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C73D7-3D0E-47F8-9222-B2ECF610B5D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Q&amp;A</a:t>
          </a:r>
          <a:endParaRPr lang="en-US" sz="2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B4D56-96CA-45DA-BE52-333269A270AD}">
      <dsp:nvSpPr>
        <dsp:cNvPr id="0" name=""/>
        <dsp:cNvSpPr/>
      </dsp:nvSpPr>
      <dsp:spPr>
        <a:xfrm>
          <a:off x="0" y="0"/>
          <a:ext cx="5600387" cy="26535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Ask</a:t>
          </a:r>
          <a:r>
            <a:rPr lang="nl-NL" sz="2700" kern="1200" dirty="0"/>
            <a:t> </a:t>
          </a:r>
          <a:r>
            <a:rPr lang="nl-NL" sz="2700" kern="1200" dirty="0" err="1"/>
            <a:t>your</a:t>
          </a:r>
          <a:r>
            <a:rPr lang="nl-NL" sz="2700" kern="1200" dirty="0"/>
            <a:t> </a:t>
          </a:r>
          <a:r>
            <a:rPr lang="nl-NL" sz="2700" kern="1200" dirty="0" err="1"/>
            <a:t>questions</a:t>
          </a:r>
          <a:r>
            <a:rPr lang="nl-NL" sz="2700" kern="1200" dirty="0"/>
            <a:t> in </a:t>
          </a:r>
          <a:r>
            <a:rPr lang="nl-NL" sz="2700" kern="1200" dirty="0" err="1"/>
            <a:t>the</a:t>
          </a:r>
          <a:r>
            <a:rPr lang="nl-NL" sz="2700" kern="1200" dirty="0"/>
            <a:t> Zoom Q&amp;A </a:t>
          </a:r>
          <a:r>
            <a:rPr lang="nl-NL" sz="2700" kern="1200" dirty="0" err="1"/>
            <a:t>Window</a:t>
          </a:r>
          <a:endParaRPr lang="nl-NL" sz="2700" kern="1200" dirty="0"/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Get </a:t>
          </a:r>
          <a:r>
            <a:rPr lang="nl-NL" sz="2700" kern="1200" dirty="0" err="1"/>
            <a:t>your</a:t>
          </a:r>
          <a:r>
            <a:rPr lang="nl-NL" sz="2700" kern="1200"/>
            <a:t> Cloud </a:t>
          </a:r>
          <a:r>
            <a:rPr lang="nl-NL" sz="2700" kern="1200" dirty="0"/>
            <a:t>Trial: </a:t>
          </a:r>
          <a:endParaRPr lang="en-US" sz="2700" kern="1200" dirty="0"/>
        </a:p>
      </dsp:txBody>
      <dsp:txXfrm>
        <a:off x="77719" y="77719"/>
        <a:ext cx="2857753" cy="2498096"/>
      </dsp:txXfrm>
    </dsp:sp>
    <dsp:sp modelId="{2606461A-A3C3-4877-83F5-058B8278D797}">
      <dsp:nvSpPr>
        <dsp:cNvPr id="0" name=""/>
        <dsp:cNvSpPr/>
      </dsp:nvSpPr>
      <dsp:spPr>
        <a:xfrm>
          <a:off x="988303" y="3243208"/>
          <a:ext cx="5600387" cy="265353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We </a:t>
          </a:r>
          <a:r>
            <a:rPr lang="nl-NL" sz="2700" kern="1200" dirty="0" err="1"/>
            <a:t>will</a:t>
          </a:r>
          <a:r>
            <a:rPr lang="nl-NL" sz="2700" kern="1200" dirty="0"/>
            <a:t> </a:t>
          </a:r>
          <a:r>
            <a:rPr lang="nl-NL" sz="2700" kern="1200" dirty="0" err="1"/>
            <a:t>stay</a:t>
          </a:r>
          <a:r>
            <a:rPr lang="nl-NL" sz="2700" kern="1200" dirty="0"/>
            <a:t> online for </a:t>
          </a:r>
          <a:r>
            <a:rPr lang="nl-NL" sz="2700" kern="1200" dirty="0" err="1"/>
            <a:t>the</a:t>
          </a:r>
          <a:r>
            <a:rPr lang="nl-NL" sz="2700" kern="1200" dirty="0"/>
            <a:t> next </a:t>
          </a:r>
          <a:r>
            <a:rPr lang="nl-NL" sz="2700" kern="1200" dirty="0" err="1"/>
            <a:t>hour</a:t>
          </a:r>
          <a:r>
            <a:rPr lang="nl-NL" sz="2700" kern="1200" dirty="0"/>
            <a:t> </a:t>
          </a:r>
          <a:r>
            <a:rPr lang="nl-NL" sz="2700" kern="1200" dirty="0" err="1"/>
            <a:t>to</a:t>
          </a:r>
          <a:r>
            <a:rPr lang="nl-NL" sz="2700" kern="1200" dirty="0"/>
            <a:t> help </a:t>
          </a:r>
          <a:r>
            <a:rPr lang="nl-NL" sz="2700" kern="1200" dirty="0" err="1"/>
            <a:t>you</a:t>
          </a:r>
          <a:r>
            <a:rPr lang="nl-NL" sz="2700" kern="1200" dirty="0"/>
            <a:t> out </a:t>
          </a:r>
          <a:r>
            <a:rPr lang="nl-NL" sz="2700" kern="1200" dirty="0" err="1"/>
            <a:t>with</a:t>
          </a:r>
          <a:r>
            <a:rPr lang="nl-NL" sz="2700" kern="1200" dirty="0"/>
            <a:t> </a:t>
          </a:r>
          <a:r>
            <a:rPr lang="nl-NL" sz="2700" kern="1200" dirty="0" err="1"/>
            <a:t>handson</a:t>
          </a:r>
          <a:r>
            <a:rPr lang="nl-NL" sz="2700" kern="1200" dirty="0"/>
            <a:t> </a:t>
          </a:r>
          <a:r>
            <a:rPr lang="nl-NL" sz="2700" kern="1200" dirty="0" err="1"/>
            <a:t>challenges</a:t>
          </a:r>
          <a:endParaRPr lang="en-US" sz="2700" kern="1200" dirty="0"/>
        </a:p>
      </dsp:txBody>
      <dsp:txXfrm>
        <a:off x="1066022" y="3320927"/>
        <a:ext cx="2731848" cy="2498096"/>
      </dsp:txXfrm>
    </dsp:sp>
    <dsp:sp modelId="{A9CA31D2-270A-4E78-8ECE-1E3365A26002}">
      <dsp:nvSpPr>
        <dsp:cNvPr id="0" name=""/>
        <dsp:cNvSpPr/>
      </dsp:nvSpPr>
      <dsp:spPr>
        <a:xfrm>
          <a:off x="3875590" y="2085972"/>
          <a:ext cx="1724797" cy="17247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63669" y="2085972"/>
        <a:ext cx="948639" cy="1297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2BDD7-EB0E-46FC-88D9-8BCF7A230569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2238-CD4C-41DD-A6F0-9EB9E9538B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526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AFE5-2B41-483F-BB24-7F8D3DB92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7BF0C-F5E6-4E5E-B364-2D0D01449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5921-941C-468D-89E8-E9942713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DA31-AEC4-494A-90CB-B53F217B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C5700-93C7-4A08-A683-B16FA474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04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E10A-FE80-450F-8725-2C3FCBC2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0670A-1FD1-4C68-A808-97535124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2208-003B-48E3-B4A6-6A0ADCB3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FFD1-786A-4CB7-AAC6-66669D09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1004-22E5-46ED-9E71-7C7944F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57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0DCE3-0195-43F4-9931-265185647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8D183-FDD4-4229-B5F4-E2B87B46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E5CE-FF4D-4030-ABAD-542E3B69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33A6-4676-4870-9E88-1FA1C300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EC74-226F-4E79-BF01-A1C2CAF4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546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005" y="1248000"/>
            <a:ext cx="8831999" cy="5040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Developer MeetUp: Oracle Cloud Native Application Development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76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F867-CC23-427D-8983-5D206D93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67A3-0798-4F5D-843B-49D4516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18F1-A341-43AF-AAAB-A942D194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7AED-C9CE-451E-B378-D2515354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95F-CC8E-4BC8-BF6A-47C12F4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55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B3D2-A20C-4E5E-97D2-9C476C89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6F6FA-51BB-498D-AB89-B82E2369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F2A0-DDA6-46E6-A4B3-D4CDE27A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29605-CCAE-4267-9137-274C83A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957D-35E5-42B1-95BB-A1EC91CA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909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53B8-0C66-4536-850E-B626E248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4A9B-EDE5-4F2C-B3D8-6403369F9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E5FC-24FE-422D-A25F-C1150E13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39BD-2BBA-436F-9D5C-2F11E129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296E-5803-4643-8DAF-604B5D1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3028-332D-407E-89DB-DCB48B75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939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06C2-9A93-4AE5-B9BC-37E0C4FC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9CCDF-11D7-499A-8F1D-0AA14158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C1F3-992D-45D4-B355-17482D65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02491-323C-440D-9A82-DD89739AC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C0436-555D-449C-9033-EA45BED04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F8BDD-09F6-453D-BC56-CD9A877C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6BAD6-6DBE-4770-8F83-2C23D4F1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1DBBE-1C99-4000-B231-6CDA7D0F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66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8D8C-E0E4-4420-8DD3-26BB9CC5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BEFBD-D46F-437E-A0BE-DDC8371B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0CE1-BEB3-43BE-BC39-B62B115B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B5A8E-4E88-41D0-9BDD-B0F26650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9E9C-329A-4894-ABCD-C123FD07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7E3E0-0235-4EC5-AA15-507F4A2E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E7E15-8A62-40B8-8DEA-0AA04E7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07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D9A3-309B-432E-9902-823C6502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FF18-5FAD-4427-8A37-36F8EB1D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823A8-8BF5-4B0B-83DA-AC2C129F9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2320-1F80-42AD-8A9A-7C53EE07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42A7-707A-4A94-A22F-9D70C173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1FBB-EF27-41AA-91F8-29FA146B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01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6FA9-4159-4EF7-B1D1-8A378323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E82BB-9169-4E0A-9615-B63336A5B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AE67-847E-401A-A388-9825DE5DE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47CAF-0508-4F72-ACDB-E8D3453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6221-8DF3-4056-BB49-A3149B06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12E0-454C-4BD8-AA0E-E2E7F01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908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3FD01-35C1-4F95-8EFF-2E11A0B2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8DAB3-50DE-4536-A581-1FC20ABAA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363B-AA2D-420E-BF9B-4A49A9084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420B-9735-448A-ABE6-F0CA19D8D1E1}" type="datetimeFigureOut">
              <a:rPr lang="en-NL" smtClean="0"/>
              <a:t>18/06/2020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D0EA-79E2-40CD-8897-514684C0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881E-847F-47FF-B44C-147D24921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7643-9DFB-4680-AFF5-91CC0629070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78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NULL"/><Relationship Id="rId4" Type="http://schemas.openxmlformats.org/officeDocument/2006/relationships/hyperlink" Target="http://bit.ly/real-oc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hyperlink" Target="http://cloud.oracle.com/tryit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://bit.ly/real-oci" TargetMode="External"/><Relationship Id="rId12" Type="http://schemas.openxmlformats.org/officeDocument/2006/relationships/image" Target="../media/image43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2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9.png"/><Relationship Id="rId10" Type="http://schemas.openxmlformats.org/officeDocument/2006/relationships/image" Target="../media/image15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jp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bit.ly/real-oci" TargetMode="Externa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eal-oci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oracle.com/tryi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1A9D6-C11C-4973-B53C-2AD261EF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nl-NL" sz="4400" dirty="0">
                <a:solidFill>
                  <a:srgbClr val="FF0000"/>
                </a:solidFill>
              </a:rPr>
              <a:t>Six Virtual Developer </a:t>
            </a:r>
            <a:r>
              <a:rPr lang="nl-NL" sz="4400" dirty="0" err="1">
                <a:solidFill>
                  <a:srgbClr val="FF0000"/>
                </a:solidFill>
              </a:rPr>
              <a:t>Meetups</a:t>
            </a:r>
            <a:endParaRPr lang="en-NL" sz="4400" dirty="0">
              <a:solidFill>
                <a:srgbClr val="FF0000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858BD58-52A8-4C77-9E71-011B436AA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3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Cloud Native Application Development on Oracle Cloud Platform</a:t>
            </a:r>
            <a:endParaRPr lang="en-NL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00701A1-8FF6-40E0-8B59-4CF48B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502" y="781063"/>
            <a:ext cx="10590997" cy="23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EB2BC-262A-495A-B92D-D85683F3F2F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8A520-B84A-4340-B8B5-29A29A9F4E7B}"/>
              </a:ext>
            </a:extLst>
          </p:cNvPr>
          <p:cNvSpPr/>
          <p:nvPr/>
        </p:nvSpPr>
        <p:spPr>
          <a:xfrm>
            <a:off x="10113692" y="41475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http://bit.ly/real-oci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871DD-13F2-4266-9511-CA6EA5C6A46B}"/>
              </a:ext>
            </a:extLst>
          </p:cNvPr>
          <p:cNvSpPr txBox="1"/>
          <p:nvPr/>
        </p:nvSpPr>
        <p:spPr>
          <a:xfrm>
            <a:off x="3662361" y="3301864"/>
            <a:ext cx="440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  <a:r>
              <a:rPr kumimoji="0" lang="nl-N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June</a:t>
            </a:r>
            <a:r>
              <a:rPr kumimoji="0" lang="nl-N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b="1" i="1" dirty="0">
                <a:solidFill>
                  <a:prstClr val="black"/>
                </a:solidFill>
                <a:latin typeface="Calibri" panose="020F0502020204030204"/>
              </a:rPr>
              <a:t>24</a:t>
            </a:r>
            <a:r>
              <a:rPr kumimoji="0" lang="nl-NL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nl-NL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Advanced </a:t>
            </a:r>
            <a:r>
              <a:rPr kumimoji="0" lang="nl-NL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endParaRPr kumimoji="0" lang="en-NL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CEAEA-583A-4CE7-A7E5-77ECA18CC216}"/>
              </a:ext>
            </a:extLst>
          </p:cNvPr>
          <p:cNvSpPr txBox="1"/>
          <p:nvPr/>
        </p:nvSpPr>
        <p:spPr>
          <a:xfrm>
            <a:off x="2161569" y="6340091"/>
            <a:ext cx="769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OCI | API Gateway | Streaming |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Database | Object Storage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7E388C2C-B46F-414B-BE95-1CA1E5B99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r="27104" b="-2"/>
          <a:stretch/>
        </p:blipFill>
        <p:spPr bwMode="auto">
          <a:xfrm>
            <a:off x="160011" y="4469796"/>
            <a:ext cx="1439411" cy="20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4FC38A3-A5B6-447A-A9B6-328A52204B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r="23252" b="-1"/>
          <a:stretch/>
        </p:blipFill>
        <p:spPr>
          <a:xfrm>
            <a:off x="10543397" y="4570388"/>
            <a:ext cx="1439411" cy="2033659"/>
          </a:xfrm>
          <a:prstGeom prst="rect">
            <a:avLst/>
          </a:prstGeom>
        </p:spPr>
      </p:pic>
      <p:pic>
        <p:nvPicPr>
          <p:cNvPr id="19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A459E91-6469-4A3C-AFF5-1C2045347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r="27104" b="-2"/>
          <a:stretch/>
        </p:blipFill>
        <p:spPr bwMode="auto">
          <a:xfrm>
            <a:off x="273242" y="4554045"/>
            <a:ext cx="1163780" cy="16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Content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77B2277-83D2-4D8E-BB23-950F3F2ABF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r="23252" b="-1"/>
          <a:stretch/>
        </p:blipFill>
        <p:spPr>
          <a:xfrm>
            <a:off x="10658160" y="4609489"/>
            <a:ext cx="1168309" cy="16506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5C238B-8592-4AD1-BABA-C83D32058CBF}"/>
              </a:ext>
            </a:extLst>
          </p:cNvPr>
          <p:cNvSpPr txBox="1"/>
          <p:nvPr/>
        </p:nvSpPr>
        <p:spPr>
          <a:xfrm rot="359399">
            <a:off x="10671008" y="5859641"/>
            <a:ext cx="1175450" cy="307777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7200000">
              <a:rot lat="1375974" lon="21307913" rev="1093847"/>
            </a:camera>
            <a:lightRig rig="threePt" dir="t">
              <a:rot lat="0" lon="0" rev="0"/>
            </a:lightRig>
          </a:scene3d>
          <a:sp3d z="50800" extrusionH="38100" prstMaterial="clear">
            <a:bevelT w="260350" h="50800" prst="softRound"/>
            <a:bevelB prst="softRound"/>
          </a:sp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Lucas Jellema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3FD78-B433-468C-B4FB-E194ED768D3D}"/>
              </a:ext>
            </a:extLst>
          </p:cNvPr>
          <p:cNvSpPr txBox="1"/>
          <p:nvPr/>
        </p:nvSpPr>
        <p:spPr>
          <a:xfrm>
            <a:off x="152177" y="5762788"/>
            <a:ext cx="1455078" cy="307777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7200000">
              <a:rot lat="1375974" lon="21307913" rev="1093847"/>
            </a:camera>
            <a:lightRig rig="threePt" dir="t">
              <a:rot lat="0" lon="0" rev="0"/>
            </a:lightRig>
          </a:scene3d>
          <a:sp3d z="50800" extrusionH="38100" prstMaterial="clear">
            <a:bevelT w="260350" h="50800" prst="softRound"/>
            <a:bevelB prst="softRound"/>
          </a:sp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Rolando Carrasco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740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5DD95FE1-BC77-4690-9AF2-9371F420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E7970D-7453-4FCC-810B-EA8F023A9920}"/>
              </a:ext>
            </a:extLst>
          </p:cNvPr>
          <p:cNvSpPr txBox="1"/>
          <p:nvPr/>
        </p:nvSpPr>
        <p:spPr>
          <a:xfrm>
            <a:off x="437322" y="100871"/>
            <a:ext cx="9133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i="1" dirty="0" err="1">
                <a:solidFill>
                  <a:schemeClr val="accent1"/>
                </a:solidFill>
              </a:rPr>
              <a:t>Why</a:t>
            </a:r>
            <a:r>
              <a:rPr lang="es-MX" sz="3600" dirty="0"/>
              <a:t> and </a:t>
            </a:r>
            <a:r>
              <a:rPr lang="es-MX" sz="3600" i="1" dirty="0" err="1">
                <a:solidFill>
                  <a:srgbClr val="FFC000"/>
                </a:solidFill>
              </a:rPr>
              <a:t>What</a:t>
            </a:r>
            <a:r>
              <a:rPr lang="es-MX" sz="3600" dirty="0"/>
              <a:t> a </a:t>
            </a:r>
            <a:r>
              <a:rPr lang="es-MX" sz="3600" dirty="0" err="1"/>
              <a:t>Katacoda</a:t>
            </a:r>
            <a:r>
              <a:rPr lang="es-MX" sz="3600" dirty="0"/>
              <a:t> </a:t>
            </a:r>
            <a:r>
              <a:rPr lang="es-MX" sz="3600" dirty="0" err="1"/>
              <a:t>Scenario</a:t>
            </a:r>
            <a:r>
              <a:rPr lang="es-MX" sz="3600" dirty="0"/>
              <a:t> </a:t>
            </a:r>
            <a:br>
              <a:rPr lang="es-MX" sz="3600" dirty="0"/>
            </a:br>
            <a:r>
              <a:rPr lang="es-MX" sz="3600" dirty="0"/>
              <a:t>for </a:t>
            </a:r>
            <a:r>
              <a:rPr lang="es-MX" sz="3600" dirty="0" err="1"/>
              <a:t>Functions</a:t>
            </a:r>
            <a:r>
              <a:rPr lang="es-MX" sz="3600" dirty="0"/>
              <a:t> + API Gateway + </a:t>
            </a:r>
            <a:r>
              <a:rPr lang="es-MX" sz="3600" dirty="0" err="1"/>
              <a:t>Object</a:t>
            </a:r>
            <a:r>
              <a:rPr lang="es-MX" sz="3600" dirty="0"/>
              <a:t> Storage?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818D75-4479-4A3F-9163-1AC7110F06A9}"/>
              </a:ext>
            </a:extLst>
          </p:cNvPr>
          <p:cNvSpPr/>
          <p:nvPr/>
        </p:nvSpPr>
        <p:spPr>
          <a:xfrm>
            <a:off x="768731" y="1923785"/>
            <a:ext cx="6440557" cy="208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an integrated scenario (Functions, Node, Gateway, 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testing the CLI for different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Differentiate calling a function directly and via the OCI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integration between Node.JS and Object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using the elements of </a:t>
            </a:r>
            <a:r>
              <a:rPr lang="en-US"/>
              <a:t>previous scenarios (API GTWY)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FEC861-1CA2-4EBA-AAAD-04BEE0A6DE81}"/>
              </a:ext>
            </a:extLst>
          </p:cNvPr>
          <p:cNvSpPr/>
          <p:nvPr/>
        </p:nvSpPr>
        <p:spPr>
          <a:xfrm>
            <a:off x="768731" y="4430144"/>
            <a:ext cx="6440557" cy="1427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all tasks via OCI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Functions via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APIs via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contents within the Object Storage</a:t>
            </a: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9CB35ABD-2164-4ECC-95E8-6A1DCD6CE14A}"/>
              </a:ext>
            </a:extLst>
          </p:cNvPr>
          <p:cNvSpPr/>
          <p:nvPr/>
        </p:nvSpPr>
        <p:spPr>
          <a:xfrm>
            <a:off x="7421217" y="1923785"/>
            <a:ext cx="821635" cy="20899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83BC562-B342-491C-9505-D8851F496643}"/>
              </a:ext>
            </a:extLst>
          </p:cNvPr>
          <p:cNvSpPr/>
          <p:nvPr/>
        </p:nvSpPr>
        <p:spPr>
          <a:xfrm>
            <a:off x="7421217" y="4430144"/>
            <a:ext cx="821635" cy="1427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Why should I play Tuckwell Chase Lottery? - Tuckwell Chase Lottery">
            <a:extLst>
              <a:ext uri="{FF2B5EF4-FFF2-40B4-BE49-F238E27FC236}">
                <a16:creationId xmlns:a16="http://schemas.microsoft.com/office/drawing/2014/main" id="{C1B2377D-49C4-4314-BFCB-BA827A1C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2" y="1509425"/>
            <a:ext cx="3754408" cy="25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- Google-Suche discovered by LeaWu on We Heart It">
            <a:extLst>
              <a:ext uri="{FF2B5EF4-FFF2-40B4-BE49-F238E27FC236}">
                <a16:creationId xmlns:a16="http://schemas.microsoft.com/office/drawing/2014/main" id="{65C93465-4267-43B8-BD19-5E7638A9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86" y="4103772"/>
            <a:ext cx="2143006" cy="17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DCB355-3485-4727-A636-805C34D2841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731" y="6273914"/>
            <a:ext cx="1878654" cy="350452"/>
          </a:xfrm>
          <a:prstGeom prst="rect">
            <a:avLst/>
          </a:prstGeom>
        </p:spPr>
      </p:pic>
      <p:pic>
        <p:nvPicPr>
          <p:cNvPr id="14" name="Snagit_SNG858">
            <a:extLst>
              <a:ext uri="{FF2B5EF4-FFF2-40B4-BE49-F238E27FC236}">
                <a16:creationId xmlns:a16="http://schemas.microsoft.com/office/drawing/2014/main" id="{44F01376-F8C5-4E8C-B1E9-9024B8156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94" y="5257300"/>
            <a:ext cx="1060461" cy="1200330"/>
          </a:xfrm>
        </p:spPr>
      </p:pic>
    </p:spTree>
    <p:extLst>
      <p:ext uri="{BB962C8B-B14F-4D97-AF65-F5344CB8AC3E}">
        <p14:creationId xmlns:p14="http://schemas.microsoft.com/office/powerpoint/2010/main" val="4042495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B299-4C8E-4945-AE42-1FAF15A0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95" y="-127809"/>
            <a:ext cx="10515600" cy="1325563"/>
          </a:xfrm>
        </p:spPr>
        <p:txBody>
          <a:bodyPr>
            <a:normAutofit/>
          </a:bodyPr>
          <a:lstStyle/>
          <a:p>
            <a:r>
              <a:rPr lang="nl-NL" sz="2800" dirty="0"/>
              <a:t>OCI Streaming Service </a:t>
            </a:r>
            <a:endParaRPr lang="en-N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9718-B246-41DC-A3FD-2B2AA3F4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5" y="1144835"/>
            <a:ext cx="8831999" cy="5040000"/>
          </a:xfrm>
        </p:spPr>
        <p:txBody>
          <a:bodyPr>
            <a:normAutofit/>
          </a:bodyPr>
          <a:lstStyle/>
          <a:p>
            <a:r>
              <a:rPr lang="nl-NL" sz="2000" dirty="0" err="1"/>
              <a:t>Kafka</a:t>
            </a:r>
            <a:r>
              <a:rPr lang="nl-NL" sz="2000" dirty="0"/>
              <a:t> Like – Event Queue</a:t>
            </a:r>
          </a:p>
          <a:p>
            <a:pPr lvl="1"/>
            <a:r>
              <a:rPr lang="nl-NL" sz="1800" dirty="0"/>
              <a:t>Support for </a:t>
            </a:r>
            <a:r>
              <a:rPr lang="nl-NL" sz="1800" dirty="0" err="1"/>
              <a:t>partitions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consumer</a:t>
            </a:r>
            <a:r>
              <a:rPr lang="nl-NL" sz="1800" dirty="0"/>
              <a:t> </a:t>
            </a:r>
            <a:r>
              <a:rPr lang="nl-NL" sz="1800" dirty="0" err="1"/>
              <a:t>groups</a:t>
            </a:r>
            <a:endParaRPr lang="nl-NL" sz="1800" dirty="0"/>
          </a:p>
          <a:p>
            <a:r>
              <a:rPr lang="nl-NL" sz="2000" dirty="0"/>
              <a:t>Events are </a:t>
            </a:r>
            <a:r>
              <a:rPr lang="nl-NL" sz="2000" dirty="0" err="1"/>
              <a:t>Published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Consumed</a:t>
            </a:r>
            <a:r>
              <a:rPr lang="nl-NL" sz="2000" dirty="0"/>
              <a:t> </a:t>
            </a:r>
            <a:r>
              <a:rPr lang="nl-NL" sz="2000" dirty="0" err="1"/>
              <a:t>through</a:t>
            </a:r>
            <a:r>
              <a:rPr lang="nl-NL" sz="2000" dirty="0"/>
              <a:t> </a:t>
            </a:r>
            <a:br>
              <a:rPr lang="nl-NL" sz="2000" dirty="0"/>
            </a:br>
            <a:r>
              <a:rPr lang="nl-NL" sz="2000" dirty="0"/>
              <a:t>REST API calls</a:t>
            </a:r>
          </a:p>
          <a:p>
            <a:pPr lvl="1"/>
            <a:r>
              <a:rPr lang="nl-NL" sz="1800" dirty="0"/>
              <a:t>Java SDK </a:t>
            </a:r>
            <a:r>
              <a:rPr lang="nl-NL" sz="1800" dirty="0" err="1"/>
              <a:t>available</a:t>
            </a:r>
            <a:endParaRPr lang="nl-NL" sz="1800" dirty="0"/>
          </a:p>
          <a:p>
            <a:r>
              <a:rPr lang="nl-NL" sz="2000" dirty="0"/>
              <a:t>No Push </a:t>
            </a:r>
            <a:r>
              <a:rPr lang="nl-NL" sz="2000" dirty="0" err="1"/>
              <a:t>to</a:t>
            </a:r>
            <a:r>
              <a:rPr lang="nl-NL" sz="2000" dirty="0"/>
              <a:t> Consumer!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E08C765-395A-442E-9E82-8908A27FB23E}"/>
              </a:ext>
            </a:extLst>
          </p:cNvPr>
          <p:cNvSpPr/>
          <p:nvPr/>
        </p:nvSpPr>
        <p:spPr>
          <a:xfrm>
            <a:off x="8881013" y="4537615"/>
            <a:ext cx="1890235" cy="1521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BAC34-3D95-4AB4-9939-36998CD0FA8C}"/>
              </a:ext>
            </a:extLst>
          </p:cNvPr>
          <p:cNvSpPr/>
          <p:nvPr/>
        </p:nvSpPr>
        <p:spPr>
          <a:xfrm>
            <a:off x="7534435" y="2209426"/>
            <a:ext cx="4320000" cy="1757061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A7B9E-E56B-4817-8177-0889D267ADAF}"/>
              </a:ext>
            </a:extLst>
          </p:cNvPr>
          <p:cNvSpPr/>
          <p:nvPr/>
        </p:nvSpPr>
        <p:spPr>
          <a:xfrm>
            <a:off x="7534435" y="4752829"/>
            <a:ext cx="12743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AF652-8BCF-4421-83DD-9661500F7C02}"/>
              </a:ext>
            </a:extLst>
          </p:cNvPr>
          <p:cNvSpPr txBox="1"/>
          <p:nvPr/>
        </p:nvSpPr>
        <p:spPr>
          <a:xfrm>
            <a:off x="8576377" y="1767339"/>
            <a:ext cx="2441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Oracle Cloud </a:t>
            </a:r>
            <a:r>
              <a:rPr lang="nl-NL" sz="1600" dirty="0" err="1"/>
              <a:t>Infrastructure</a:t>
            </a:r>
            <a:endParaRPr lang="en-N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2C800-7FCE-484B-B8ED-C4ED4E690E4D}"/>
              </a:ext>
            </a:extLst>
          </p:cNvPr>
          <p:cNvSpPr txBox="1"/>
          <p:nvPr/>
        </p:nvSpPr>
        <p:spPr>
          <a:xfrm>
            <a:off x="7606708" y="5157651"/>
            <a:ext cx="112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Listener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8984F2-3611-4693-B329-89A9E937CCFC}"/>
              </a:ext>
            </a:extLst>
          </p:cNvPr>
          <p:cNvSpPr/>
          <p:nvPr/>
        </p:nvSpPr>
        <p:spPr>
          <a:xfrm>
            <a:off x="5466476" y="2840484"/>
            <a:ext cx="2526115" cy="847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FAE16-27E9-4926-9F9B-C9B246475407}"/>
              </a:ext>
            </a:extLst>
          </p:cNvPr>
          <p:cNvSpPr/>
          <p:nvPr/>
        </p:nvSpPr>
        <p:spPr>
          <a:xfrm>
            <a:off x="7992592" y="2565804"/>
            <a:ext cx="14721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3EE39-9D71-4705-B7BC-E38620971C51}"/>
              </a:ext>
            </a:extLst>
          </p:cNvPr>
          <p:cNvSpPr txBox="1"/>
          <p:nvPr/>
        </p:nvSpPr>
        <p:spPr>
          <a:xfrm>
            <a:off x="7992591" y="2730801"/>
            <a:ext cx="147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</a:rPr>
              <a:t>OCI Streaming</a:t>
            </a:r>
          </a:p>
          <a:p>
            <a:pPr algn="ctr"/>
            <a:r>
              <a:rPr lang="nl-NL" sz="1600" b="1" dirty="0">
                <a:solidFill>
                  <a:schemeClr val="bg1"/>
                </a:solidFill>
              </a:rPr>
              <a:t>Stream</a:t>
            </a:r>
            <a:endParaRPr lang="en-NL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3B789-FC5C-463A-AC7E-160B34897E7D}"/>
              </a:ext>
            </a:extLst>
          </p:cNvPr>
          <p:cNvSpPr/>
          <p:nvPr/>
        </p:nvSpPr>
        <p:spPr>
          <a:xfrm>
            <a:off x="4192172" y="2565804"/>
            <a:ext cx="12743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9D44D-2C09-4939-BF8A-724536252B43}"/>
              </a:ext>
            </a:extLst>
          </p:cNvPr>
          <p:cNvSpPr txBox="1"/>
          <p:nvPr/>
        </p:nvSpPr>
        <p:spPr>
          <a:xfrm>
            <a:off x="4237817" y="2970626"/>
            <a:ext cx="1202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655945-DDFF-4A14-B334-66F1B9D6F052}"/>
              </a:ext>
            </a:extLst>
          </p:cNvPr>
          <p:cNvSpPr/>
          <p:nvPr/>
        </p:nvSpPr>
        <p:spPr>
          <a:xfrm>
            <a:off x="8000627" y="3766972"/>
            <a:ext cx="353763" cy="1112873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CA206-9747-492F-87DC-4DC536E3C677}"/>
              </a:ext>
            </a:extLst>
          </p:cNvPr>
          <p:cNvSpPr txBox="1"/>
          <p:nvPr/>
        </p:nvSpPr>
        <p:spPr>
          <a:xfrm>
            <a:off x="7669282" y="5992236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On </a:t>
            </a:r>
            <a:r>
              <a:rPr lang="nl-NL" sz="1600" dirty="0" err="1"/>
              <a:t>prem</a:t>
            </a:r>
            <a:endParaRPr lang="en-NL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78234-B97F-4107-B9BC-DB4C0E73FAEF}"/>
              </a:ext>
            </a:extLst>
          </p:cNvPr>
          <p:cNvSpPr/>
          <p:nvPr/>
        </p:nvSpPr>
        <p:spPr>
          <a:xfrm>
            <a:off x="10419477" y="2551619"/>
            <a:ext cx="1274304" cy="8345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CD0AA-7A5B-4DEC-923B-1A7CFD6E20EC}"/>
              </a:ext>
            </a:extLst>
          </p:cNvPr>
          <p:cNvSpPr txBox="1"/>
          <p:nvPr/>
        </p:nvSpPr>
        <p:spPr>
          <a:xfrm>
            <a:off x="10491751" y="2815962"/>
            <a:ext cx="112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Listener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CC2228-E02E-48D2-AD44-3ED8EC616AF5}"/>
              </a:ext>
            </a:extLst>
          </p:cNvPr>
          <p:cNvSpPr/>
          <p:nvPr/>
        </p:nvSpPr>
        <p:spPr>
          <a:xfrm rot="16657032">
            <a:off x="9845188" y="2425841"/>
            <a:ext cx="362469" cy="1086143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AC0CB0-D3F4-47F0-A954-F7A551F3D50A}"/>
              </a:ext>
            </a:extLst>
          </p:cNvPr>
          <p:cNvSpPr/>
          <p:nvPr/>
        </p:nvSpPr>
        <p:spPr>
          <a:xfrm>
            <a:off x="9181519" y="4722205"/>
            <a:ext cx="12743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FDB5-27EC-4378-8243-A75BB50C060B}"/>
              </a:ext>
            </a:extLst>
          </p:cNvPr>
          <p:cNvSpPr txBox="1"/>
          <p:nvPr/>
        </p:nvSpPr>
        <p:spPr>
          <a:xfrm>
            <a:off x="9253792" y="5127027"/>
            <a:ext cx="112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Listener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61851-02AD-4885-8693-46DDC1BA4C35}"/>
              </a:ext>
            </a:extLst>
          </p:cNvPr>
          <p:cNvSpPr/>
          <p:nvPr/>
        </p:nvSpPr>
        <p:spPr>
          <a:xfrm rot="19687374">
            <a:off x="9405967" y="3700080"/>
            <a:ext cx="353763" cy="1112873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32AAC-F0A6-4568-94F1-20DD19EB15A0}"/>
              </a:ext>
            </a:extLst>
          </p:cNvPr>
          <p:cNvSpPr txBox="1"/>
          <p:nvPr/>
        </p:nvSpPr>
        <p:spPr>
          <a:xfrm>
            <a:off x="9046780" y="5961613"/>
            <a:ext cx="151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3rd Party Cloud</a:t>
            </a:r>
            <a:endParaRPr lang="en-NL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4C7A7-73C6-4386-A44C-A636106B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16" y="319417"/>
            <a:ext cx="4826419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9718-B246-41DC-A3FD-2B2AA3F4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005" y="1144834"/>
            <a:ext cx="8831999" cy="5713165"/>
          </a:xfrm>
        </p:spPr>
        <p:txBody>
          <a:bodyPr>
            <a:normAutofit/>
          </a:bodyPr>
          <a:lstStyle/>
          <a:p>
            <a:r>
              <a:rPr lang="nl-NL" sz="2000" dirty="0"/>
              <a:t>Message retrieval is</a:t>
            </a:r>
            <a:br>
              <a:rPr lang="nl-NL" sz="2000" dirty="0"/>
            </a:br>
            <a:r>
              <a:rPr lang="nl-NL" sz="2000" dirty="0" err="1"/>
              <a:t>done</a:t>
            </a:r>
            <a:r>
              <a:rPr lang="nl-NL" sz="2000" dirty="0"/>
              <a:t> </a:t>
            </a:r>
            <a:r>
              <a:rPr lang="nl-NL" sz="2000" dirty="0" err="1"/>
              <a:t>through</a:t>
            </a:r>
            <a:r>
              <a:rPr lang="nl-NL" sz="2000" dirty="0"/>
              <a:t> a Cursor</a:t>
            </a:r>
          </a:p>
          <a:p>
            <a:pPr lvl="1"/>
            <a:r>
              <a:rPr lang="nl-NL" sz="2000" dirty="0" err="1"/>
              <a:t>Similar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a (long running) query</a:t>
            </a: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br>
              <a:rPr lang="nl-NL" sz="2000" dirty="0"/>
            </a:br>
            <a:endParaRPr lang="nl-NL" sz="2000" dirty="0"/>
          </a:p>
          <a:p>
            <a:pPr lvl="1"/>
            <a:r>
              <a:rPr lang="nl-NL" sz="2000" dirty="0"/>
              <a:t>Cursor </a:t>
            </a:r>
            <a:r>
              <a:rPr lang="nl-NL" sz="2000" dirty="0" err="1"/>
              <a:t>indicates</a:t>
            </a:r>
            <a:r>
              <a:rPr lang="nl-NL" sz="2000" dirty="0"/>
              <a:t> </a:t>
            </a:r>
            <a:r>
              <a:rPr lang="nl-NL" sz="2000" dirty="0" err="1"/>
              <a:t>where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read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Stream</a:t>
            </a:r>
          </a:p>
          <a:p>
            <a:pPr lvl="2"/>
            <a:r>
              <a:rPr lang="nl-NL" dirty="0" err="1"/>
              <a:t>Earliest</a:t>
            </a:r>
            <a:r>
              <a:rPr lang="nl-NL" dirty="0"/>
              <a:t>, </a:t>
            </a:r>
            <a:r>
              <a:rPr lang="nl-NL" dirty="0" err="1"/>
              <a:t>latest</a:t>
            </a:r>
            <a:r>
              <a:rPr lang="nl-NL" dirty="0"/>
              <a:t>, at offset, </a:t>
            </a:r>
            <a:r>
              <a:rPr lang="nl-NL" dirty="0" err="1"/>
              <a:t>from</a:t>
            </a:r>
            <a:r>
              <a:rPr lang="nl-NL" dirty="0"/>
              <a:t> offset, </a:t>
            </a:r>
            <a:r>
              <a:rPr lang="nl-NL" dirty="0" err="1"/>
              <a:t>from</a:t>
            </a:r>
            <a:r>
              <a:rPr lang="nl-NL" dirty="0"/>
              <a:t> time</a:t>
            </a:r>
          </a:p>
          <a:p>
            <a:pPr lvl="1"/>
            <a:r>
              <a:rPr lang="nl-NL" sz="2000" dirty="0"/>
              <a:t>No Filter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apply</a:t>
            </a:r>
            <a:r>
              <a:rPr lang="nl-NL" sz="2000" dirty="0"/>
              <a:t> </a:t>
            </a:r>
            <a:r>
              <a:rPr lang="nl-NL" sz="2000" dirty="0" err="1"/>
              <a:t>upon</a:t>
            </a:r>
            <a:r>
              <a:rPr lang="nl-NL" sz="2000" dirty="0"/>
              <a:t> reading</a:t>
            </a:r>
          </a:p>
          <a:p>
            <a:r>
              <a:rPr lang="nl-NL" sz="2000" dirty="0"/>
              <a:t>Message </a:t>
            </a:r>
            <a:r>
              <a:rPr lang="nl-NL" sz="2000" dirty="0" err="1"/>
              <a:t>Retention</a:t>
            </a:r>
            <a:r>
              <a:rPr lang="nl-NL" sz="2000" dirty="0"/>
              <a:t>: 7 </a:t>
            </a:r>
            <a:r>
              <a:rPr lang="nl-NL" sz="2000" dirty="0" err="1"/>
              <a:t>days</a:t>
            </a:r>
            <a:endParaRPr lang="nl-NL" sz="2000" dirty="0"/>
          </a:p>
          <a:p>
            <a:r>
              <a:rPr lang="nl-NL" sz="2000" dirty="0"/>
              <a:t>Max </a:t>
            </a:r>
            <a:r>
              <a:rPr lang="nl-NL" sz="2000" dirty="0" err="1"/>
              <a:t>throughput</a:t>
            </a:r>
            <a:r>
              <a:rPr lang="nl-NL" sz="2000" dirty="0"/>
              <a:t>: 1 MB/s</a:t>
            </a:r>
          </a:p>
          <a:p>
            <a:r>
              <a:rPr lang="nl-NL" sz="2000" dirty="0"/>
              <a:t>Max </a:t>
            </a:r>
            <a:r>
              <a:rPr lang="nl-NL" sz="2000" dirty="0" err="1"/>
              <a:t>message</a:t>
            </a:r>
            <a:r>
              <a:rPr lang="nl-NL" sz="2000" dirty="0"/>
              <a:t> </a:t>
            </a:r>
            <a:r>
              <a:rPr lang="nl-NL" sz="2000" dirty="0" err="1"/>
              <a:t>size</a:t>
            </a:r>
            <a:r>
              <a:rPr lang="nl-NL" sz="2000" dirty="0"/>
              <a:t>: 1 MB</a:t>
            </a:r>
            <a:endParaRPr lang="en-NL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E08C765-395A-442E-9E82-8908A27FB23E}"/>
              </a:ext>
            </a:extLst>
          </p:cNvPr>
          <p:cNvSpPr/>
          <p:nvPr/>
        </p:nvSpPr>
        <p:spPr>
          <a:xfrm>
            <a:off x="8881013" y="4537615"/>
            <a:ext cx="1890235" cy="1521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BAC34-3D95-4AB4-9939-36998CD0FA8C}"/>
              </a:ext>
            </a:extLst>
          </p:cNvPr>
          <p:cNvSpPr/>
          <p:nvPr/>
        </p:nvSpPr>
        <p:spPr>
          <a:xfrm>
            <a:off x="7534435" y="2209426"/>
            <a:ext cx="4320000" cy="1757061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A7B9E-E56B-4817-8177-0889D267ADAF}"/>
              </a:ext>
            </a:extLst>
          </p:cNvPr>
          <p:cNvSpPr/>
          <p:nvPr/>
        </p:nvSpPr>
        <p:spPr>
          <a:xfrm>
            <a:off x="7534435" y="4752829"/>
            <a:ext cx="12743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AF652-8BCF-4421-83DD-9661500F7C02}"/>
              </a:ext>
            </a:extLst>
          </p:cNvPr>
          <p:cNvSpPr txBox="1"/>
          <p:nvPr/>
        </p:nvSpPr>
        <p:spPr>
          <a:xfrm>
            <a:off x="8576377" y="1767339"/>
            <a:ext cx="2441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Oracle Cloud </a:t>
            </a:r>
            <a:r>
              <a:rPr lang="nl-NL" sz="1600" dirty="0" err="1"/>
              <a:t>Infrastructure</a:t>
            </a:r>
            <a:endParaRPr lang="en-N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2C800-7FCE-484B-B8ED-C4ED4E690E4D}"/>
              </a:ext>
            </a:extLst>
          </p:cNvPr>
          <p:cNvSpPr txBox="1"/>
          <p:nvPr/>
        </p:nvSpPr>
        <p:spPr>
          <a:xfrm>
            <a:off x="7606708" y="5157651"/>
            <a:ext cx="112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Listener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8984F2-3611-4693-B329-89A9E937CCFC}"/>
              </a:ext>
            </a:extLst>
          </p:cNvPr>
          <p:cNvSpPr/>
          <p:nvPr/>
        </p:nvSpPr>
        <p:spPr>
          <a:xfrm>
            <a:off x="5466476" y="2840484"/>
            <a:ext cx="2526115" cy="847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FAE16-27E9-4926-9F9B-C9B246475407}"/>
              </a:ext>
            </a:extLst>
          </p:cNvPr>
          <p:cNvSpPr/>
          <p:nvPr/>
        </p:nvSpPr>
        <p:spPr>
          <a:xfrm>
            <a:off x="7992592" y="2565804"/>
            <a:ext cx="14721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3EE39-9D71-4705-B7BC-E38620971C51}"/>
              </a:ext>
            </a:extLst>
          </p:cNvPr>
          <p:cNvSpPr txBox="1"/>
          <p:nvPr/>
        </p:nvSpPr>
        <p:spPr>
          <a:xfrm>
            <a:off x="7992591" y="2730801"/>
            <a:ext cx="147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</a:rPr>
              <a:t>OCI Streaming</a:t>
            </a:r>
          </a:p>
          <a:p>
            <a:pPr algn="ctr"/>
            <a:r>
              <a:rPr lang="nl-NL" sz="1600" b="1" dirty="0">
                <a:solidFill>
                  <a:schemeClr val="bg1"/>
                </a:solidFill>
              </a:rPr>
              <a:t>Stream</a:t>
            </a:r>
            <a:endParaRPr lang="en-NL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3B789-FC5C-463A-AC7E-160B34897E7D}"/>
              </a:ext>
            </a:extLst>
          </p:cNvPr>
          <p:cNvSpPr/>
          <p:nvPr/>
        </p:nvSpPr>
        <p:spPr>
          <a:xfrm>
            <a:off x="4192172" y="2565804"/>
            <a:ext cx="12743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49D44D-2C09-4939-BF8A-724536252B43}"/>
              </a:ext>
            </a:extLst>
          </p:cNvPr>
          <p:cNvSpPr txBox="1"/>
          <p:nvPr/>
        </p:nvSpPr>
        <p:spPr>
          <a:xfrm>
            <a:off x="4237817" y="2970626"/>
            <a:ext cx="1202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655945-DDFF-4A14-B334-66F1B9D6F052}"/>
              </a:ext>
            </a:extLst>
          </p:cNvPr>
          <p:cNvSpPr/>
          <p:nvPr/>
        </p:nvSpPr>
        <p:spPr>
          <a:xfrm>
            <a:off x="8000627" y="3766972"/>
            <a:ext cx="353763" cy="1112873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CA206-9747-492F-87DC-4DC536E3C677}"/>
              </a:ext>
            </a:extLst>
          </p:cNvPr>
          <p:cNvSpPr txBox="1"/>
          <p:nvPr/>
        </p:nvSpPr>
        <p:spPr>
          <a:xfrm>
            <a:off x="7669282" y="5992236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On </a:t>
            </a:r>
            <a:r>
              <a:rPr lang="nl-NL" sz="1600" dirty="0" err="1"/>
              <a:t>prem</a:t>
            </a:r>
            <a:endParaRPr lang="en-NL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578234-B97F-4107-B9BC-DB4C0E73FAEF}"/>
              </a:ext>
            </a:extLst>
          </p:cNvPr>
          <p:cNvSpPr/>
          <p:nvPr/>
        </p:nvSpPr>
        <p:spPr>
          <a:xfrm>
            <a:off x="10419477" y="2551619"/>
            <a:ext cx="1274304" cy="8345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CD0AA-7A5B-4DEC-923B-1A7CFD6E20EC}"/>
              </a:ext>
            </a:extLst>
          </p:cNvPr>
          <p:cNvSpPr txBox="1"/>
          <p:nvPr/>
        </p:nvSpPr>
        <p:spPr>
          <a:xfrm>
            <a:off x="10491751" y="2815962"/>
            <a:ext cx="112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Listener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AC0CB0-D3F4-47F0-A954-F7A551F3D50A}"/>
              </a:ext>
            </a:extLst>
          </p:cNvPr>
          <p:cNvSpPr/>
          <p:nvPr/>
        </p:nvSpPr>
        <p:spPr>
          <a:xfrm>
            <a:off x="9181519" y="4722205"/>
            <a:ext cx="1274304" cy="12394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FDB5-27EC-4378-8243-A75BB50C060B}"/>
              </a:ext>
            </a:extLst>
          </p:cNvPr>
          <p:cNvSpPr txBox="1"/>
          <p:nvPr/>
        </p:nvSpPr>
        <p:spPr>
          <a:xfrm>
            <a:off x="9253792" y="5127027"/>
            <a:ext cx="1129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Listener</a:t>
            </a:r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61851-02AD-4885-8693-46DDC1BA4C35}"/>
              </a:ext>
            </a:extLst>
          </p:cNvPr>
          <p:cNvSpPr/>
          <p:nvPr/>
        </p:nvSpPr>
        <p:spPr>
          <a:xfrm rot="19687374">
            <a:off x="9405967" y="3700080"/>
            <a:ext cx="353763" cy="1112873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32AAC-F0A6-4568-94F1-20DD19EB15A0}"/>
              </a:ext>
            </a:extLst>
          </p:cNvPr>
          <p:cNvSpPr txBox="1"/>
          <p:nvPr/>
        </p:nvSpPr>
        <p:spPr>
          <a:xfrm>
            <a:off x="9046780" y="5961613"/>
            <a:ext cx="151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/>
              <a:t>3rd Party Cloud</a:t>
            </a:r>
            <a:endParaRPr lang="en-NL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4C7A7-73C6-4386-A44C-A636106B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16" y="319417"/>
            <a:ext cx="4826419" cy="124978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2615DE05-B0C8-461B-AEDD-5F7641612F43}"/>
              </a:ext>
            </a:extLst>
          </p:cNvPr>
          <p:cNvSpPr/>
          <p:nvPr/>
        </p:nvSpPr>
        <p:spPr>
          <a:xfrm flipH="1">
            <a:off x="9092088" y="2488677"/>
            <a:ext cx="1472104" cy="1009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CC2228-E02E-48D2-AD44-3ED8EC616AF5}"/>
              </a:ext>
            </a:extLst>
          </p:cNvPr>
          <p:cNvSpPr/>
          <p:nvPr/>
        </p:nvSpPr>
        <p:spPr>
          <a:xfrm rot="16657032">
            <a:off x="9786919" y="2476835"/>
            <a:ext cx="465368" cy="1086143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57AC8A-0D1B-446C-9BCB-FA0128B46F04}"/>
              </a:ext>
            </a:extLst>
          </p:cNvPr>
          <p:cNvSpPr/>
          <p:nvPr/>
        </p:nvSpPr>
        <p:spPr>
          <a:xfrm rot="16657032">
            <a:off x="10109763" y="2512263"/>
            <a:ext cx="254085" cy="1086143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D0F52-1594-4F51-A7F2-061C1FF6D71F}"/>
              </a:ext>
            </a:extLst>
          </p:cNvPr>
          <p:cNvSpPr txBox="1"/>
          <p:nvPr/>
        </p:nvSpPr>
        <p:spPr>
          <a:xfrm>
            <a:off x="9669223" y="2486436"/>
            <a:ext cx="565283" cy="2666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733" dirty="0"/>
              <a:t>cursor</a:t>
            </a:r>
            <a:endParaRPr lang="en-NL" sz="1733" dirty="0" err="1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05B68D1-2B82-4568-BDBB-E450EB66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189933-2689-4AA5-8D63-37FA1F5486A2}"/>
              </a:ext>
            </a:extLst>
          </p:cNvPr>
          <p:cNvSpPr txBox="1">
            <a:spLocks/>
          </p:cNvSpPr>
          <p:nvPr/>
        </p:nvSpPr>
        <p:spPr>
          <a:xfrm>
            <a:off x="716395" y="-127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/>
              <a:t>OCI Streaming Service 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6119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5DD95FE1-BC77-4690-9AF2-9371F420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E7970D-7453-4FCC-810B-EA8F023A9920}"/>
              </a:ext>
            </a:extLst>
          </p:cNvPr>
          <p:cNvSpPr txBox="1"/>
          <p:nvPr/>
        </p:nvSpPr>
        <p:spPr>
          <a:xfrm>
            <a:off x="212035" y="307254"/>
            <a:ext cx="6660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EVENTS and STREAMING SERVICES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061392B-7799-4AA2-8380-56E629E41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" y="1239155"/>
            <a:ext cx="11039061" cy="437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EE873-7BCF-415F-9EB9-29E7E6587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21" t="73314" r="30396" b="10911"/>
          <a:stretch/>
        </p:blipFill>
        <p:spPr bwMode="auto">
          <a:xfrm>
            <a:off x="7061200" y="4074460"/>
            <a:ext cx="1469682" cy="11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9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B299-4C8E-4945-AE42-1FAF15A0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OCI Streaming Service – DIY Push </a:t>
            </a:r>
            <a:endParaRPr lang="en-N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7604F8-51F5-45C6-B4AC-9B5606823529}"/>
              </a:ext>
            </a:extLst>
          </p:cNvPr>
          <p:cNvSpPr/>
          <p:nvPr/>
        </p:nvSpPr>
        <p:spPr>
          <a:xfrm>
            <a:off x="3318219" y="2514955"/>
            <a:ext cx="8379795" cy="3063187"/>
          </a:xfrm>
          <a:prstGeom prst="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0DA59-AA1E-464B-94CE-61E6784568F0}"/>
              </a:ext>
            </a:extLst>
          </p:cNvPr>
          <p:cNvSpPr/>
          <p:nvPr/>
        </p:nvSpPr>
        <p:spPr>
          <a:xfrm>
            <a:off x="8751702" y="2932300"/>
            <a:ext cx="1111335" cy="22493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A81ABD-71AF-4D5F-BFA3-C7BD425C48EB}"/>
              </a:ext>
            </a:extLst>
          </p:cNvPr>
          <p:cNvSpPr txBox="1"/>
          <p:nvPr/>
        </p:nvSpPr>
        <p:spPr>
          <a:xfrm>
            <a:off x="6444357" y="5652213"/>
            <a:ext cx="216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Oracle Cloud </a:t>
            </a:r>
            <a:r>
              <a:rPr lang="nl-NL" sz="1400" dirty="0" err="1"/>
              <a:t>Infrastructure</a:t>
            </a:r>
            <a:endParaRPr lang="en-N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39E59-AC2C-439D-A520-6D33A40971BB}"/>
              </a:ext>
            </a:extLst>
          </p:cNvPr>
          <p:cNvSpPr txBox="1"/>
          <p:nvPr/>
        </p:nvSpPr>
        <p:spPr>
          <a:xfrm>
            <a:off x="8822552" y="3745210"/>
            <a:ext cx="98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F3FBC7-B1E7-43DB-AF1F-FDF920733D0B}"/>
              </a:ext>
            </a:extLst>
          </p:cNvPr>
          <p:cNvSpPr/>
          <p:nvPr/>
        </p:nvSpPr>
        <p:spPr>
          <a:xfrm>
            <a:off x="10432770" y="2751412"/>
            <a:ext cx="1111335" cy="661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1D4D18-93A4-41E3-A136-C85AECF94916}"/>
              </a:ext>
            </a:extLst>
          </p:cNvPr>
          <p:cNvSpPr txBox="1"/>
          <p:nvPr/>
        </p:nvSpPr>
        <p:spPr>
          <a:xfrm>
            <a:off x="10432771" y="2811885"/>
            <a:ext cx="111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Function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D8E4754-7281-4AFD-B9F0-986B96688374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9852423" y="2965774"/>
            <a:ext cx="580348" cy="37582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7168F-8B72-43A9-81CB-585DBBA6C446}"/>
              </a:ext>
            </a:extLst>
          </p:cNvPr>
          <p:cNvSpPr/>
          <p:nvPr/>
        </p:nvSpPr>
        <p:spPr>
          <a:xfrm>
            <a:off x="3717782" y="3035772"/>
            <a:ext cx="1111335" cy="1018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2D79C1-4569-457F-894E-4237827DE45F}"/>
              </a:ext>
            </a:extLst>
          </p:cNvPr>
          <p:cNvSpPr/>
          <p:nvPr/>
        </p:nvSpPr>
        <p:spPr>
          <a:xfrm>
            <a:off x="783529" y="1496515"/>
            <a:ext cx="1111335" cy="1018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D3C7D6-3A0C-4F48-BDF1-C4BA39F546A0}"/>
              </a:ext>
            </a:extLst>
          </p:cNvPr>
          <p:cNvSpPr txBox="1"/>
          <p:nvPr/>
        </p:nvSpPr>
        <p:spPr>
          <a:xfrm>
            <a:off x="728698" y="1696732"/>
            <a:ext cx="122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Integration Cloud</a:t>
            </a:r>
            <a:endParaRPr lang="en-NL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2FB8A9-3D80-4C2B-BE54-2502DCAC6770}"/>
              </a:ext>
            </a:extLst>
          </p:cNvPr>
          <p:cNvSpPr/>
          <p:nvPr/>
        </p:nvSpPr>
        <p:spPr>
          <a:xfrm>
            <a:off x="773138" y="2903539"/>
            <a:ext cx="1111335" cy="1018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BE2204-CF02-4E48-8824-E9345A522598}"/>
              </a:ext>
            </a:extLst>
          </p:cNvPr>
          <p:cNvSpPr txBox="1"/>
          <p:nvPr/>
        </p:nvSpPr>
        <p:spPr>
          <a:xfrm>
            <a:off x="714705" y="3239424"/>
            <a:ext cx="122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Function</a:t>
            </a:r>
            <a:endParaRPr lang="en-NL" sz="1400" b="1" dirty="0">
              <a:solidFill>
                <a:schemeClr val="bg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4072A10-CAFD-48CF-B766-B77FE325D0D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949694" y="1958342"/>
            <a:ext cx="1768087" cy="1303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E467CA4-0C90-497B-955B-122AEF44E374}"/>
              </a:ext>
            </a:extLst>
          </p:cNvPr>
          <p:cNvCxnSpPr>
            <a:stCxn id="39" idx="3"/>
          </p:cNvCxnSpPr>
          <p:nvPr/>
        </p:nvCxnSpPr>
        <p:spPr>
          <a:xfrm>
            <a:off x="1935701" y="3393313"/>
            <a:ext cx="1782081" cy="199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E902565-DBB1-4BA7-A40B-5177D9E49DBB}"/>
              </a:ext>
            </a:extLst>
          </p:cNvPr>
          <p:cNvSpPr/>
          <p:nvPr/>
        </p:nvSpPr>
        <p:spPr>
          <a:xfrm>
            <a:off x="773138" y="4337448"/>
            <a:ext cx="1111335" cy="1018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5F5E36-391A-4137-B3CA-2732C389A9ED}"/>
              </a:ext>
            </a:extLst>
          </p:cNvPr>
          <p:cNvSpPr txBox="1"/>
          <p:nvPr/>
        </p:nvSpPr>
        <p:spPr>
          <a:xfrm>
            <a:off x="714705" y="4673336"/>
            <a:ext cx="122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App</a:t>
            </a:r>
            <a:endParaRPr lang="en-NL" sz="1400" b="1" dirty="0">
              <a:solidFill>
                <a:schemeClr val="bg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2DB7265-68FF-4334-896D-CDA5C5A9FE66}"/>
              </a:ext>
            </a:extLst>
          </p:cNvPr>
          <p:cNvCxnSpPr>
            <a:stCxn id="43" idx="3"/>
          </p:cNvCxnSpPr>
          <p:nvPr/>
        </p:nvCxnSpPr>
        <p:spPr>
          <a:xfrm flipV="1">
            <a:off x="1935701" y="3831243"/>
            <a:ext cx="1782081" cy="995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ECD3D6F-A6A7-4091-8E14-A6F73BD78603}"/>
              </a:ext>
            </a:extLst>
          </p:cNvPr>
          <p:cNvSpPr/>
          <p:nvPr/>
        </p:nvSpPr>
        <p:spPr>
          <a:xfrm>
            <a:off x="5557528" y="3224307"/>
            <a:ext cx="1657129" cy="6857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695A9-1011-4F8F-9AE4-88F41644B1A6}"/>
              </a:ext>
            </a:extLst>
          </p:cNvPr>
          <p:cNvSpPr txBox="1"/>
          <p:nvPr/>
        </p:nvSpPr>
        <p:spPr>
          <a:xfrm>
            <a:off x="5476174" y="3210162"/>
            <a:ext cx="178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Function</a:t>
            </a:r>
            <a:r>
              <a:rPr lang="nl-NL" sz="1400" dirty="0">
                <a:solidFill>
                  <a:schemeClr val="bg1"/>
                </a:solidFill>
              </a:rPr>
              <a:t> Message </a:t>
            </a:r>
            <a:r>
              <a:rPr lang="nl-NL" sz="1400" dirty="0" err="1">
                <a:solidFill>
                  <a:schemeClr val="bg1"/>
                </a:solidFill>
              </a:rPr>
              <a:t>Listener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594471E-5CB7-4B4C-A582-43349809DADD}"/>
              </a:ext>
            </a:extLst>
          </p:cNvPr>
          <p:cNvSpPr/>
          <p:nvPr/>
        </p:nvSpPr>
        <p:spPr>
          <a:xfrm rot="16657032">
            <a:off x="5065818" y="3093583"/>
            <a:ext cx="297845" cy="947236"/>
          </a:xfrm>
          <a:custGeom>
            <a:avLst/>
            <a:gdLst>
              <a:gd name="connsiteX0" fmla="*/ 0 w 311499"/>
              <a:gd name="connsiteY0" fmla="*/ 956383 h 956383"/>
              <a:gd name="connsiteX1" fmla="*/ 170822 w 311499"/>
              <a:gd name="connsiteY1" fmla="*/ 1790 h 956383"/>
              <a:gd name="connsiteX2" fmla="*/ 311499 w 311499"/>
              <a:gd name="connsiteY2" fmla="*/ 765465 h 95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99" h="956383">
                <a:moveTo>
                  <a:pt x="0" y="956383"/>
                </a:moveTo>
                <a:cubicBezTo>
                  <a:pt x="59453" y="494996"/>
                  <a:pt x="118906" y="33610"/>
                  <a:pt x="170822" y="1790"/>
                </a:cubicBezTo>
                <a:cubicBezTo>
                  <a:pt x="222738" y="-30030"/>
                  <a:pt x="267118" y="367717"/>
                  <a:pt x="311499" y="765465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2DC64D-688D-4B2C-AE53-2D9B7B2F07AA}"/>
              </a:ext>
            </a:extLst>
          </p:cNvPr>
          <p:cNvSpPr/>
          <p:nvPr/>
        </p:nvSpPr>
        <p:spPr>
          <a:xfrm>
            <a:off x="7368566" y="3165029"/>
            <a:ext cx="1506404" cy="569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push</a:t>
            </a:r>
            <a:endParaRPr lang="en-NL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8C06EC-5BA7-4F06-B178-AFB72D42277A}"/>
              </a:ext>
            </a:extLst>
          </p:cNvPr>
          <p:cNvSpPr txBox="1"/>
          <p:nvPr/>
        </p:nvSpPr>
        <p:spPr>
          <a:xfrm>
            <a:off x="3652455" y="3176663"/>
            <a:ext cx="128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OCI Streaming</a:t>
            </a:r>
          </a:p>
          <a:p>
            <a:pPr algn="ctr"/>
            <a:r>
              <a:rPr lang="nl-NL" sz="1400" b="1" dirty="0">
                <a:solidFill>
                  <a:schemeClr val="bg1"/>
                </a:solidFill>
              </a:rPr>
              <a:t>Stream</a:t>
            </a:r>
            <a:endParaRPr lang="en-NL" sz="1400" b="1" dirty="0">
              <a:solidFill>
                <a:schemeClr val="bg1"/>
              </a:solidFill>
            </a:endParaRPr>
          </a:p>
        </p:txBody>
      </p:sp>
      <p:pic>
        <p:nvPicPr>
          <p:cNvPr id="50" name="Graphic 49" descr="Alarm clock">
            <a:extLst>
              <a:ext uri="{FF2B5EF4-FFF2-40B4-BE49-F238E27FC236}">
                <a16:creationId xmlns:a16="http://schemas.microsoft.com/office/drawing/2014/main" id="{5AAC2717-8161-46DE-A89F-EDE37F7E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314" y="4396477"/>
            <a:ext cx="555023" cy="535820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BE4E9A28-8527-44C3-A587-60F302157265}"/>
              </a:ext>
            </a:extLst>
          </p:cNvPr>
          <p:cNvSpPr/>
          <p:nvPr/>
        </p:nvSpPr>
        <p:spPr>
          <a:xfrm rot="16200000">
            <a:off x="6101212" y="3693846"/>
            <a:ext cx="569757" cy="72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224FAD-EA7B-45AB-BF47-D8104D6A0255}"/>
              </a:ext>
            </a:extLst>
          </p:cNvPr>
          <p:cNvSpPr/>
          <p:nvPr/>
        </p:nvSpPr>
        <p:spPr>
          <a:xfrm>
            <a:off x="5557527" y="4238287"/>
            <a:ext cx="1640240" cy="943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F92615-1DA1-484B-A53E-9EFD99868D1A}"/>
              </a:ext>
            </a:extLst>
          </p:cNvPr>
          <p:cNvSpPr txBox="1"/>
          <p:nvPr/>
        </p:nvSpPr>
        <p:spPr>
          <a:xfrm>
            <a:off x="5557525" y="4298760"/>
            <a:ext cx="1711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OCI Monitoring </a:t>
            </a:r>
            <a:r>
              <a:rPr lang="nl-NL" sz="1400" dirty="0" err="1">
                <a:solidFill>
                  <a:schemeClr val="bg1"/>
                </a:solidFill>
              </a:rPr>
              <a:t>Healthcheck</a:t>
            </a:r>
            <a:endParaRPr lang="nl-NL" sz="1400" dirty="0">
              <a:solidFill>
                <a:schemeClr val="bg1"/>
              </a:solidFill>
            </a:endParaRPr>
          </a:p>
          <a:p>
            <a:pPr algn="ctr"/>
            <a:r>
              <a:rPr lang="nl-NL" sz="1400" i="1" dirty="0">
                <a:solidFill>
                  <a:schemeClr val="bg1"/>
                </a:solidFill>
              </a:rPr>
              <a:t>Trigger </a:t>
            </a:r>
            <a:r>
              <a:rPr lang="nl-NL" sz="1400" i="1" dirty="0" err="1">
                <a:solidFill>
                  <a:schemeClr val="bg1"/>
                </a:solidFill>
              </a:rPr>
              <a:t>Listener</a:t>
            </a:r>
            <a:endParaRPr lang="en-NL" sz="1400" i="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A36467-0F09-455A-B3B2-1688E153B9AE}"/>
              </a:ext>
            </a:extLst>
          </p:cNvPr>
          <p:cNvSpPr/>
          <p:nvPr/>
        </p:nvSpPr>
        <p:spPr>
          <a:xfrm>
            <a:off x="10432770" y="3589331"/>
            <a:ext cx="1111335" cy="661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2E0438-0F43-488A-9714-C69399606942}"/>
              </a:ext>
            </a:extLst>
          </p:cNvPr>
          <p:cNvSpPr txBox="1"/>
          <p:nvPr/>
        </p:nvSpPr>
        <p:spPr>
          <a:xfrm>
            <a:off x="10432771" y="3649804"/>
            <a:ext cx="111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Function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60E4A8-9954-42D7-BBDE-23CBE803774F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9800006" y="3803693"/>
            <a:ext cx="632765" cy="50323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709F86-10C5-479E-AAC4-3A78DA51C8BC}"/>
              </a:ext>
            </a:extLst>
          </p:cNvPr>
          <p:cNvSpPr/>
          <p:nvPr/>
        </p:nvSpPr>
        <p:spPr>
          <a:xfrm>
            <a:off x="10432770" y="4390204"/>
            <a:ext cx="1111335" cy="6613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64E1D6-B809-47A6-ACA9-9CFDA7B4D654}"/>
              </a:ext>
            </a:extLst>
          </p:cNvPr>
          <p:cNvSpPr txBox="1"/>
          <p:nvPr/>
        </p:nvSpPr>
        <p:spPr>
          <a:xfrm>
            <a:off x="10432771" y="4450677"/>
            <a:ext cx="111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Function</a:t>
            </a:r>
            <a:endParaRPr lang="nl-NL" sz="1400" dirty="0">
              <a:solidFill>
                <a:schemeClr val="bg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26A57EB-C965-4BDD-A3EE-A56A3FD21361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9800006" y="4604566"/>
            <a:ext cx="632765" cy="50323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51" grpId="0" animBg="1"/>
      <p:bldP spid="52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5DD95FE1-BC77-4690-9AF2-9371F420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E7970D-7453-4FCC-810B-EA8F023A9920}"/>
              </a:ext>
            </a:extLst>
          </p:cNvPr>
          <p:cNvSpPr txBox="1"/>
          <p:nvPr/>
        </p:nvSpPr>
        <p:spPr>
          <a:xfrm>
            <a:off x="437323" y="100871"/>
            <a:ext cx="875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i="1" dirty="0" err="1">
                <a:solidFill>
                  <a:schemeClr val="accent1"/>
                </a:solidFill>
              </a:rPr>
              <a:t>Why</a:t>
            </a:r>
            <a:r>
              <a:rPr lang="es-MX" sz="3600" dirty="0"/>
              <a:t> and </a:t>
            </a:r>
            <a:r>
              <a:rPr lang="es-MX" sz="3600" i="1" dirty="0" err="1">
                <a:solidFill>
                  <a:srgbClr val="FFC000"/>
                </a:solidFill>
              </a:rPr>
              <a:t>What</a:t>
            </a:r>
            <a:r>
              <a:rPr lang="es-MX" sz="3600" dirty="0"/>
              <a:t> a </a:t>
            </a:r>
            <a:r>
              <a:rPr lang="es-MX" sz="3600" dirty="0" err="1"/>
              <a:t>Katacoda</a:t>
            </a:r>
            <a:r>
              <a:rPr lang="es-MX" sz="3600" dirty="0"/>
              <a:t> </a:t>
            </a:r>
            <a:r>
              <a:rPr lang="es-MX" sz="3600" dirty="0" err="1"/>
              <a:t>Scenario</a:t>
            </a:r>
            <a:r>
              <a:rPr lang="es-MX" sz="3600" dirty="0"/>
              <a:t> </a:t>
            </a:r>
            <a:br>
              <a:rPr lang="es-MX" sz="3600" dirty="0"/>
            </a:br>
            <a:r>
              <a:rPr lang="es-MX" sz="3600" dirty="0"/>
              <a:t>for OCI </a:t>
            </a:r>
            <a:r>
              <a:rPr lang="es-MX" sz="3600" dirty="0" err="1"/>
              <a:t>Streaming</a:t>
            </a:r>
            <a:r>
              <a:rPr lang="es-MX" sz="3600" dirty="0"/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818D75-4479-4A3F-9163-1AC7110F06A9}"/>
              </a:ext>
            </a:extLst>
          </p:cNvPr>
          <p:cNvSpPr/>
          <p:nvPr/>
        </p:nvSpPr>
        <p:spPr>
          <a:xfrm>
            <a:off x="768731" y="1923785"/>
            <a:ext cx="6440557" cy="208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Introduce the OCI streaming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High volume </a:t>
            </a:r>
            <a:r>
              <a:rPr lang="nl-NL" dirty="0" err="1">
                <a:solidFill>
                  <a:schemeClr val="bg1"/>
                </a:solidFill>
              </a:rPr>
              <a:t>publish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subscribe</a:t>
            </a:r>
            <a:r>
              <a:rPr lang="nl-NL" dirty="0">
                <a:solidFill>
                  <a:schemeClr val="bg1"/>
                </a:solidFill>
              </a:rPr>
              <a:t> messaging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Compatible </a:t>
            </a:r>
            <a:r>
              <a:rPr lang="nl-NL" dirty="0" err="1">
                <a:solidFill>
                  <a:schemeClr val="bg1"/>
                </a:solidFill>
              </a:rPr>
              <a:t>with</a:t>
            </a:r>
            <a:r>
              <a:rPr lang="nl-NL" dirty="0">
                <a:solidFill>
                  <a:schemeClr val="bg1"/>
                </a:solidFill>
              </a:rPr>
              <a:t> Apache </a:t>
            </a:r>
            <a:r>
              <a:rPr lang="nl-NL" dirty="0" err="1">
                <a:solidFill>
                  <a:schemeClr val="bg1"/>
                </a:solidFill>
              </a:rPr>
              <a:t>Kafka</a:t>
            </a:r>
            <a:r>
              <a:rPr lang="nl-NL" dirty="0">
                <a:solidFill>
                  <a:schemeClr val="bg1"/>
                </a:solidFill>
              </a:rPr>
              <a:t> &amp; </a:t>
            </a:r>
            <a:r>
              <a:rPr lang="nl-NL" dirty="0" err="1">
                <a:solidFill>
                  <a:schemeClr val="bg1"/>
                </a:solidFill>
              </a:rPr>
              <a:t>Kafka</a:t>
            </a:r>
            <a:r>
              <a:rPr lang="nl-NL" dirty="0">
                <a:solidFill>
                  <a:schemeClr val="bg1"/>
                </a:solidFill>
              </a:rPr>
              <a:t>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other OCI services – Events,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started Streaming through </a:t>
            </a:r>
            <a:r>
              <a:rPr lang="en-US"/>
              <a:t>OCI CLI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FEC861-1CA2-4EBA-AAAD-04BEE0A6DE81}"/>
              </a:ext>
            </a:extLst>
          </p:cNvPr>
          <p:cNvSpPr/>
          <p:nvPr/>
        </p:nvSpPr>
        <p:spPr>
          <a:xfrm>
            <a:off x="768731" y="4430144"/>
            <a:ext cx="6440557" cy="1427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an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OCI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Stream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Listener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Use OCI Monitor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check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what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is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hapenning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Expose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functions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via OCI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9CB35ABD-2164-4ECC-95E8-6A1DCD6CE14A}"/>
              </a:ext>
            </a:extLst>
          </p:cNvPr>
          <p:cNvSpPr/>
          <p:nvPr/>
        </p:nvSpPr>
        <p:spPr>
          <a:xfrm>
            <a:off x="7421217" y="1923785"/>
            <a:ext cx="821635" cy="20899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83BC562-B342-491C-9505-D8851F496643}"/>
              </a:ext>
            </a:extLst>
          </p:cNvPr>
          <p:cNvSpPr/>
          <p:nvPr/>
        </p:nvSpPr>
        <p:spPr>
          <a:xfrm>
            <a:off x="7421217" y="4430144"/>
            <a:ext cx="821635" cy="1427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Why should I play Tuckwell Chase Lottery? - Tuckwell Chase Lottery">
            <a:extLst>
              <a:ext uri="{FF2B5EF4-FFF2-40B4-BE49-F238E27FC236}">
                <a16:creationId xmlns:a16="http://schemas.microsoft.com/office/drawing/2014/main" id="{C1B2377D-49C4-4314-BFCB-BA827A1C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2" y="1509425"/>
            <a:ext cx="3754408" cy="25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- Google-Suche discovered by LeaWu on We Heart It">
            <a:extLst>
              <a:ext uri="{FF2B5EF4-FFF2-40B4-BE49-F238E27FC236}">
                <a16:creationId xmlns:a16="http://schemas.microsoft.com/office/drawing/2014/main" id="{65C93465-4267-43B8-BD19-5E7638A9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86" y="4103772"/>
            <a:ext cx="2143006" cy="17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nagit_SNG848">
            <a:extLst>
              <a:ext uri="{FF2B5EF4-FFF2-40B4-BE49-F238E27FC236}">
                <a16:creationId xmlns:a16="http://schemas.microsoft.com/office/drawing/2014/main" id="{CC7AF15E-1FCB-462C-8CEA-3F9396B99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70" y="5317724"/>
            <a:ext cx="1141504" cy="1295688"/>
          </a:xfrm>
        </p:spPr>
      </p:pic>
    </p:spTree>
    <p:extLst>
      <p:ext uri="{BB962C8B-B14F-4D97-AF65-F5344CB8AC3E}">
        <p14:creationId xmlns:p14="http://schemas.microsoft.com/office/powerpoint/2010/main" val="170366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01F7F93C-801D-468B-A83A-510FBD999A81}"/>
              </a:ext>
            </a:extLst>
          </p:cNvPr>
          <p:cNvSpPr/>
          <p:nvPr/>
        </p:nvSpPr>
        <p:spPr>
          <a:xfrm>
            <a:off x="8877120" y="125707"/>
            <a:ext cx="3299627" cy="1476587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CA811-2D95-4A73-BFF9-B0B13497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3997"/>
            <a:ext cx="10515600" cy="1325563"/>
          </a:xfrm>
        </p:spPr>
        <p:txBody>
          <a:bodyPr/>
          <a:lstStyle/>
          <a:p>
            <a:r>
              <a:rPr lang="nl-NL" dirty="0" err="1"/>
              <a:t>NoSQL</a:t>
            </a:r>
            <a:r>
              <a:rPr lang="nl-NL" dirty="0"/>
              <a:t> Database Cloud Service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BA16-6CC0-483A-95DD-2121EE04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2400" dirty="0" err="1"/>
              <a:t>Launched</a:t>
            </a:r>
            <a:r>
              <a:rPr lang="nl-NL" sz="2400" dirty="0"/>
              <a:t> in </a:t>
            </a:r>
            <a:r>
              <a:rPr lang="nl-NL" sz="2400" dirty="0" err="1"/>
              <a:t>February</a:t>
            </a:r>
            <a:r>
              <a:rPr lang="nl-NL" sz="2400" dirty="0"/>
              <a:t> 2020 – a </a:t>
            </a:r>
            <a:r>
              <a:rPr lang="nl-NL" sz="2400" dirty="0" err="1"/>
              <a:t>fully</a:t>
            </a:r>
            <a:r>
              <a:rPr lang="nl-NL" sz="2400" dirty="0"/>
              <a:t> </a:t>
            </a:r>
            <a:r>
              <a:rPr lang="nl-NL" sz="2400" dirty="0" err="1"/>
              <a:t>managed</a:t>
            </a:r>
            <a:r>
              <a:rPr lang="nl-NL" sz="2400" dirty="0"/>
              <a:t> </a:t>
            </a:r>
            <a:r>
              <a:rPr lang="nl-NL" sz="2400" dirty="0" err="1"/>
              <a:t>cloud</a:t>
            </a:r>
            <a:r>
              <a:rPr lang="nl-NL" sz="2400" dirty="0"/>
              <a:t> service</a:t>
            </a:r>
          </a:p>
          <a:p>
            <a:r>
              <a:rPr lang="nl-NL" sz="2400" dirty="0" err="1"/>
              <a:t>Based</a:t>
            </a:r>
            <a:r>
              <a:rPr lang="nl-NL" sz="2400" dirty="0"/>
              <a:t> on Oracle </a:t>
            </a:r>
            <a:r>
              <a:rPr lang="nl-NL" sz="2400" dirty="0" err="1"/>
              <a:t>NoSQL</a:t>
            </a:r>
            <a:r>
              <a:rPr lang="nl-NL" sz="2400" dirty="0"/>
              <a:t> Database</a:t>
            </a:r>
          </a:p>
          <a:p>
            <a:pPr lvl="1"/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itself</a:t>
            </a:r>
            <a:r>
              <a:rPr lang="nl-NL" sz="2000" dirty="0"/>
              <a:t> is </a:t>
            </a:r>
            <a:r>
              <a:rPr lang="nl-NL" sz="2000" dirty="0" err="1"/>
              <a:t>based</a:t>
            </a:r>
            <a:r>
              <a:rPr lang="nl-NL" sz="2000" dirty="0"/>
              <a:t> on Berkeley DB as storage engine</a:t>
            </a:r>
          </a:p>
          <a:p>
            <a:r>
              <a:rPr lang="nl-NL" sz="2400" dirty="0" err="1"/>
              <a:t>Schemaless</a:t>
            </a:r>
            <a:r>
              <a:rPr lang="nl-NL" sz="2400" dirty="0"/>
              <a:t> JSON </a:t>
            </a:r>
            <a:r>
              <a:rPr lang="nl-NL" sz="2400" i="1" dirty="0" err="1"/>
              <a:t>and</a:t>
            </a:r>
            <a:r>
              <a:rPr lang="nl-NL" sz="2400" dirty="0"/>
              <a:t> SQL </a:t>
            </a:r>
            <a:r>
              <a:rPr lang="nl-NL" sz="2400" dirty="0" err="1"/>
              <a:t>enabled</a:t>
            </a:r>
            <a:r>
              <a:rPr lang="nl-NL" sz="2400" dirty="0"/>
              <a:t> on </a:t>
            </a:r>
            <a:r>
              <a:rPr lang="nl-NL" sz="2400" dirty="0" err="1"/>
              <a:t>relational</a:t>
            </a:r>
            <a:r>
              <a:rPr lang="nl-NL" sz="2400" dirty="0"/>
              <a:t> data</a:t>
            </a:r>
          </a:p>
          <a:p>
            <a:pPr lvl="1"/>
            <a:r>
              <a:rPr lang="en-US" sz="2000" dirty="0"/>
              <a:t>ACID, consistent, relational, structured, joins</a:t>
            </a:r>
          </a:p>
          <a:p>
            <a:r>
              <a:rPr lang="en-US" sz="2400" dirty="0"/>
              <a:t>Partial JSON Updates</a:t>
            </a:r>
          </a:p>
          <a:p>
            <a:pPr lvl="1"/>
            <a:r>
              <a:rPr lang="en-US" sz="2000" dirty="0"/>
              <a:t>Server-side updates to JSON documents</a:t>
            </a:r>
          </a:p>
          <a:p>
            <a:r>
              <a:rPr lang="en-US" sz="2400" dirty="0"/>
              <a:t>Time-To-Live – auto-expire on records</a:t>
            </a:r>
          </a:p>
          <a:p>
            <a:r>
              <a:rPr lang="en-US" sz="2400" dirty="0"/>
              <a:t>Built-in Data Redundancy</a:t>
            </a:r>
          </a:p>
          <a:p>
            <a:r>
              <a:rPr lang="en-US" sz="2400" dirty="0"/>
              <a:t>Multi-region architecture </a:t>
            </a:r>
          </a:p>
          <a:p>
            <a:pPr lvl="1"/>
            <a:r>
              <a:rPr lang="en-US" sz="2000" dirty="0"/>
              <a:t>read-anywhere/write-anywhere in “WAN” cluster</a:t>
            </a:r>
          </a:p>
          <a:p>
            <a:endParaRPr lang="nl-NL" sz="2400" dirty="0"/>
          </a:p>
          <a:p>
            <a:r>
              <a:rPr lang="nl-NL" sz="2400" dirty="0"/>
              <a:t>REST </a:t>
            </a:r>
            <a:r>
              <a:rPr lang="nl-NL" sz="2400" dirty="0" err="1"/>
              <a:t>APIs</a:t>
            </a:r>
            <a:r>
              <a:rPr lang="nl-NL" sz="2400" dirty="0"/>
              <a:t>, OCI CLI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SDKs</a:t>
            </a:r>
            <a:r>
              <a:rPr lang="nl-NL" sz="2400" dirty="0"/>
              <a:t> in Java, Python, Node </a:t>
            </a:r>
            <a:r>
              <a:rPr lang="nl-NL" sz="2400" dirty="0" err="1"/>
              <a:t>and</a:t>
            </a:r>
            <a:r>
              <a:rPr lang="nl-NL" sz="2400" dirty="0"/>
              <a:t> Go</a:t>
            </a:r>
            <a:endParaRPr lang="en-NL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3738E4-CD44-4FFA-A9BC-FE99794C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653" y="3429000"/>
            <a:ext cx="3299627" cy="263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A895C69-CF4C-423E-A89D-0165BEF2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547" y="384000"/>
            <a:ext cx="2514600" cy="8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44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5CF77E-736B-4584-B54E-D42C3E337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" r="16584" b="-2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2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>
            <a:extLst>
              <a:ext uri="{FF2B5EF4-FFF2-40B4-BE49-F238E27FC236}">
                <a16:creationId xmlns:a16="http://schemas.microsoft.com/office/drawing/2014/main" id="{5DD95FE1-BC77-4690-9AF2-9371F420C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E7970D-7453-4FCC-810B-EA8F023A9920}"/>
              </a:ext>
            </a:extLst>
          </p:cNvPr>
          <p:cNvSpPr txBox="1"/>
          <p:nvPr/>
        </p:nvSpPr>
        <p:spPr>
          <a:xfrm>
            <a:off x="437323" y="100871"/>
            <a:ext cx="875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i="1" dirty="0" err="1">
                <a:solidFill>
                  <a:schemeClr val="accent1"/>
                </a:solidFill>
              </a:rPr>
              <a:t>Why</a:t>
            </a:r>
            <a:r>
              <a:rPr lang="es-MX" sz="3600" dirty="0"/>
              <a:t> and </a:t>
            </a:r>
            <a:r>
              <a:rPr lang="es-MX" sz="3600" i="1" dirty="0" err="1">
                <a:solidFill>
                  <a:srgbClr val="FFC000"/>
                </a:solidFill>
              </a:rPr>
              <a:t>What</a:t>
            </a:r>
            <a:r>
              <a:rPr lang="es-MX" sz="3600" dirty="0"/>
              <a:t> a </a:t>
            </a:r>
            <a:r>
              <a:rPr lang="es-MX" sz="3600" dirty="0" err="1"/>
              <a:t>Katacoda</a:t>
            </a:r>
            <a:r>
              <a:rPr lang="es-MX" sz="3600" dirty="0"/>
              <a:t> </a:t>
            </a:r>
            <a:r>
              <a:rPr lang="es-MX" sz="3600" dirty="0" err="1"/>
              <a:t>Scenario</a:t>
            </a:r>
            <a:r>
              <a:rPr lang="es-MX" sz="3600" dirty="0"/>
              <a:t> </a:t>
            </a:r>
            <a:br>
              <a:rPr lang="es-MX" sz="3600" dirty="0"/>
            </a:br>
            <a:r>
              <a:rPr lang="es-MX" sz="3600" dirty="0"/>
              <a:t>for NoSQL </a:t>
            </a:r>
            <a:r>
              <a:rPr lang="es-MX" sz="3600" dirty="0" err="1"/>
              <a:t>Database</a:t>
            </a:r>
            <a:r>
              <a:rPr lang="es-MX" sz="3600" dirty="0"/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818D75-4479-4A3F-9163-1AC7110F06A9}"/>
              </a:ext>
            </a:extLst>
          </p:cNvPr>
          <p:cNvSpPr/>
          <p:nvPr/>
        </p:nvSpPr>
        <p:spPr>
          <a:xfrm>
            <a:off x="768731" y="1923785"/>
            <a:ext cx="6440557" cy="2089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the fully managed NoSQL Database Cloud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NoSQL Database is start </a:t>
            </a:r>
            <a:r>
              <a:rPr lang="en-US" i="1" dirty="0"/>
              <a:t>small and cheap</a:t>
            </a:r>
            <a:r>
              <a:rPr lang="en-US" dirty="0"/>
              <a:t> persistence solution in cloud native application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NoSQL Database is global, multi-model, ACID or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the OCI CLI for making a flying start with NoSQL Database service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FEC861-1CA2-4EBA-AAAD-04BEE0A6DE81}"/>
              </a:ext>
            </a:extLst>
          </p:cNvPr>
          <p:cNvSpPr/>
          <p:nvPr/>
        </p:nvSpPr>
        <p:spPr>
          <a:xfrm>
            <a:off x="768731" y="4430144"/>
            <a:ext cx="6440557" cy="1427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Insert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Query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relational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records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(OCI CLI &amp;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Console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Insert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Query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JSON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documents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partially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Update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JSON </a:t>
            </a: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documents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50000"/>
                  </a:schemeClr>
                </a:solidFill>
              </a:rPr>
              <a:t>Drop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 tables</a:t>
            </a: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9CB35ABD-2164-4ECC-95E8-6A1DCD6CE14A}"/>
              </a:ext>
            </a:extLst>
          </p:cNvPr>
          <p:cNvSpPr/>
          <p:nvPr/>
        </p:nvSpPr>
        <p:spPr>
          <a:xfrm>
            <a:off x="7421217" y="1923785"/>
            <a:ext cx="821635" cy="20899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883BC562-B342-491C-9505-D8851F496643}"/>
              </a:ext>
            </a:extLst>
          </p:cNvPr>
          <p:cNvSpPr/>
          <p:nvPr/>
        </p:nvSpPr>
        <p:spPr>
          <a:xfrm>
            <a:off x="7421217" y="4430144"/>
            <a:ext cx="821635" cy="14273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Why should I play Tuckwell Chase Lottery? - Tuckwell Chase Lottery">
            <a:extLst>
              <a:ext uri="{FF2B5EF4-FFF2-40B4-BE49-F238E27FC236}">
                <a16:creationId xmlns:a16="http://schemas.microsoft.com/office/drawing/2014/main" id="{C1B2377D-49C4-4314-BFCB-BA827A1C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52" y="1509425"/>
            <a:ext cx="3754408" cy="25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- Google-Suche discovered by LeaWu on We Heart It">
            <a:extLst>
              <a:ext uri="{FF2B5EF4-FFF2-40B4-BE49-F238E27FC236}">
                <a16:creationId xmlns:a16="http://schemas.microsoft.com/office/drawing/2014/main" id="{65C93465-4267-43B8-BD19-5E7638A9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86" y="4103772"/>
            <a:ext cx="2143006" cy="175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Snagit_SNG851">
            <a:extLst>
              <a:ext uri="{FF2B5EF4-FFF2-40B4-BE49-F238E27FC236}">
                <a16:creationId xmlns:a16="http://schemas.microsoft.com/office/drawing/2014/main" id="{5782958D-606E-43CF-90CE-B8C985821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61" y="5396988"/>
            <a:ext cx="1098021" cy="12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6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1351F-8DB8-466D-B288-17D0F9CE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 dirty="0"/>
              <a:t>Q&amp;A </a:t>
            </a:r>
            <a:br>
              <a:rPr lang="nl-NL" sz="4800" dirty="0"/>
            </a:br>
            <a:r>
              <a:rPr lang="nl-NL" sz="4800" dirty="0" err="1"/>
              <a:t>and</a:t>
            </a:r>
            <a:r>
              <a:rPr lang="nl-NL" sz="4800" dirty="0"/>
              <a:t> </a:t>
            </a:r>
            <a:br>
              <a:rPr lang="nl-NL" sz="4800" dirty="0"/>
            </a:br>
            <a:r>
              <a:rPr lang="nl-NL" sz="4800" dirty="0"/>
              <a:t>Live </a:t>
            </a:r>
            <a:r>
              <a:rPr lang="nl-NL" sz="4800" dirty="0" err="1"/>
              <a:t>Handson</a:t>
            </a:r>
            <a:endParaRPr lang="en-NL" sz="4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2B85ED-6358-4F9E-B09F-E53A5CE9F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70667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C91599C-5377-4008-9917-BAE344FB632C}"/>
              </a:ext>
            </a:extLst>
          </p:cNvPr>
          <p:cNvSpPr/>
          <p:nvPr/>
        </p:nvSpPr>
        <p:spPr>
          <a:xfrm>
            <a:off x="8132796" y="548975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nl-NL" sz="32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http://bit.ly/real-oci</a:t>
            </a:r>
            <a:endParaRPr lang="en-NL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3ACB508C-A723-4B01-A86D-F4CF08C43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r="27104" b="-2"/>
          <a:stretch/>
        </p:blipFill>
        <p:spPr bwMode="auto">
          <a:xfrm>
            <a:off x="736658" y="4507639"/>
            <a:ext cx="1084704" cy="15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7F68D37-D922-46B2-BCE0-BE9289E1D5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3" r="23252" b="-1"/>
          <a:stretch/>
        </p:blipFill>
        <p:spPr>
          <a:xfrm>
            <a:off x="2005350" y="4507639"/>
            <a:ext cx="1088925" cy="153847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644E1F6-4A92-4201-A9DF-AE574962B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594360" y="410569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E6A97ACC-AB9A-4609-AA42-EE6A02B8AD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18864" y="359323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437FF3-40DB-4505-B52D-ED8DA2C1799D}"/>
              </a:ext>
            </a:extLst>
          </p:cNvPr>
          <p:cNvSpPr txBox="1"/>
          <p:nvPr/>
        </p:nvSpPr>
        <p:spPr>
          <a:xfrm>
            <a:off x="5297053" y="2420965"/>
            <a:ext cx="2966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13"/>
              </a:rPr>
              <a:t>cloud.oracle.com/</a:t>
            </a:r>
            <a:r>
              <a:rPr lang="en-US" sz="2400" dirty="0" err="1">
                <a:hlinkClick r:id="rId13"/>
              </a:rPr>
              <a:t>tryit</a:t>
            </a:r>
            <a:endParaRPr lang="en-US" sz="2400" dirty="0"/>
          </a:p>
          <a:p>
            <a:endParaRPr lang="en-NL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36358D-D56E-4FF0-B035-255E55F27E10}"/>
              </a:ext>
            </a:extLst>
          </p:cNvPr>
          <p:cNvGrpSpPr/>
          <p:nvPr/>
        </p:nvGrpSpPr>
        <p:grpSpPr>
          <a:xfrm>
            <a:off x="9379201" y="4575351"/>
            <a:ext cx="2218439" cy="914401"/>
            <a:chOff x="4046674" y="3641519"/>
            <a:chExt cx="5910984" cy="2197504"/>
          </a:xfrm>
        </p:grpSpPr>
        <p:pic>
          <p:nvPicPr>
            <p:cNvPr id="13" name="Snagit_SNG858">
              <a:extLst>
                <a:ext uri="{FF2B5EF4-FFF2-40B4-BE49-F238E27FC236}">
                  <a16:creationId xmlns:a16="http://schemas.microsoft.com/office/drawing/2014/main" id="{E34EBAF8-F0E7-4EC0-9E30-33EC630DA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6674" y="3657576"/>
              <a:ext cx="1913067" cy="2165390"/>
            </a:xfrm>
            <a:prstGeom prst="rect">
              <a:avLst/>
            </a:prstGeom>
          </p:spPr>
        </p:pic>
        <p:pic>
          <p:nvPicPr>
            <p:cNvPr id="14" name="Snagit_SNG83A">
              <a:extLst>
                <a:ext uri="{FF2B5EF4-FFF2-40B4-BE49-F238E27FC236}">
                  <a16:creationId xmlns:a16="http://schemas.microsoft.com/office/drawing/2014/main" id="{F5820777-B67A-4C66-950D-34638C3F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6007" y="3641519"/>
              <a:ext cx="3931651" cy="2197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40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2240A5-A0A8-45A6-BEE0-720EA969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0440" y="643467"/>
            <a:ext cx="973112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3ECA7-5A55-4407-91B8-0EAA3F8E8291}"/>
              </a:ext>
            </a:extLst>
          </p:cNvPr>
          <p:cNvSpPr txBox="1"/>
          <p:nvPr/>
        </p:nvSpPr>
        <p:spPr>
          <a:xfrm>
            <a:off x="1337801" y="644502"/>
            <a:ext cx="1534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5400"/>
            </a:lvl1pPr>
          </a:lstStyle>
          <a:p>
            <a:pPr>
              <a:spcAft>
                <a:spcPts val="600"/>
              </a:spcAft>
            </a:pPr>
            <a:r>
              <a:rPr lang="nl-NL" dirty="0" err="1"/>
              <a:t>Hear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EB9B8-4DD2-470B-8A39-566552F18F57}"/>
              </a:ext>
            </a:extLst>
          </p:cNvPr>
          <p:cNvSpPr txBox="1"/>
          <p:nvPr/>
        </p:nvSpPr>
        <p:spPr>
          <a:xfrm>
            <a:off x="7559442" y="-1"/>
            <a:ext cx="1191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 sz="5400"/>
            </a:lvl1pPr>
          </a:lstStyle>
          <a:p>
            <a:pPr>
              <a:spcAft>
                <a:spcPts val="600"/>
              </a:spcAft>
            </a:pPr>
            <a:r>
              <a:rPr lang="nl-NL" dirty="0"/>
              <a:t>See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22FFF-7CB5-4B21-AC1F-6D1C1103D16F}"/>
              </a:ext>
            </a:extLst>
          </p:cNvPr>
          <p:cNvSpPr txBox="1"/>
          <p:nvPr/>
        </p:nvSpPr>
        <p:spPr>
          <a:xfrm>
            <a:off x="9649423" y="579473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l-NL" sz="5400" dirty="0"/>
              <a:t>Do</a:t>
            </a:r>
            <a:endParaRPr lang="en-NL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090F5-4762-4239-931F-190FD907B135}"/>
              </a:ext>
            </a:extLst>
          </p:cNvPr>
          <p:cNvSpPr txBox="1"/>
          <p:nvPr/>
        </p:nvSpPr>
        <p:spPr>
          <a:xfrm>
            <a:off x="4400240" y="5182938"/>
            <a:ext cx="334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Native Application Development </a:t>
            </a:r>
            <a:endParaRPr lang="en-NL" b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4D896C8-CFCA-49AC-89F2-0C7EE8B1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642" y="5033120"/>
            <a:ext cx="1435792" cy="95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7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843CC-4F7C-4AE2-88D2-87E87764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nl-NL" sz="4800" dirty="0" err="1"/>
              <a:t>Touring</a:t>
            </a:r>
            <a:br>
              <a:rPr lang="nl-NL" sz="4800" dirty="0"/>
            </a:br>
            <a:r>
              <a:rPr lang="nl-NL" sz="4800" dirty="0"/>
              <a:t>Oracle Cloud services</a:t>
            </a:r>
            <a:br>
              <a:rPr lang="nl-NL" sz="4800" dirty="0"/>
            </a:br>
            <a:br>
              <a:rPr lang="nl-NL" sz="4800" dirty="0"/>
            </a:br>
            <a:r>
              <a:rPr lang="nl-NL" sz="3600" dirty="0"/>
              <a:t>for </a:t>
            </a:r>
            <a:r>
              <a:rPr lang="nl-NL" sz="3600" dirty="0" err="1"/>
              <a:t>cloud</a:t>
            </a:r>
            <a:r>
              <a:rPr lang="nl-NL" sz="3600" dirty="0"/>
              <a:t> native </a:t>
            </a:r>
            <a:r>
              <a:rPr lang="nl-NL" sz="3600" dirty="0" err="1"/>
              <a:t>application</a:t>
            </a:r>
            <a:r>
              <a:rPr lang="nl-NL" sz="3600" dirty="0"/>
              <a:t> development</a:t>
            </a:r>
            <a:endParaRPr lang="en-NL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DDC73-8EC0-416E-8A63-CC121EA29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77834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5B680F-9AC9-4509-B141-0D7B37316B31}"/>
              </a:ext>
            </a:extLst>
          </p:cNvPr>
          <p:cNvSpPr txBox="1"/>
          <p:nvPr/>
        </p:nvSpPr>
        <p:spPr>
          <a:xfrm>
            <a:off x="219919" y="6488668"/>
            <a:ext cx="540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/>
              <a:t>All</a:t>
            </a:r>
            <a:r>
              <a:rPr lang="nl-NL" i="1" dirty="0"/>
              <a:t> </a:t>
            </a:r>
            <a:r>
              <a:rPr lang="nl-NL" i="1" dirty="0" err="1"/>
              <a:t>sessions</a:t>
            </a:r>
            <a:r>
              <a:rPr lang="nl-NL" i="1" dirty="0"/>
              <a:t> are </a:t>
            </a:r>
            <a:r>
              <a:rPr lang="nl-NL" i="1" dirty="0" err="1"/>
              <a:t>recorded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will</a:t>
            </a:r>
            <a:r>
              <a:rPr lang="nl-NL" i="1" dirty="0"/>
              <a:t> </a:t>
            </a:r>
            <a:r>
              <a:rPr lang="nl-NL" i="1" dirty="0" err="1"/>
              <a:t>be</a:t>
            </a:r>
            <a:r>
              <a:rPr lang="nl-NL" i="1" dirty="0"/>
              <a:t> </a:t>
            </a:r>
            <a:r>
              <a:rPr lang="nl-NL" i="1" dirty="0" err="1"/>
              <a:t>available</a:t>
            </a:r>
            <a:r>
              <a:rPr lang="nl-NL" i="1" dirty="0"/>
              <a:t> for replay</a:t>
            </a:r>
            <a:endParaRPr lang="en-NL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414BA8F-9A2C-4A18-98B5-FCBEDC9E2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88B72-C258-4297-A21F-C54FFCCFA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3968" y="4206239"/>
            <a:ext cx="2395997" cy="8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7EC3-463D-4C30-8455-D1D5220E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Snagit_SNG858">
            <a:extLst>
              <a:ext uri="{FF2B5EF4-FFF2-40B4-BE49-F238E27FC236}">
                <a16:creationId xmlns:a16="http://schemas.microsoft.com/office/drawing/2014/main" id="{501D1D0A-9783-4C1A-B8F6-E7C8EDB06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74" y="3657576"/>
            <a:ext cx="1913067" cy="2165390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8D772CC-BC5C-49B9-9E89-C3150C3A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035" y="882968"/>
            <a:ext cx="12192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0A0CF-F1FC-4FAD-A2ED-9E9F8995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B78AE2-A170-4968-A0FE-6EE0AA9813B1}"/>
              </a:ext>
            </a:extLst>
          </p:cNvPr>
          <p:cNvSpPr/>
          <p:nvPr/>
        </p:nvSpPr>
        <p:spPr>
          <a:xfrm>
            <a:off x="7744888" y="63885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http://bit.ly/real-oci</a:t>
            </a:r>
            <a:endParaRPr lang="en-NL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Snagit_SNG83A">
            <a:extLst>
              <a:ext uri="{FF2B5EF4-FFF2-40B4-BE49-F238E27FC236}">
                <a16:creationId xmlns:a16="http://schemas.microsoft.com/office/drawing/2014/main" id="{33F77446-4F08-479D-9090-0F73525EF3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07" y="3641519"/>
            <a:ext cx="3931651" cy="21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70B3C-16DC-4B6D-8235-F2C1CD26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1022228"/>
            <a:ext cx="4378880" cy="3141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3DCD1-9806-4899-A5E6-457A7F1F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sz="3100" err="1"/>
              <a:t>Preparation</a:t>
            </a:r>
            <a:r>
              <a:rPr lang="nl-NL" sz="3100"/>
              <a:t> for </a:t>
            </a:r>
            <a:r>
              <a:rPr lang="nl-NL" sz="3100" err="1"/>
              <a:t>the</a:t>
            </a:r>
            <a:r>
              <a:rPr lang="nl-NL" sz="3100"/>
              <a:t> </a:t>
            </a:r>
            <a:r>
              <a:rPr lang="nl-NL" sz="3100" err="1"/>
              <a:t>Katacoda</a:t>
            </a:r>
            <a:r>
              <a:rPr lang="nl-NL" sz="3100"/>
              <a:t> Hands-On Labs</a:t>
            </a:r>
            <a:endParaRPr lang="en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6D42-B074-4543-93C7-13E734E4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r>
              <a:rPr lang="nl-NL" sz="1900" dirty="0" err="1"/>
              <a:t>Arrange</a:t>
            </a:r>
            <a:r>
              <a:rPr lang="nl-NL" sz="1900" dirty="0"/>
              <a:t> access </a:t>
            </a:r>
            <a:r>
              <a:rPr lang="nl-NL" sz="1900" dirty="0" err="1"/>
              <a:t>to</a:t>
            </a:r>
            <a:r>
              <a:rPr lang="nl-NL" sz="1900" dirty="0"/>
              <a:t> Oracle Cloud </a:t>
            </a:r>
            <a:r>
              <a:rPr lang="nl-NL" sz="1900" dirty="0" err="1"/>
              <a:t>Infrastructure</a:t>
            </a:r>
            <a:r>
              <a:rPr lang="nl-NL" sz="1900" dirty="0"/>
              <a:t> </a:t>
            </a:r>
            <a:r>
              <a:rPr lang="nl-NL" sz="1900" dirty="0" err="1"/>
              <a:t>Tenancy</a:t>
            </a:r>
            <a:endParaRPr lang="nl-NL" sz="1900" dirty="0"/>
          </a:p>
          <a:p>
            <a:pPr lvl="1"/>
            <a:r>
              <a:rPr lang="nl-NL" sz="1900" dirty="0" err="1"/>
              <a:t>Existing</a:t>
            </a:r>
            <a:r>
              <a:rPr lang="nl-NL" sz="1900" dirty="0"/>
              <a:t> or new OCI Cloud Trial</a:t>
            </a:r>
          </a:p>
          <a:p>
            <a:pPr lvl="1"/>
            <a:r>
              <a:rPr lang="nl-NL" sz="1900" dirty="0" err="1"/>
              <a:t>Existing</a:t>
            </a:r>
            <a:r>
              <a:rPr lang="nl-NL" sz="1900" dirty="0"/>
              <a:t> OCI </a:t>
            </a:r>
            <a:r>
              <a:rPr lang="nl-NL" sz="1900" dirty="0" err="1"/>
              <a:t>tenancy</a:t>
            </a:r>
            <a:endParaRPr lang="nl-NL" sz="1900" dirty="0"/>
          </a:p>
          <a:p>
            <a:r>
              <a:rPr lang="nl-NL" sz="1900" dirty="0"/>
              <a:t>Go </a:t>
            </a:r>
            <a:r>
              <a:rPr lang="nl-NL" sz="1900" dirty="0" err="1"/>
              <a:t>to</a:t>
            </a:r>
            <a:r>
              <a:rPr lang="nl-NL" sz="1900" dirty="0"/>
              <a:t> </a:t>
            </a:r>
            <a:r>
              <a:rPr lang="nl-NL" sz="1900" dirty="0">
                <a:hlinkClick r:id="rId3"/>
              </a:rPr>
              <a:t>http://bit.ly/real-oci</a:t>
            </a:r>
            <a:r>
              <a:rPr lang="nl-NL" sz="1900" dirty="0"/>
              <a:t>  </a:t>
            </a:r>
            <a:br>
              <a:rPr lang="nl-NL" sz="1900" dirty="0"/>
            </a:br>
            <a:r>
              <a:rPr lang="nl-NL" sz="1900" dirty="0"/>
              <a:t>home of </a:t>
            </a:r>
            <a:r>
              <a:rPr lang="nl-NL" sz="1900" dirty="0" err="1"/>
              <a:t>the</a:t>
            </a:r>
            <a:r>
              <a:rPr lang="nl-NL" sz="1900" dirty="0"/>
              <a:t> REAL </a:t>
            </a:r>
            <a:r>
              <a:rPr lang="nl-NL" sz="1900" dirty="0" err="1"/>
              <a:t>Katacoda</a:t>
            </a:r>
            <a:r>
              <a:rPr lang="nl-NL" sz="1900" dirty="0"/>
              <a:t> </a:t>
            </a:r>
            <a:r>
              <a:rPr lang="nl-NL" sz="1900" dirty="0" err="1"/>
              <a:t>scenarios</a:t>
            </a:r>
            <a:r>
              <a:rPr lang="nl-NL" sz="1900" dirty="0"/>
              <a:t> for OCI</a:t>
            </a:r>
            <a:endParaRPr lang="en-NL" sz="1900" dirty="0"/>
          </a:p>
          <a:p>
            <a:r>
              <a:rPr lang="nl-NL" sz="1900" dirty="0"/>
              <a:t>Run First Scenario </a:t>
            </a:r>
            <a:r>
              <a:rPr lang="nl-NL" sz="1900" dirty="0" err="1"/>
              <a:t>to</a:t>
            </a:r>
            <a:r>
              <a:rPr lang="nl-NL" sz="1900" dirty="0"/>
              <a:t> </a:t>
            </a:r>
            <a:r>
              <a:rPr lang="nl-NL" sz="1900" dirty="0" err="1"/>
              <a:t>prepare</a:t>
            </a:r>
            <a:r>
              <a:rPr lang="nl-NL" sz="1900" dirty="0"/>
              <a:t> </a:t>
            </a:r>
            <a:r>
              <a:rPr lang="nl-NL" sz="1900" dirty="0" err="1"/>
              <a:t>the</a:t>
            </a:r>
            <a:r>
              <a:rPr lang="nl-NL" sz="1900" dirty="0"/>
              <a:t> OCI </a:t>
            </a:r>
            <a:r>
              <a:rPr lang="nl-NL" sz="1900" dirty="0" err="1"/>
              <a:t>tenancy</a:t>
            </a:r>
            <a:r>
              <a:rPr lang="nl-NL" sz="1900" dirty="0"/>
              <a:t> </a:t>
            </a:r>
            <a:br>
              <a:rPr lang="nl-NL" sz="1900" dirty="0"/>
            </a:br>
            <a:r>
              <a:rPr lang="nl-NL" sz="1900" dirty="0"/>
              <a:t>for REAL </a:t>
            </a:r>
            <a:r>
              <a:rPr lang="nl-NL" sz="1900" dirty="0" err="1"/>
              <a:t>Katacoda</a:t>
            </a:r>
            <a:r>
              <a:rPr lang="nl-NL" sz="1900" dirty="0"/>
              <a:t> OCI </a:t>
            </a:r>
            <a:r>
              <a:rPr lang="nl-NL" sz="1900" dirty="0" err="1"/>
              <a:t>Scenarios</a:t>
            </a:r>
            <a:endParaRPr lang="nl-NL" sz="1900" dirty="0"/>
          </a:p>
          <a:p>
            <a:pPr lvl="1"/>
            <a:r>
              <a:rPr lang="nl-NL" sz="1900" dirty="0" err="1"/>
              <a:t>Provision</a:t>
            </a:r>
            <a:r>
              <a:rPr lang="nl-NL" sz="1900" dirty="0"/>
              <a:t> </a:t>
            </a:r>
            <a:r>
              <a:rPr lang="nl-NL" sz="1900" dirty="0" err="1"/>
              <a:t>an</a:t>
            </a:r>
            <a:r>
              <a:rPr lang="nl-NL" sz="1900" dirty="0"/>
              <a:t> OCI </a:t>
            </a:r>
            <a:r>
              <a:rPr lang="nl-NL" sz="1900" dirty="0" err="1"/>
              <a:t>compartment</a:t>
            </a:r>
            <a:r>
              <a:rPr lang="nl-NL" sz="1900" dirty="0"/>
              <a:t> </a:t>
            </a:r>
            <a:r>
              <a:rPr lang="nl-NL" sz="1900" dirty="0" err="1"/>
              <a:t>and</a:t>
            </a:r>
            <a:r>
              <a:rPr lang="nl-NL" sz="1900" dirty="0"/>
              <a:t> </a:t>
            </a:r>
            <a:r>
              <a:rPr lang="nl-NL" sz="1900" dirty="0" err="1"/>
              <a:t>some</a:t>
            </a:r>
            <a:r>
              <a:rPr lang="nl-NL" sz="1900" dirty="0"/>
              <a:t> resources</a:t>
            </a:r>
          </a:p>
          <a:p>
            <a:pPr lvl="1"/>
            <a:r>
              <a:rPr lang="nl-NL" sz="1900" dirty="0" err="1"/>
              <a:t>Prepare</a:t>
            </a:r>
            <a:r>
              <a:rPr lang="nl-NL" sz="1900" dirty="0"/>
              <a:t> </a:t>
            </a:r>
            <a:r>
              <a:rPr lang="nl-NL" sz="1900" dirty="0" err="1"/>
              <a:t>auth</a:t>
            </a:r>
            <a:r>
              <a:rPr lang="nl-NL" sz="1900" dirty="0"/>
              <a:t> token, </a:t>
            </a:r>
            <a:r>
              <a:rPr lang="nl-NL" sz="1900" dirty="0" err="1"/>
              <a:t>key</a:t>
            </a:r>
            <a:r>
              <a:rPr lang="nl-NL" sz="1900" dirty="0"/>
              <a:t> pair </a:t>
            </a:r>
            <a:r>
              <a:rPr lang="nl-NL" sz="1900" dirty="0" err="1"/>
              <a:t>and</a:t>
            </a:r>
            <a:r>
              <a:rPr lang="nl-NL" sz="1900" dirty="0"/>
              <a:t> </a:t>
            </a:r>
            <a:r>
              <a:rPr lang="nl-NL" sz="1900" dirty="0" err="1"/>
              <a:t>config</a:t>
            </a:r>
            <a:r>
              <a:rPr lang="nl-NL" sz="1900" dirty="0"/>
              <a:t> file for </a:t>
            </a:r>
            <a:r>
              <a:rPr lang="nl-NL" sz="1900" dirty="0" err="1"/>
              <a:t>using</a:t>
            </a:r>
            <a:r>
              <a:rPr lang="nl-NL" sz="1900" dirty="0"/>
              <a:t> </a:t>
            </a:r>
            <a:r>
              <a:rPr lang="nl-NL" sz="1900" dirty="0" err="1"/>
              <a:t>the</a:t>
            </a:r>
            <a:r>
              <a:rPr lang="nl-NL" sz="1900" dirty="0"/>
              <a:t> OCI CLI in </a:t>
            </a:r>
            <a:r>
              <a:rPr lang="nl-NL" sz="1900" dirty="0" err="1"/>
              <a:t>other</a:t>
            </a:r>
            <a:r>
              <a:rPr lang="nl-NL" sz="1900" dirty="0"/>
              <a:t> </a:t>
            </a:r>
            <a:r>
              <a:rPr lang="nl-NL" sz="1900" dirty="0" err="1"/>
              <a:t>scenarios</a:t>
            </a:r>
            <a:endParaRPr lang="nl-NL" sz="19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A1C10CE-38BA-417E-AC69-F8F4B0A1D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11044295" y="6454066"/>
            <a:ext cx="935670" cy="2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94ED8E-256E-40A8-A939-52BE5B19E4F6}"/>
              </a:ext>
            </a:extLst>
          </p:cNvPr>
          <p:cNvSpPr/>
          <p:nvPr/>
        </p:nvSpPr>
        <p:spPr>
          <a:xfrm>
            <a:off x="8663583" y="41640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http://bit.ly/real-oci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95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51CE-10B6-40F9-843F-425C22AD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Cloud Trial as </a:t>
            </a:r>
            <a:r>
              <a:rPr lang="nl-NL" dirty="0" err="1">
                <a:solidFill>
                  <a:srgbClr val="FFFFFF"/>
                </a:solidFill>
              </a:rPr>
              <a:t>Registered</a:t>
            </a:r>
            <a:r>
              <a:rPr lang="nl-NL" dirty="0">
                <a:solidFill>
                  <a:srgbClr val="FFFFFF"/>
                </a:solidFill>
              </a:rPr>
              <a:t> Webinar </a:t>
            </a:r>
            <a:r>
              <a:rPr lang="nl-NL" dirty="0" err="1">
                <a:solidFill>
                  <a:srgbClr val="FFFFFF"/>
                </a:solidFill>
              </a:rPr>
              <a:t>Attendee</a:t>
            </a:r>
            <a:r>
              <a:rPr lang="nl-NL" dirty="0">
                <a:solidFill>
                  <a:srgbClr val="FFFFFF"/>
                </a:solidFill>
              </a:rPr>
              <a:t> 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FEE8-19A5-4C81-BF7D-9ABFD833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1555304"/>
            <a:ext cx="6848715" cy="229305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Signup for Cloud Trial with same email address as used for webinar registration </a:t>
            </a:r>
          </a:p>
          <a:p>
            <a:pPr lvl="1"/>
            <a:r>
              <a:rPr lang="en-US" sz="1300" dirty="0"/>
              <a:t>Use a company email address (not </a:t>
            </a:r>
            <a:r>
              <a:rPr lang="en-US" sz="1300" dirty="0" err="1"/>
              <a:t>gmail</a:t>
            </a:r>
            <a:r>
              <a:rPr lang="en-US" sz="1300" dirty="0"/>
              <a:t> or </a:t>
            </a:r>
            <a:r>
              <a:rPr lang="en-US" sz="1300" dirty="0" err="1"/>
              <a:t>hotmail</a:t>
            </a:r>
            <a:r>
              <a:rPr lang="en-US" sz="1300" dirty="0"/>
              <a:t>); do not use an address already used for an Oracle Cloud Trial</a:t>
            </a:r>
          </a:p>
          <a:p>
            <a:pPr lvl="1"/>
            <a:r>
              <a:rPr lang="en-US" sz="1300" dirty="0"/>
              <a:t>Do not use credit card – because email is whitelisted (as of tomorrow, June 11</a:t>
            </a:r>
            <a:r>
              <a:rPr lang="en-US" sz="1300" baseline="30000" dirty="0"/>
              <a:t>th</a:t>
            </a:r>
            <a:r>
              <a:rPr lang="en-US" sz="1300" dirty="0"/>
              <a:t>)</a:t>
            </a:r>
          </a:p>
          <a:p>
            <a:r>
              <a:rPr lang="en-US" sz="1700" dirty="0"/>
              <a:t>You will get</a:t>
            </a:r>
          </a:p>
          <a:p>
            <a:pPr lvl="1"/>
            <a:r>
              <a:rPr lang="en-US" sz="1700" dirty="0"/>
              <a:t>$500 credits on (discounted) </a:t>
            </a:r>
            <a:r>
              <a:rPr lang="en-US" sz="1700" dirty="0" err="1"/>
              <a:t>Oacle</a:t>
            </a:r>
            <a:r>
              <a:rPr lang="en-US" sz="1700" dirty="0"/>
              <a:t> cloud services</a:t>
            </a:r>
          </a:p>
          <a:p>
            <a:pPr lvl="1"/>
            <a:r>
              <a:rPr lang="nl-NL" sz="1700" dirty="0"/>
              <a:t>Access </a:t>
            </a:r>
            <a:r>
              <a:rPr lang="nl-NL" sz="1700" dirty="0" err="1"/>
              <a:t>to</a:t>
            </a:r>
            <a:r>
              <a:rPr lang="nl-NL" sz="1700" dirty="0"/>
              <a:t> </a:t>
            </a:r>
            <a:r>
              <a:rPr lang="nl-NL" sz="1700" dirty="0" err="1"/>
              <a:t>always</a:t>
            </a:r>
            <a:r>
              <a:rPr lang="nl-NL" sz="1700" dirty="0"/>
              <a:t> Free Tier</a:t>
            </a:r>
            <a:endParaRPr lang="en-NL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1C990-7D05-4C78-8073-B1E579CC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433" y="3848360"/>
            <a:ext cx="7099673" cy="2484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35F2C-FB69-4A58-829C-4BCDF0C488C2}"/>
              </a:ext>
            </a:extLst>
          </p:cNvPr>
          <p:cNvSpPr txBox="1"/>
          <p:nvPr/>
        </p:nvSpPr>
        <p:spPr>
          <a:xfrm>
            <a:off x="5324475" y="352425"/>
            <a:ext cx="5759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cloud.oracle.com/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tryit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2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3DCD1-9806-4899-A5E6-457A7F1F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nl-NL" sz="3100" dirty="0"/>
              <a:t>The </a:t>
            </a:r>
            <a:r>
              <a:rPr lang="nl-NL" sz="3100" dirty="0" err="1"/>
              <a:t>Prepared</a:t>
            </a:r>
            <a:r>
              <a:rPr lang="nl-NL" sz="3100" dirty="0"/>
              <a:t> </a:t>
            </a:r>
            <a:r>
              <a:rPr lang="nl-NL" sz="3100" dirty="0" err="1"/>
              <a:t>Tenancy</a:t>
            </a:r>
            <a:r>
              <a:rPr lang="nl-NL" sz="3100" dirty="0"/>
              <a:t> </a:t>
            </a:r>
            <a:endParaRPr lang="en-N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6D42-B074-4543-93C7-13E734E4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endParaRPr lang="nl-NL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3FFA0-3EE1-458E-84AB-1B4AF835488B}"/>
              </a:ext>
            </a:extLst>
          </p:cNvPr>
          <p:cNvSpPr/>
          <p:nvPr/>
        </p:nvSpPr>
        <p:spPr>
          <a:xfrm>
            <a:off x="3083555" y="1850364"/>
            <a:ext cx="8421860" cy="3722296"/>
          </a:xfrm>
          <a:prstGeom prst="rect">
            <a:avLst/>
          </a:prstGeom>
          <a:solidFill>
            <a:srgbClr val="F4C09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E9730-F6B1-48B3-97FD-80F5B6F32177}"/>
              </a:ext>
            </a:extLst>
          </p:cNvPr>
          <p:cNvSpPr/>
          <p:nvPr/>
        </p:nvSpPr>
        <p:spPr>
          <a:xfrm>
            <a:off x="3607017" y="2096855"/>
            <a:ext cx="7172575" cy="2868288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FEC2E-435B-495E-B038-315F7C7C03A5}"/>
              </a:ext>
            </a:extLst>
          </p:cNvPr>
          <p:cNvSpPr txBox="1"/>
          <p:nvPr/>
        </p:nvSpPr>
        <p:spPr>
          <a:xfrm>
            <a:off x="3523273" y="4944448"/>
            <a:ext cx="441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Compartment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</a:t>
            </a:r>
            <a:r>
              <a:rPr kumimoji="0" lang="nl-NL" sz="2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</a:t>
            </a:r>
            <a:r>
              <a:rPr kumimoji="0" lang="nl-NL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compartment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711C6-6812-4EF0-94F4-D4089104184C}"/>
              </a:ext>
            </a:extLst>
          </p:cNvPr>
          <p:cNvSpPr/>
          <p:nvPr/>
        </p:nvSpPr>
        <p:spPr>
          <a:xfrm>
            <a:off x="3898866" y="2397292"/>
            <a:ext cx="2986621" cy="1263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EB1B-6859-4BAE-9C48-7E0969F9A8A9}"/>
              </a:ext>
            </a:extLst>
          </p:cNvPr>
          <p:cNvSpPr/>
          <p:nvPr/>
        </p:nvSpPr>
        <p:spPr>
          <a:xfrm>
            <a:off x="3898865" y="4109523"/>
            <a:ext cx="2986621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Gateway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</a:t>
            </a:r>
            <a:r>
              <a:rPr kumimoji="0" lang="nl-NL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apigw</a:t>
            </a:r>
            <a:endParaRPr kumimoji="0" lang="en-NL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0D024-3FBD-452E-BB56-9A5A1B0A6D98}"/>
              </a:ext>
            </a:extLst>
          </p:cNvPr>
          <p:cNvSpPr/>
          <p:nvPr/>
        </p:nvSpPr>
        <p:spPr>
          <a:xfrm>
            <a:off x="8774933" y="4119869"/>
            <a:ext cx="1582247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dirty="0">
                <a:solidFill>
                  <a:prstClr val="white"/>
                </a:solidFill>
                <a:latin typeface="Calibri" panose="020F0502020204030204"/>
              </a:rPr>
              <a:t>Stream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dirty="0">
                <a:solidFill>
                  <a:prstClr val="white"/>
                </a:solidFill>
                <a:latin typeface="Calibri" panose="020F0502020204030204"/>
              </a:rPr>
              <a:t>lab-stream</a:t>
            </a:r>
            <a:endParaRPr lang="en-NL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89258-667A-436C-B03A-407D736C2041}"/>
              </a:ext>
            </a:extLst>
          </p:cNvPr>
          <p:cNvSpPr/>
          <p:nvPr/>
        </p:nvSpPr>
        <p:spPr>
          <a:xfrm>
            <a:off x="4304781" y="3112705"/>
            <a:ext cx="1209707" cy="419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 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-lab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4749D-0FCA-4010-BE82-B1671A033816}"/>
              </a:ext>
            </a:extLst>
          </p:cNvPr>
          <p:cNvSpPr/>
          <p:nvPr/>
        </p:nvSpPr>
        <p:spPr>
          <a:xfrm>
            <a:off x="5611673" y="3112705"/>
            <a:ext cx="1209707" cy="419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 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-lab</a:t>
            </a:r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A67B1-897A-4C7D-99BC-5C1C12F8868D}"/>
              </a:ext>
            </a:extLst>
          </p:cNvPr>
          <p:cNvSpPr/>
          <p:nvPr/>
        </p:nvSpPr>
        <p:spPr>
          <a:xfrm>
            <a:off x="3523273" y="3113202"/>
            <a:ext cx="688596" cy="419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IGW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94A7CD-64E4-4807-92AA-F5D60416AC26}"/>
              </a:ext>
            </a:extLst>
          </p:cNvPr>
          <p:cNvSpPr/>
          <p:nvPr/>
        </p:nvSpPr>
        <p:spPr>
          <a:xfrm>
            <a:off x="7080613" y="4109523"/>
            <a:ext cx="1582247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</a:t>
            </a:r>
            <a:r>
              <a:rPr kumimoji="0" lang="nl-NL" sz="14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</a:t>
            </a:r>
            <a:r>
              <a:rPr kumimoji="0" lang="nl-NL" sz="1467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apigw</a:t>
            </a:r>
            <a:r>
              <a:rPr kumimoji="0" lang="nl-NL" sz="1467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nl-NL" sz="1467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dynamic-group</a:t>
            </a:r>
            <a:endParaRPr kumimoji="0" lang="en-NL" sz="1467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346CCD7E-4CE6-43FA-AF6F-0CB1485AC779}"/>
              </a:ext>
            </a:extLst>
          </p:cNvPr>
          <p:cNvSpPr/>
          <p:nvPr/>
        </p:nvSpPr>
        <p:spPr>
          <a:xfrm>
            <a:off x="6809859" y="4379978"/>
            <a:ext cx="350073" cy="2191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757A3F2-9B17-43F4-849A-572A58CC92C6}"/>
              </a:ext>
            </a:extLst>
          </p:cNvPr>
          <p:cNvSpPr/>
          <p:nvPr/>
        </p:nvSpPr>
        <p:spPr>
          <a:xfrm>
            <a:off x="7698922" y="3291523"/>
            <a:ext cx="1175144" cy="925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68ED5-6A3F-4733-80D2-2E6057FCCFB8}"/>
              </a:ext>
            </a:extLst>
          </p:cNvPr>
          <p:cNvSpPr txBox="1"/>
          <p:nvPr/>
        </p:nvSpPr>
        <p:spPr>
          <a:xfrm rot="16200000">
            <a:off x="7876194" y="3531247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policies</a:t>
            </a:r>
            <a:endParaRPr kumimoji="0" lang="en-N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BA58E06-010B-4F1B-894C-2285CC06B6E3}"/>
              </a:ext>
            </a:extLst>
          </p:cNvPr>
          <p:cNvSpPr/>
          <p:nvPr/>
        </p:nvSpPr>
        <p:spPr>
          <a:xfrm>
            <a:off x="3013258" y="2265325"/>
            <a:ext cx="1175144" cy="925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6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9E091-F911-45DD-BB0C-F29648CF6F8C}"/>
              </a:ext>
            </a:extLst>
          </p:cNvPr>
          <p:cNvSpPr txBox="1"/>
          <p:nvPr/>
        </p:nvSpPr>
        <p:spPr>
          <a:xfrm rot="16200000">
            <a:off x="3173702" y="2457440"/>
            <a:ext cx="843501" cy="433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</a:t>
            </a:r>
          </a:p>
          <a:p>
            <a:pPr marL="0" marR="0" lvl="0" indent="0" algn="l" defTabSz="914400" rtl="0" eaLnBrk="1" fontAlgn="auto" latinLnBrk="0" hangingPunct="1">
              <a:lnSpc>
                <a:spcPts val="13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6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</a:t>
            </a:r>
            <a:endParaRPr kumimoji="0" lang="en-NL" sz="1467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F0972-6526-4DE6-83EA-085DA277CF10}"/>
              </a:ext>
            </a:extLst>
          </p:cNvPr>
          <p:cNvSpPr/>
          <p:nvPr/>
        </p:nvSpPr>
        <p:spPr>
          <a:xfrm>
            <a:off x="8769133" y="2376820"/>
            <a:ext cx="1582247" cy="6855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 </a:t>
            </a:r>
            <a:r>
              <a:rPr kumimoji="0" lang="nl-NL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lab-tags</a:t>
            </a:r>
            <a:endParaRPr kumimoji="0" lang="en-NL" sz="16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E6954C9C-EBF2-422B-964A-76A295893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ED2CEE-6681-47B4-B898-31C8050D8EFE}"/>
              </a:ext>
            </a:extLst>
          </p:cNvPr>
          <p:cNvSpPr/>
          <p:nvPr/>
        </p:nvSpPr>
        <p:spPr>
          <a:xfrm>
            <a:off x="4605385" y="6938305"/>
            <a:ext cx="2986791" cy="17352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dirty="0"/>
              <a:t>OKE –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Kubernetes</a:t>
            </a:r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D52495-C8A2-40F3-8D68-806A66E34BE3}"/>
              </a:ext>
            </a:extLst>
          </p:cNvPr>
          <p:cNvSpPr/>
          <p:nvPr/>
        </p:nvSpPr>
        <p:spPr>
          <a:xfrm>
            <a:off x="5709742" y="1579774"/>
            <a:ext cx="225203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Functions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A780E-56A1-4290-B2BC-B475816CAD30}"/>
              </a:ext>
            </a:extLst>
          </p:cNvPr>
          <p:cNvSpPr/>
          <p:nvPr/>
        </p:nvSpPr>
        <p:spPr>
          <a:xfrm>
            <a:off x="2423955" y="1547407"/>
            <a:ext cx="815928" cy="3824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API Gateway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7B72F6-1704-40D6-B26C-EA926A758709}"/>
              </a:ext>
            </a:extLst>
          </p:cNvPr>
          <p:cNvSpPr/>
          <p:nvPr/>
        </p:nvSpPr>
        <p:spPr>
          <a:xfrm>
            <a:off x="9546629" y="4047290"/>
            <a:ext cx="125438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Object Storage</a:t>
            </a:r>
            <a:endParaRPr lang="en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577171-FE01-4175-8B77-4B9E726A40B5}"/>
              </a:ext>
            </a:extLst>
          </p:cNvPr>
          <p:cNvSpPr/>
          <p:nvPr/>
        </p:nvSpPr>
        <p:spPr>
          <a:xfrm>
            <a:off x="9546629" y="2961477"/>
            <a:ext cx="125438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NoSQL</a:t>
            </a:r>
            <a:r>
              <a:rPr lang="nl-NL" dirty="0"/>
              <a:t> Database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1167A6-1373-48B2-9353-4B5A7729E722}"/>
              </a:ext>
            </a:extLst>
          </p:cNvPr>
          <p:cNvSpPr/>
          <p:nvPr/>
        </p:nvSpPr>
        <p:spPr>
          <a:xfrm>
            <a:off x="9511488" y="1875663"/>
            <a:ext cx="1269411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Streaming</a:t>
            </a:r>
            <a:endParaRPr lang="en-N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847DBD-8233-48EA-9C00-6F445B517AD4}"/>
              </a:ext>
            </a:extLst>
          </p:cNvPr>
          <p:cNvSpPr/>
          <p:nvPr/>
        </p:nvSpPr>
        <p:spPr>
          <a:xfrm>
            <a:off x="2129975" y="-1095269"/>
            <a:ext cx="120960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Health Check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CCA3F-8B31-4378-8273-97EC19109140}"/>
              </a:ext>
            </a:extLst>
          </p:cNvPr>
          <p:cNvSpPr/>
          <p:nvPr/>
        </p:nvSpPr>
        <p:spPr>
          <a:xfrm>
            <a:off x="7565691" y="-1095269"/>
            <a:ext cx="133593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Alarms</a:t>
            </a:r>
            <a:endParaRPr lang="en-NL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C30619-C6DB-4A9A-9BF3-52B64B71FB71}"/>
              </a:ext>
            </a:extLst>
          </p:cNvPr>
          <p:cNvSpPr/>
          <p:nvPr/>
        </p:nvSpPr>
        <p:spPr>
          <a:xfrm>
            <a:off x="9295611" y="-1095269"/>
            <a:ext cx="133593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Notifi-cations</a:t>
            </a:r>
            <a:endParaRPr lang="en-NL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00E336-E55F-489F-A374-8875F86474A4}"/>
              </a:ext>
            </a:extLst>
          </p:cNvPr>
          <p:cNvSpPr/>
          <p:nvPr/>
        </p:nvSpPr>
        <p:spPr>
          <a:xfrm>
            <a:off x="4769336" y="7121230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Container</a:t>
            </a:r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1D337C-CBDE-453F-8C41-B2CA29B2A39D}"/>
              </a:ext>
            </a:extLst>
          </p:cNvPr>
          <p:cNvSpPr/>
          <p:nvPr/>
        </p:nvSpPr>
        <p:spPr>
          <a:xfrm>
            <a:off x="6155101" y="7374433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Container</a:t>
            </a:r>
            <a:endParaRPr lang="en-N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5E896D-3E4D-454B-A7C0-7AD2D8B3A0CA}"/>
              </a:ext>
            </a:extLst>
          </p:cNvPr>
          <p:cNvGrpSpPr/>
          <p:nvPr/>
        </p:nvGrpSpPr>
        <p:grpSpPr>
          <a:xfrm>
            <a:off x="970577" y="7137314"/>
            <a:ext cx="805942" cy="932196"/>
            <a:chOff x="5792301" y="1481549"/>
            <a:chExt cx="805942" cy="93219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05944F0-3F2D-4FD2-958C-856F98066738}"/>
                </a:ext>
              </a:extLst>
            </p:cNvPr>
            <p:cNvGrpSpPr/>
            <p:nvPr/>
          </p:nvGrpSpPr>
          <p:grpSpPr>
            <a:xfrm>
              <a:off x="5830775" y="1481549"/>
              <a:ext cx="724280" cy="543828"/>
              <a:chOff x="5830775" y="1771488"/>
              <a:chExt cx="724280" cy="5438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D0FDE0D-0C2B-4E0E-BDBF-6197B5F33D58}"/>
                  </a:ext>
                </a:extLst>
              </p:cNvPr>
              <p:cNvSpPr/>
              <p:nvPr/>
            </p:nvSpPr>
            <p:spPr>
              <a:xfrm>
                <a:off x="5830775" y="1771488"/>
                <a:ext cx="724280" cy="5438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AA555D0-7C59-4F8A-BB36-7A9D07E1D71B}"/>
                  </a:ext>
                </a:extLst>
              </p:cNvPr>
              <p:cNvGrpSpPr/>
              <p:nvPr/>
            </p:nvGrpSpPr>
            <p:grpSpPr>
              <a:xfrm>
                <a:off x="5871038" y="1866806"/>
                <a:ext cx="640307" cy="398880"/>
                <a:chOff x="2498725" y="4094163"/>
                <a:chExt cx="774700" cy="482600"/>
              </a:xfrm>
            </p:grpSpPr>
            <p:sp>
              <p:nvSpPr>
                <p:cNvPr id="100" name="Freeform 2">
                  <a:extLst>
                    <a:ext uri="{FF2B5EF4-FFF2-40B4-BE49-F238E27FC236}">
                      <a16:creationId xmlns:a16="http://schemas.microsoft.com/office/drawing/2014/main" id="{F62CC6CB-0E2F-41C5-A4F1-4C59E3EF5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0188" y="4516438"/>
                  <a:ext cx="60325" cy="60325"/>
                </a:xfrm>
                <a:custGeom>
                  <a:avLst/>
                  <a:gdLst>
                    <a:gd name="T0" fmla="*/ 168 w 169"/>
                    <a:gd name="T1" fmla="*/ 84 h 169"/>
                    <a:gd name="T2" fmla="*/ 157 w 169"/>
                    <a:gd name="T3" fmla="*/ 126 h 169"/>
                    <a:gd name="T4" fmla="*/ 126 w 169"/>
                    <a:gd name="T5" fmla="*/ 156 h 169"/>
                    <a:gd name="T6" fmla="*/ 84 w 169"/>
                    <a:gd name="T7" fmla="*/ 168 h 169"/>
                    <a:gd name="T8" fmla="*/ 42 w 169"/>
                    <a:gd name="T9" fmla="*/ 156 h 169"/>
                    <a:gd name="T10" fmla="*/ 11 w 169"/>
                    <a:gd name="T11" fmla="*/ 126 h 169"/>
                    <a:gd name="T12" fmla="*/ 0 w 169"/>
                    <a:gd name="T13" fmla="*/ 84 h 169"/>
                    <a:gd name="T14" fmla="*/ 11 w 169"/>
                    <a:gd name="T15" fmla="*/ 42 h 169"/>
                    <a:gd name="T16" fmla="*/ 42 w 169"/>
                    <a:gd name="T17" fmla="*/ 11 h 169"/>
                    <a:gd name="T18" fmla="*/ 84 w 169"/>
                    <a:gd name="T19" fmla="*/ 0 h 169"/>
                    <a:gd name="T20" fmla="*/ 126 w 169"/>
                    <a:gd name="T21" fmla="*/ 11 h 169"/>
                    <a:gd name="T22" fmla="*/ 157 w 169"/>
                    <a:gd name="T23" fmla="*/ 42 h 169"/>
                    <a:gd name="T24" fmla="*/ 168 w 169"/>
                    <a:gd name="T25" fmla="*/ 8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9" h="169">
                      <a:moveTo>
                        <a:pt x="168" y="84"/>
                      </a:moveTo>
                      <a:cubicBezTo>
                        <a:pt x="168" y="99"/>
                        <a:pt x="164" y="113"/>
                        <a:pt x="157" y="126"/>
                      </a:cubicBezTo>
                      <a:cubicBezTo>
                        <a:pt x="149" y="140"/>
                        <a:pt x="139" y="149"/>
                        <a:pt x="126" y="156"/>
                      </a:cubicBezTo>
                      <a:cubicBezTo>
                        <a:pt x="113" y="164"/>
                        <a:pt x="99" y="168"/>
                        <a:pt x="84" y="168"/>
                      </a:cubicBezTo>
                      <a:cubicBezTo>
                        <a:pt x="69" y="168"/>
                        <a:pt x="55" y="164"/>
                        <a:pt x="42" y="156"/>
                      </a:cubicBezTo>
                      <a:cubicBezTo>
                        <a:pt x="29" y="149"/>
                        <a:pt x="18" y="140"/>
                        <a:pt x="11" y="126"/>
                      </a:cubicBezTo>
                      <a:cubicBezTo>
                        <a:pt x="3" y="113"/>
                        <a:pt x="0" y="100"/>
                        <a:pt x="0" y="84"/>
                      </a:cubicBezTo>
                      <a:cubicBezTo>
                        <a:pt x="0" y="69"/>
                        <a:pt x="3" y="55"/>
                        <a:pt x="11" y="42"/>
                      </a:cubicBezTo>
                      <a:cubicBezTo>
                        <a:pt x="18" y="29"/>
                        <a:pt x="29" y="19"/>
                        <a:pt x="42" y="11"/>
                      </a:cubicBezTo>
                      <a:cubicBezTo>
                        <a:pt x="55" y="3"/>
                        <a:pt x="69" y="0"/>
                        <a:pt x="84" y="0"/>
                      </a:cubicBezTo>
                      <a:cubicBezTo>
                        <a:pt x="99" y="0"/>
                        <a:pt x="113" y="3"/>
                        <a:pt x="126" y="11"/>
                      </a:cubicBezTo>
                      <a:cubicBezTo>
                        <a:pt x="139" y="19"/>
                        <a:pt x="149" y="29"/>
                        <a:pt x="157" y="42"/>
                      </a:cubicBezTo>
                      <a:cubicBezTo>
                        <a:pt x="164" y="55"/>
                        <a:pt x="168" y="68"/>
                        <a:pt x="168" y="84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Freeform 3">
                  <a:extLst>
                    <a:ext uri="{FF2B5EF4-FFF2-40B4-BE49-F238E27FC236}">
                      <a16:creationId xmlns:a16="http://schemas.microsoft.com/office/drawing/2014/main" id="{6C034A77-876D-45E3-84C6-4DB5F196A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4325" y="4516438"/>
                  <a:ext cx="60325" cy="60325"/>
                </a:xfrm>
                <a:custGeom>
                  <a:avLst/>
                  <a:gdLst>
                    <a:gd name="T0" fmla="*/ 84 w 169"/>
                    <a:gd name="T1" fmla="*/ 0 h 169"/>
                    <a:gd name="T2" fmla="*/ 0 w 169"/>
                    <a:gd name="T3" fmla="*/ 84 h 169"/>
                    <a:gd name="T4" fmla="*/ 84 w 169"/>
                    <a:gd name="T5" fmla="*/ 168 h 169"/>
                    <a:gd name="T6" fmla="*/ 168 w 169"/>
                    <a:gd name="T7" fmla="*/ 84 h 169"/>
                    <a:gd name="T8" fmla="*/ 84 w 169"/>
                    <a:gd name="T9" fmla="*/ 0 h 169"/>
                    <a:gd name="T10" fmla="*/ 84 w 169"/>
                    <a:gd name="T11" fmla="*/ 134 h 169"/>
                    <a:gd name="T12" fmla="*/ 34 w 169"/>
                    <a:gd name="T13" fmla="*/ 84 h 169"/>
                    <a:gd name="T14" fmla="*/ 84 w 169"/>
                    <a:gd name="T15" fmla="*/ 34 h 169"/>
                    <a:gd name="T16" fmla="*/ 134 w 169"/>
                    <a:gd name="T17" fmla="*/ 84 h 169"/>
                    <a:gd name="T18" fmla="*/ 84 w 169"/>
                    <a:gd name="T19" fmla="*/ 13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" h="169">
                      <a:moveTo>
                        <a:pt x="84" y="0"/>
                      </a:moveTo>
                      <a:cubicBezTo>
                        <a:pt x="37" y="0"/>
                        <a:pt x="0" y="37"/>
                        <a:pt x="0" y="84"/>
                      </a:cubicBezTo>
                      <a:cubicBezTo>
                        <a:pt x="0" y="131"/>
                        <a:pt x="37" y="168"/>
                        <a:pt x="84" y="168"/>
                      </a:cubicBezTo>
                      <a:cubicBezTo>
                        <a:pt x="131" y="168"/>
                        <a:pt x="168" y="131"/>
                        <a:pt x="168" y="84"/>
                      </a:cubicBezTo>
                      <a:cubicBezTo>
                        <a:pt x="168" y="37"/>
                        <a:pt x="128" y="0"/>
                        <a:pt x="84" y="0"/>
                      </a:cubicBezTo>
                      <a:close/>
                      <a:moveTo>
                        <a:pt x="84" y="134"/>
                      </a:moveTo>
                      <a:cubicBezTo>
                        <a:pt x="55" y="134"/>
                        <a:pt x="34" y="110"/>
                        <a:pt x="34" y="84"/>
                      </a:cubicBezTo>
                      <a:cubicBezTo>
                        <a:pt x="34" y="55"/>
                        <a:pt x="58" y="34"/>
                        <a:pt x="84" y="34"/>
                      </a:cubicBezTo>
                      <a:cubicBezTo>
                        <a:pt x="113" y="34"/>
                        <a:pt x="134" y="58"/>
                        <a:pt x="134" y="84"/>
                      </a:cubicBezTo>
                      <a:cubicBezTo>
                        <a:pt x="134" y="110"/>
                        <a:pt x="110" y="134"/>
                        <a:pt x="84" y="134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Freeform 4">
                  <a:extLst>
                    <a:ext uri="{FF2B5EF4-FFF2-40B4-BE49-F238E27FC236}">
                      <a16:creationId xmlns:a16="http://schemas.microsoft.com/office/drawing/2014/main" id="{722B39CE-EBA3-441D-8A71-54BE38196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8463" y="4516438"/>
                  <a:ext cx="60325" cy="60325"/>
                </a:xfrm>
                <a:custGeom>
                  <a:avLst/>
                  <a:gdLst>
                    <a:gd name="T0" fmla="*/ 84 w 169"/>
                    <a:gd name="T1" fmla="*/ 0 h 169"/>
                    <a:gd name="T2" fmla="*/ 0 w 169"/>
                    <a:gd name="T3" fmla="*/ 84 h 169"/>
                    <a:gd name="T4" fmla="*/ 84 w 169"/>
                    <a:gd name="T5" fmla="*/ 168 h 169"/>
                    <a:gd name="T6" fmla="*/ 168 w 169"/>
                    <a:gd name="T7" fmla="*/ 84 h 169"/>
                    <a:gd name="T8" fmla="*/ 84 w 169"/>
                    <a:gd name="T9" fmla="*/ 0 h 169"/>
                    <a:gd name="T10" fmla="*/ 84 w 169"/>
                    <a:gd name="T11" fmla="*/ 134 h 169"/>
                    <a:gd name="T12" fmla="*/ 34 w 169"/>
                    <a:gd name="T13" fmla="*/ 84 h 169"/>
                    <a:gd name="T14" fmla="*/ 84 w 169"/>
                    <a:gd name="T15" fmla="*/ 34 h 169"/>
                    <a:gd name="T16" fmla="*/ 134 w 169"/>
                    <a:gd name="T17" fmla="*/ 84 h 169"/>
                    <a:gd name="T18" fmla="*/ 84 w 169"/>
                    <a:gd name="T19" fmla="*/ 134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9" h="169">
                      <a:moveTo>
                        <a:pt x="84" y="0"/>
                      </a:moveTo>
                      <a:cubicBezTo>
                        <a:pt x="37" y="0"/>
                        <a:pt x="0" y="37"/>
                        <a:pt x="0" y="84"/>
                      </a:cubicBezTo>
                      <a:cubicBezTo>
                        <a:pt x="0" y="131"/>
                        <a:pt x="37" y="168"/>
                        <a:pt x="84" y="168"/>
                      </a:cubicBezTo>
                      <a:cubicBezTo>
                        <a:pt x="131" y="168"/>
                        <a:pt x="168" y="131"/>
                        <a:pt x="168" y="84"/>
                      </a:cubicBezTo>
                      <a:cubicBezTo>
                        <a:pt x="168" y="37"/>
                        <a:pt x="131" y="0"/>
                        <a:pt x="84" y="0"/>
                      </a:cubicBezTo>
                      <a:close/>
                      <a:moveTo>
                        <a:pt x="84" y="134"/>
                      </a:moveTo>
                      <a:cubicBezTo>
                        <a:pt x="55" y="134"/>
                        <a:pt x="34" y="110"/>
                        <a:pt x="34" y="84"/>
                      </a:cubicBezTo>
                      <a:cubicBezTo>
                        <a:pt x="34" y="55"/>
                        <a:pt x="58" y="34"/>
                        <a:pt x="84" y="34"/>
                      </a:cubicBezTo>
                      <a:cubicBezTo>
                        <a:pt x="110" y="34"/>
                        <a:pt x="134" y="58"/>
                        <a:pt x="134" y="84"/>
                      </a:cubicBezTo>
                      <a:cubicBezTo>
                        <a:pt x="134" y="110"/>
                        <a:pt x="113" y="134"/>
                        <a:pt x="84" y="134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Freeform 5">
                  <a:extLst>
                    <a:ext uri="{FF2B5EF4-FFF2-40B4-BE49-F238E27FC236}">
                      <a16:creationId xmlns:a16="http://schemas.microsoft.com/office/drawing/2014/main" id="{6974572D-B202-4E27-A894-48FF23755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813" y="4235450"/>
                  <a:ext cx="74612" cy="112713"/>
                </a:xfrm>
                <a:custGeom>
                  <a:avLst/>
                  <a:gdLst>
                    <a:gd name="T0" fmla="*/ 158 w 206"/>
                    <a:gd name="T1" fmla="*/ 110 h 314"/>
                    <a:gd name="T2" fmla="*/ 55 w 206"/>
                    <a:gd name="T3" fmla="*/ 8 h 314"/>
                    <a:gd name="T4" fmla="*/ 24 w 206"/>
                    <a:gd name="T5" fmla="*/ 8 h 314"/>
                    <a:gd name="T6" fmla="*/ 8 w 206"/>
                    <a:gd name="T7" fmla="*/ 23 h 314"/>
                    <a:gd name="T8" fmla="*/ 8 w 206"/>
                    <a:gd name="T9" fmla="*/ 55 h 314"/>
                    <a:gd name="T10" fmla="*/ 110 w 206"/>
                    <a:gd name="T11" fmla="*/ 157 h 314"/>
                    <a:gd name="T12" fmla="*/ 8 w 206"/>
                    <a:gd name="T13" fmla="*/ 259 h 314"/>
                    <a:gd name="T14" fmla="*/ 8 w 206"/>
                    <a:gd name="T15" fmla="*/ 290 h 314"/>
                    <a:gd name="T16" fmla="*/ 24 w 206"/>
                    <a:gd name="T17" fmla="*/ 305 h 314"/>
                    <a:gd name="T18" fmla="*/ 55 w 206"/>
                    <a:gd name="T19" fmla="*/ 305 h 314"/>
                    <a:gd name="T20" fmla="*/ 158 w 206"/>
                    <a:gd name="T21" fmla="*/ 204 h 314"/>
                    <a:gd name="T22" fmla="*/ 205 w 206"/>
                    <a:gd name="T23" fmla="*/ 157 h 314"/>
                    <a:gd name="T24" fmla="*/ 158 w 206"/>
                    <a:gd name="T25" fmla="*/ 11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6" h="314">
                      <a:moveTo>
                        <a:pt x="158" y="110"/>
                      </a:moveTo>
                      <a:lnTo>
                        <a:pt x="55" y="8"/>
                      </a:lnTo>
                      <a:cubicBezTo>
                        <a:pt x="47" y="0"/>
                        <a:pt x="32" y="0"/>
                        <a:pt x="24" y="8"/>
                      </a:cubicBezTo>
                      <a:lnTo>
                        <a:pt x="8" y="23"/>
                      </a:lnTo>
                      <a:cubicBezTo>
                        <a:pt x="0" y="31"/>
                        <a:pt x="0" y="47"/>
                        <a:pt x="8" y="55"/>
                      </a:cubicBezTo>
                      <a:lnTo>
                        <a:pt x="110" y="157"/>
                      </a:lnTo>
                      <a:lnTo>
                        <a:pt x="8" y="259"/>
                      </a:lnTo>
                      <a:cubicBezTo>
                        <a:pt x="0" y="266"/>
                        <a:pt x="0" y="282"/>
                        <a:pt x="8" y="290"/>
                      </a:cubicBezTo>
                      <a:lnTo>
                        <a:pt x="24" y="305"/>
                      </a:lnTo>
                      <a:cubicBezTo>
                        <a:pt x="32" y="313"/>
                        <a:pt x="47" y="313"/>
                        <a:pt x="55" y="305"/>
                      </a:cubicBezTo>
                      <a:lnTo>
                        <a:pt x="158" y="204"/>
                      </a:lnTo>
                      <a:lnTo>
                        <a:pt x="205" y="157"/>
                      </a:lnTo>
                      <a:lnTo>
                        <a:pt x="158" y="110"/>
                      </a:ln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6">
                  <a:extLst>
                    <a:ext uri="{FF2B5EF4-FFF2-40B4-BE49-F238E27FC236}">
                      <a16:creationId xmlns:a16="http://schemas.microsoft.com/office/drawing/2014/main" id="{E0516A43-60AB-4784-8207-91633DDD4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725" y="4235450"/>
                  <a:ext cx="74613" cy="112713"/>
                </a:xfrm>
                <a:custGeom>
                  <a:avLst/>
                  <a:gdLst>
                    <a:gd name="T0" fmla="*/ 197 w 206"/>
                    <a:gd name="T1" fmla="*/ 23 h 314"/>
                    <a:gd name="T2" fmla="*/ 181 w 206"/>
                    <a:gd name="T3" fmla="*/ 8 h 314"/>
                    <a:gd name="T4" fmla="*/ 149 w 206"/>
                    <a:gd name="T5" fmla="*/ 8 h 314"/>
                    <a:gd name="T6" fmla="*/ 47 w 206"/>
                    <a:gd name="T7" fmla="*/ 110 h 314"/>
                    <a:gd name="T8" fmla="*/ 0 w 206"/>
                    <a:gd name="T9" fmla="*/ 157 h 314"/>
                    <a:gd name="T10" fmla="*/ 47 w 206"/>
                    <a:gd name="T11" fmla="*/ 204 h 314"/>
                    <a:gd name="T12" fmla="*/ 149 w 206"/>
                    <a:gd name="T13" fmla="*/ 305 h 314"/>
                    <a:gd name="T14" fmla="*/ 181 w 206"/>
                    <a:gd name="T15" fmla="*/ 305 h 314"/>
                    <a:gd name="T16" fmla="*/ 197 w 206"/>
                    <a:gd name="T17" fmla="*/ 290 h 314"/>
                    <a:gd name="T18" fmla="*/ 197 w 206"/>
                    <a:gd name="T19" fmla="*/ 259 h 314"/>
                    <a:gd name="T20" fmla="*/ 94 w 206"/>
                    <a:gd name="T21" fmla="*/ 157 h 314"/>
                    <a:gd name="T22" fmla="*/ 197 w 206"/>
                    <a:gd name="T23" fmla="*/ 55 h 314"/>
                    <a:gd name="T24" fmla="*/ 197 w 206"/>
                    <a:gd name="T25" fmla="*/ 23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6" h="314">
                      <a:moveTo>
                        <a:pt x="197" y="23"/>
                      </a:moveTo>
                      <a:lnTo>
                        <a:pt x="181" y="8"/>
                      </a:lnTo>
                      <a:cubicBezTo>
                        <a:pt x="173" y="0"/>
                        <a:pt x="157" y="0"/>
                        <a:pt x="149" y="8"/>
                      </a:cubicBezTo>
                      <a:lnTo>
                        <a:pt x="47" y="110"/>
                      </a:lnTo>
                      <a:lnTo>
                        <a:pt x="0" y="157"/>
                      </a:lnTo>
                      <a:lnTo>
                        <a:pt x="47" y="204"/>
                      </a:lnTo>
                      <a:lnTo>
                        <a:pt x="149" y="305"/>
                      </a:lnTo>
                      <a:cubicBezTo>
                        <a:pt x="157" y="313"/>
                        <a:pt x="173" y="313"/>
                        <a:pt x="181" y="305"/>
                      </a:cubicBezTo>
                      <a:lnTo>
                        <a:pt x="197" y="290"/>
                      </a:lnTo>
                      <a:cubicBezTo>
                        <a:pt x="205" y="282"/>
                        <a:pt x="205" y="266"/>
                        <a:pt x="197" y="259"/>
                      </a:cubicBezTo>
                      <a:lnTo>
                        <a:pt x="94" y="157"/>
                      </a:lnTo>
                      <a:lnTo>
                        <a:pt x="197" y="55"/>
                      </a:lnTo>
                      <a:cubicBezTo>
                        <a:pt x="205" y="47"/>
                        <a:pt x="205" y="31"/>
                        <a:pt x="197" y="23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Freeform 7">
                  <a:extLst>
                    <a:ext uri="{FF2B5EF4-FFF2-40B4-BE49-F238E27FC236}">
                      <a16:creationId xmlns:a16="http://schemas.microsoft.com/office/drawing/2014/main" id="{8E95FB35-1BF9-49A6-A9F9-D919264BAB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3975" y="4094163"/>
                  <a:ext cx="581025" cy="398462"/>
                </a:xfrm>
                <a:custGeom>
                  <a:avLst/>
                  <a:gdLst>
                    <a:gd name="T0" fmla="*/ 45 w 1614"/>
                    <a:gd name="T1" fmla="*/ 0 h 1109"/>
                    <a:gd name="T2" fmla="*/ 0 w 1614"/>
                    <a:gd name="T3" fmla="*/ 1063 h 1109"/>
                    <a:gd name="T4" fmla="*/ 1568 w 1614"/>
                    <a:gd name="T5" fmla="*/ 1108 h 1109"/>
                    <a:gd name="T6" fmla="*/ 1613 w 1614"/>
                    <a:gd name="T7" fmla="*/ 44 h 1109"/>
                    <a:gd name="T8" fmla="*/ 1020 w 1614"/>
                    <a:gd name="T9" fmla="*/ 241 h 1109"/>
                    <a:gd name="T10" fmla="*/ 1099 w 1614"/>
                    <a:gd name="T11" fmla="*/ 320 h 1109"/>
                    <a:gd name="T12" fmla="*/ 1020 w 1614"/>
                    <a:gd name="T13" fmla="*/ 241 h 1109"/>
                    <a:gd name="T14" fmla="*/ 638 w 1614"/>
                    <a:gd name="T15" fmla="*/ 728 h 1109"/>
                    <a:gd name="T16" fmla="*/ 396 w 1614"/>
                    <a:gd name="T17" fmla="*/ 728 h 1109"/>
                    <a:gd name="T18" fmla="*/ 163 w 1614"/>
                    <a:gd name="T19" fmla="*/ 840 h 1109"/>
                    <a:gd name="T20" fmla="*/ 887 w 1614"/>
                    <a:gd name="T21" fmla="*/ 155 h 1109"/>
                    <a:gd name="T22" fmla="*/ 845 w 1614"/>
                    <a:gd name="T23" fmla="*/ 825 h 1109"/>
                    <a:gd name="T24" fmla="*/ 1099 w 1614"/>
                    <a:gd name="T25" fmla="*/ 516 h 1109"/>
                    <a:gd name="T26" fmla="*/ 1018 w 1614"/>
                    <a:gd name="T27" fmla="*/ 595 h 1109"/>
                    <a:gd name="T28" fmla="*/ 1102 w 1614"/>
                    <a:gd name="T29" fmla="*/ 869 h 1109"/>
                    <a:gd name="T30" fmla="*/ 1020 w 1614"/>
                    <a:gd name="T31" fmla="*/ 791 h 1109"/>
                    <a:gd name="T32" fmla="*/ 1102 w 1614"/>
                    <a:gd name="T33" fmla="*/ 869 h 1109"/>
                    <a:gd name="T34" fmla="*/ 1316 w 1614"/>
                    <a:gd name="T35" fmla="*/ 906 h 1109"/>
                    <a:gd name="T36" fmla="*/ 1235 w 1614"/>
                    <a:gd name="T37" fmla="*/ 791 h 1109"/>
                    <a:gd name="T38" fmla="*/ 1316 w 1614"/>
                    <a:gd name="T39" fmla="*/ 838 h 1109"/>
                    <a:gd name="T40" fmla="*/ 1442 w 1614"/>
                    <a:gd name="T41" fmla="*/ 746 h 1109"/>
                    <a:gd name="T42" fmla="*/ 1251 w 1614"/>
                    <a:gd name="T43" fmla="*/ 493 h 1109"/>
                    <a:gd name="T44" fmla="*/ 1285 w 1614"/>
                    <a:gd name="T45" fmla="*/ 459 h 1109"/>
                    <a:gd name="T46" fmla="*/ 1385 w 1614"/>
                    <a:gd name="T47" fmla="*/ 459 h 1109"/>
                    <a:gd name="T48" fmla="*/ 1419 w 1614"/>
                    <a:gd name="T49" fmla="*/ 493 h 1109"/>
                    <a:gd name="T50" fmla="*/ 1419 w 1614"/>
                    <a:gd name="T51" fmla="*/ 592 h 1109"/>
                    <a:gd name="T52" fmla="*/ 1403 w 1614"/>
                    <a:gd name="T53" fmla="*/ 634 h 1109"/>
                    <a:gd name="T54" fmla="*/ 1337 w 1614"/>
                    <a:gd name="T55" fmla="*/ 577 h 1109"/>
                    <a:gd name="T56" fmla="*/ 1272 w 1614"/>
                    <a:gd name="T57" fmla="*/ 634 h 1109"/>
                    <a:gd name="T58" fmla="*/ 1256 w 1614"/>
                    <a:gd name="T59" fmla="*/ 592 h 1109"/>
                    <a:gd name="T60" fmla="*/ 1251 w 1614"/>
                    <a:gd name="T61" fmla="*/ 493 h 1109"/>
                    <a:gd name="T62" fmla="*/ 1316 w 1614"/>
                    <a:gd name="T63" fmla="*/ 354 h 1109"/>
                    <a:gd name="T64" fmla="*/ 1235 w 1614"/>
                    <a:gd name="T65" fmla="*/ 238 h 1109"/>
                    <a:gd name="T66" fmla="*/ 1316 w 1614"/>
                    <a:gd name="T67" fmla="*/ 286 h 1109"/>
                    <a:gd name="T68" fmla="*/ 1442 w 1614"/>
                    <a:gd name="T69" fmla="*/ 194 h 1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614" h="1109">
                      <a:moveTo>
                        <a:pt x="1568" y="0"/>
                      </a:moveTo>
                      <a:lnTo>
                        <a:pt x="45" y="0"/>
                      </a:lnTo>
                      <a:cubicBezTo>
                        <a:pt x="21" y="0"/>
                        <a:pt x="0" y="21"/>
                        <a:pt x="0" y="44"/>
                      </a:cubicBezTo>
                      <a:lnTo>
                        <a:pt x="0" y="1063"/>
                      </a:lnTo>
                      <a:cubicBezTo>
                        <a:pt x="0" y="1087"/>
                        <a:pt x="21" y="1108"/>
                        <a:pt x="45" y="1108"/>
                      </a:cubicBezTo>
                      <a:lnTo>
                        <a:pt x="1568" y="1108"/>
                      </a:lnTo>
                      <a:cubicBezTo>
                        <a:pt x="1592" y="1108"/>
                        <a:pt x="1613" y="1087"/>
                        <a:pt x="1613" y="1063"/>
                      </a:cubicBezTo>
                      <a:lnTo>
                        <a:pt x="1613" y="44"/>
                      </a:lnTo>
                      <a:cubicBezTo>
                        <a:pt x="1613" y="21"/>
                        <a:pt x="1592" y="0"/>
                        <a:pt x="1568" y="0"/>
                      </a:cubicBezTo>
                      <a:close/>
                      <a:moveTo>
                        <a:pt x="1020" y="241"/>
                      </a:moveTo>
                      <a:lnTo>
                        <a:pt x="1099" y="241"/>
                      </a:lnTo>
                      <a:lnTo>
                        <a:pt x="1099" y="320"/>
                      </a:lnTo>
                      <a:lnTo>
                        <a:pt x="1020" y="320"/>
                      </a:lnTo>
                      <a:lnTo>
                        <a:pt x="1020" y="241"/>
                      </a:lnTo>
                      <a:close/>
                      <a:moveTo>
                        <a:pt x="845" y="825"/>
                      </a:moveTo>
                      <a:lnTo>
                        <a:pt x="638" y="728"/>
                      </a:lnTo>
                      <a:cubicBezTo>
                        <a:pt x="638" y="730"/>
                        <a:pt x="603" y="767"/>
                        <a:pt x="517" y="767"/>
                      </a:cubicBezTo>
                      <a:cubicBezTo>
                        <a:pt x="430" y="767"/>
                        <a:pt x="396" y="728"/>
                        <a:pt x="396" y="728"/>
                      </a:cubicBezTo>
                      <a:lnTo>
                        <a:pt x="189" y="825"/>
                      </a:lnTo>
                      <a:cubicBezTo>
                        <a:pt x="179" y="830"/>
                        <a:pt x="171" y="835"/>
                        <a:pt x="163" y="840"/>
                      </a:cubicBezTo>
                      <a:lnTo>
                        <a:pt x="163" y="155"/>
                      </a:lnTo>
                      <a:lnTo>
                        <a:pt x="887" y="155"/>
                      </a:lnTo>
                      <a:lnTo>
                        <a:pt x="887" y="856"/>
                      </a:lnTo>
                      <a:cubicBezTo>
                        <a:pt x="874" y="844"/>
                        <a:pt x="862" y="832"/>
                        <a:pt x="845" y="825"/>
                      </a:cubicBezTo>
                      <a:close/>
                      <a:moveTo>
                        <a:pt x="1018" y="516"/>
                      </a:moveTo>
                      <a:lnTo>
                        <a:pt x="1099" y="516"/>
                      </a:lnTo>
                      <a:lnTo>
                        <a:pt x="1099" y="595"/>
                      </a:lnTo>
                      <a:lnTo>
                        <a:pt x="1018" y="595"/>
                      </a:lnTo>
                      <a:lnTo>
                        <a:pt x="1018" y="516"/>
                      </a:lnTo>
                      <a:close/>
                      <a:moveTo>
                        <a:pt x="1102" y="869"/>
                      </a:moveTo>
                      <a:lnTo>
                        <a:pt x="1020" y="869"/>
                      </a:lnTo>
                      <a:lnTo>
                        <a:pt x="1020" y="791"/>
                      </a:lnTo>
                      <a:lnTo>
                        <a:pt x="1102" y="791"/>
                      </a:lnTo>
                      <a:lnTo>
                        <a:pt x="1102" y="869"/>
                      </a:lnTo>
                      <a:close/>
                      <a:moveTo>
                        <a:pt x="1442" y="780"/>
                      </a:moveTo>
                      <a:lnTo>
                        <a:pt x="1316" y="906"/>
                      </a:lnTo>
                      <a:lnTo>
                        <a:pt x="1235" y="825"/>
                      </a:lnTo>
                      <a:cubicBezTo>
                        <a:pt x="1225" y="814"/>
                        <a:pt x="1225" y="801"/>
                        <a:pt x="1235" y="791"/>
                      </a:cubicBezTo>
                      <a:cubicBezTo>
                        <a:pt x="1246" y="780"/>
                        <a:pt x="1259" y="780"/>
                        <a:pt x="1269" y="791"/>
                      </a:cubicBezTo>
                      <a:lnTo>
                        <a:pt x="1316" y="838"/>
                      </a:lnTo>
                      <a:lnTo>
                        <a:pt x="1408" y="746"/>
                      </a:lnTo>
                      <a:cubicBezTo>
                        <a:pt x="1419" y="736"/>
                        <a:pt x="1432" y="736"/>
                        <a:pt x="1442" y="746"/>
                      </a:cubicBezTo>
                      <a:cubicBezTo>
                        <a:pt x="1453" y="756"/>
                        <a:pt x="1453" y="770"/>
                        <a:pt x="1442" y="780"/>
                      </a:cubicBezTo>
                      <a:close/>
                      <a:moveTo>
                        <a:pt x="1251" y="493"/>
                      </a:moveTo>
                      <a:cubicBezTo>
                        <a:pt x="1240" y="482"/>
                        <a:pt x="1240" y="469"/>
                        <a:pt x="1251" y="459"/>
                      </a:cubicBezTo>
                      <a:cubicBezTo>
                        <a:pt x="1261" y="448"/>
                        <a:pt x="1275" y="448"/>
                        <a:pt x="1285" y="459"/>
                      </a:cubicBezTo>
                      <a:lnTo>
                        <a:pt x="1335" y="508"/>
                      </a:lnTo>
                      <a:lnTo>
                        <a:pt x="1385" y="459"/>
                      </a:lnTo>
                      <a:cubicBezTo>
                        <a:pt x="1395" y="448"/>
                        <a:pt x="1408" y="448"/>
                        <a:pt x="1419" y="459"/>
                      </a:cubicBezTo>
                      <a:cubicBezTo>
                        <a:pt x="1429" y="469"/>
                        <a:pt x="1429" y="482"/>
                        <a:pt x="1419" y="493"/>
                      </a:cubicBezTo>
                      <a:lnTo>
                        <a:pt x="1369" y="543"/>
                      </a:lnTo>
                      <a:lnTo>
                        <a:pt x="1419" y="592"/>
                      </a:lnTo>
                      <a:cubicBezTo>
                        <a:pt x="1429" y="603"/>
                        <a:pt x="1429" y="616"/>
                        <a:pt x="1419" y="626"/>
                      </a:cubicBezTo>
                      <a:cubicBezTo>
                        <a:pt x="1413" y="632"/>
                        <a:pt x="1408" y="634"/>
                        <a:pt x="1403" y="634"/>
                      </a:cubicBezTo>
                      <a:cubicBezTo>
                        <a:pt x="1398" y="634"/>
                        <a:pt x="1390" y="632"/>
                        <a:pt x="1387" y="626"/>
                      </a:cubicBezTo>
                      <a:lnTo>
                        <a:pt x="1337" y="577"/>
                      </a:lnTo>
                      <a:lnTo>
                        <a:pt x="1288" y="626"/>
                      </a:lnTo>
                      <a:cubicBezTo>
                        <a:pt x="1282" y="632"/>
                        <a:pt x="1277" y="634"/>
                        <a:pt x="1272" y="634"/>
                      </a:cubicBezTo>
                      <a:cubicBezTo>
                        <a:pt x="1267" y="634"/>
                        <a:pt x="1259" y="632"/>
                        <a:pt x="1256" y="626"/>
                      </a:cubicBezTo>
                      <a:cubicBezTo>
                        <a:pt x="1246" y="616"/>
                        <a:pt x="1246" y="603"/>
                        <a:pt x="1256" y="592"/>
                      </a:cubicBezTo>
                      <a:lnTo>
                        <a:pt x="1306" y="543"/>
                      </a:lnTo>
                      <a:lnTo>
                        <a:pt x="1251" y="493"/>
                      </a:lnTo>
                      <a:close/>
                      <a:moveTo>
                        <a:pt x="1442" y="228"/>
                      </a:moveTo>
                      <a:lnTo>
                        <a:pt x="1316" y="354"/>
                      </a:lnTo>
                      <a:lnTo>
                        <a:pt x="1235" y="273"/>
                      </a:lnTo>
                      <a:cubicBezTo>
                        <a:pt x="1225" y="262"/>
                        <a:pt x="1225" y="249"/>
                        <a:pt x="1235" y="238"/>
                      </a:cubicBezTo>
                      <a:cubicBezTo>
                        <a:pt x="1246" y="228"/>
                        <a:pt x="1259" y="228"/>
                        <a:pt x="1269" y="238"/>
                      </a:cubicBezTo>
                      <a:lnTo>
                        <a:pt x="1316" y="286"/>
                      </a:lnTo>
                      <a:lnTo>
                        <a:pt x="1408" y="194"/>
                      </a:lnTo>
                      <a:cubicBezTo>
                        <a:pt x="1419" y="183"/>
                        <a:pt x="1432" y="183"/>
                        <a:pt x="1442" y="194"/>
                      </a:cubicBezTo>
                      <a:cubicBezTo>
                        <a:pt x="1453" y="204"/>
                        <a:pt x="1453" y="220"/>
                        <a:pt x="1442" y="228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8">
                  <a:extLst>
                    <a:ext uri="{FF2B5EF4-FFF2-40B4-BE49-F238E27FC236}">
                      <a16:creationId xmlns:a16="http://schemas.microsoft.com/office/drawing/2014/main" id="{BC93273A-DDC2-4B8D-8360-1C49C56C5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4150" y="4176713"/>
                  <a:ext cx="114300" cy="166687"/>
                </a:xfrm>
                <a:custGeom>
                  <a:avLst/>
                  <a:gdLst>
                    <a:gd name="T0" fmla="*/ 2 w 318"/>
                    <a:gd name="T1" fmla="*/ 270 h 464"/>
                    <a:gd name="T2" fmla="*/ 10 w 318"/>
                    <a:gd name="T3" fmla="*/ 317 h 464"/>
                    <a:gd name="T4" fmla="*/ 39 w 318"/>
                    <a:gd name="T5" fmla="*/ 343 h 464"/>
                    <a:gd name="T6" fmla="*/ 39 w 318"/>
                    <a:gd name="T7" fmla="*/ 343 h 464"/>
                    <a:gd name="T8" fmla="*/ 157 w 318"/>
                    <a:gd name="T9" fmla="*/ 463 h 464"/>
                    <a:gd name="T10" fmla="*/ 157 w 318"/>
                    <a:gd name="T11" fmla="*/ 463 h 464"/>
                    <a:gd name="T12" fmla="*/ 157 w 318"/>
                    <a:gd name="T13" fmla="*/ 463 h 464"/>
                    <a:gd name="T14" fmla="*/ 157 w 318"/>
                    <a:gd name="T15" fmla="*/ 463 h 464"/>
                    <a:gd name="T16" fmla="*/ 157 w 318"/>
                    <a:gd name="T17" fmla="*/ 463 h 464"/>
                    <a:gd name="T18" fmla="*/ 157 w 318"/>
                    <a:gd name="T19" fmla="*/ 463 h 464"/>
                    <a:gd name="T20" fmla="*/ 157 w 318"/>
                    <a:gd name="T21" fmla="*/ 463 h 464"/>
                    <a:gd name="T22" fmla="*/ 157 w 318"/>
                    <a:gd name="T23" fmla="*/ 463 h 464"/>
                    <a:gd name="T24" fmla="*/ 157 w 318"/>
                    <a:gd name="T25" fmla="*/ 463 h 464"/>
                    <a:gd name="T26" fmla="*/ 157 w 318"/>
                    <a:gd name="T27" fmla="*/ 463 h 464"/>
                    <a:gd name="T28" fmla="*/ 157 w 318"/>
                    <a:gd name="T29" fmla="*/ 463 h 464"/>
                    <a:gd name="T30" fmla="*/ 275 w 318"/>
                    <a:gd name="T31" fmla="*/ 343 h 464"/>
                    <a:gd name="T32" fmla="*/ 275 w 318"/>
                    <a:gd name="T33" fmla="*/ 343 h 464"/>
                    <a:gd name="T34" fmla="*/ 306 w 318"/>
                    <a:gd name="T35" fmla="*/ 317 h 464"/>
                    <a:gd name="T36" fmla="*/ 314 w 318"/>
                    <a:gd name="T37" fmla="*/ 270 h 464"/>
                    <a:gd name="T38" fmla="*/ 298 w 318"/>
                    <a:gd name="T39" fmla="*/ 238 h 464"/>
                    <a:gd name="T40" fmla="*/ 309 w 318"/>
                    <a:gd name="T41" fmla="*/ 149 h 464"/>
                    <a:gd name="T42" fmla="*/ 191 w 318"/>
                    <a:gd name="T43" fmla="*/ 28 h 464"/>
                    <a:gd name="T44" fmla="*/ 167 w 318"/>
                    <a:gd name="T45" fmla="*/ 0 h 464"/>
                    <a:gd name="T46" fmla="*/ 5 w 318"/>
                    <a:gd name="T47" fmla="*/ 141 h 464"/>
                    <a:gd name="T48" fmla="*/ 5 w 318"/>
                    <a:gd name="T49" fmla="*/ 157 h 464"/>
                    <a:gd name="T50" fmla="*/ 15 w 318"/>
                    <a:gd name="T51" fmla="*/ 238 h 464"/>
                    <a:gd name="T52" fmla="*/ 2 w 318"/>
                    <a:gd name="T53" fmla="*/ 27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18" h="464">
                      <a:moveTo>
                        <a:pt x="2" y="270"/>
                      </a:moveTo>
                      <a:lnTo>
                        <a:pt x="10" y="317"/>
                      </a:lnTo>
                      <a:cubicBezTo>
                        <a:pt x="13" y="333"/>
                        <a:pt x="26" y="343"/>
                        <a:pt x="39" y="343"/>
                      </a:cubicBezTo>
                      <a:lnTo>
                        <a:pt x="39" y="343"/>
                      </a:lnTo>
                      <a:cubicBezTo>
                        <a:pt x="55" y="457"/>
                        <a:pt x="141" y="463"/>
                        <a:pt x="157" y="463"/>
                      </a:cubicBez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lnTo>
                        <a:pt x="157" y="463"/>
                      </a:lnTo>
                      <a:cubicBezTo>
                        <a:pt x="170" y="463"/>
                        <a:pt x="259" y="457"/>
                        <a:pt x="275" y="343"/>
                      </a:cubicBezTo>
                      <a:lnTo>
                        <a:pt x="275" y="343"/>
                      </a:lnTo>
                      <a:cubicBezTo>
                        <a:pt x="291" y="343"/>
                        <a:pt x="304" y="333"/>
                        <a:pt x="306" y="317"/>
                      </a:cubicBezTo>
                      <a:lnTo>
                        <a:pt x="314" y="270"/>
                      </a:lnTo>
                      <a:cubicBezTo>
                        <a:pt x="317" y="256"/>
                        <a:pt x="309" y="243"/>
                        <a:pt x="298" y="238"/>
                      </a:cubicBezTo>
                      <a:cubicBezTo>
                        <a:pt x="304" y="217"/>
                        <a:pt x="309" y="180"/>
                        <a:pt x="309" y="149"/>
                      </a:cubicBezTo>
                      <a:cubicBezTo>
                        <a:pt x="309" y="94"/>
                        <a:pt x="259" y="36"/>
                        <a:pt x="191" y="28"/>
                      </a:cubicBezTo>
                      <a:lnTo>
                        <a:pt x="167" y="0"/>
                      </a:lnTo>
                      <a:cubicBezTo>
                        <a:pt x="5" y="7"/>
                        <a:pt x="5" y="141"/>
                        <a:pt x="5" y="141"/>
                      </a:cubicBezTo>
                      <a:lnTo>
                        <a:pt x="5" y="157"/>
                      </a:lnTo>
                      <a:cubicBezTo>
                        <a:pt x="5" y="188"/>
                        <a:pt x="10" y="220"/>
                        <a:pt x="15" y="238"/>
                      </a:cubicBezTo>
                      <a:cubicBezTo>
                        <a:pt x="5" y="243"/>
                        <a:pt x="0" y="256"/>
                        <a:pt x="2" y="270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A760C38-DEFF-4ED5-B816-AAEBAD45CAE5}"/>
                </a:ext>
              </a:extLst>
            </p:cNvPr>
            <p:cNvSpPr/>
            <p:nvPr/>
          </p:nvSpPr>
          <p:spPr>
            <a:xfrm>
              <a:off x="5792301" y="2075191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ID &amp; Access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Management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C6B591E-99B8-4DBA-91C8-95E7743CC21A}"/>
              </a:ext>
            </a:extLst>
          </p:cNvPr>
          <p:cNvGrpSpPr/>
          <p:nvPr/>
        </p:nvGrpSpPr>
        <p:grpSpPr>
          <a:xfrm>
            <a:off x="3958487" y="7195501"/>
            <a:ext cx="903246" cy="815822"/>
            <a:chOff x="3406274" y="1436411"/>
            <a:chExt cx="903246" cy="81582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8137743-D965-4A26-B63F-4B325F352EC0}"/>
                </a:ext>
              </a:extLst>
            </p:cNvPr>
            <p:cNvGrpSpPr/>
            <p:nvPr/>
          </p:nvGrpSpPr>
          <p:grpSpPr>
            <a:xfrm>
              <a:off x="3577606" y="1436411"/>
              <a:ext cx="636309" cy="556528"/>
              <a:chOff x="8104793" y="2882206"/>
              <a:chExt cx="636309" cy="5565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C701355-D952-4C9B-9F47-AA310DB03DAE}"/>
                  </a:ext>
                </a:extLst>
              </p:cNvPr>
              <p:cNvSpPr/>
              <p:nvPr/>
            </p:nvSpPr>
            <p:spPr>
              <a:xfrm>
                <a:off x="8104793" y="2882206"/>
                <a:ext cx="636309" cy="556528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02951E1-F61C-4E80-9A90-63DAAE38C175}"/>
                  </a:ext>
                </a:extLst>
              </p:cNvPr>
              <p:cNvGrpSpPr/>
              <p:nvPr/>
            </p:nvGrpSpPr>
            <p:grpSpPr>
              <a:xfrm>
                <a:off x="8175066" y="2957849"/>
                <a:ext cx="482852" cy="405439"/>
                <a:chOff x="9158800" y="1859595"/>
                <a:chExt cx="584200" cy="490538"/>
              </a:xfrm>
            </p:grpSpPr>
            <p:sp>
              <p:nvSpPr>
                <p:cNvPr id="112" name="Freeform 37">
                  <a:extLst>
                    <a:ext uri="{FF2B5EF4-FFF2-40B4-BE49-F238E27FC236}">
                      <a16:creationId xmlns:a16="http://schemas.microsoft.com/office/drawing/2014/main" id="{1C949CDE-D3FE-47FC-B4A6-741E5EDC2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35000" y="1859595"/>
                  <a:ext cx="508000" cy="406400"/>
                </a:xfrm>
                <a:custGeom>
                  <a:avLst/>
                  <a:gdLst>
                    <a:gd name="T0" fmla="*/ 1410 w 1411"/>
                    <a:gd name="T1" fmla="*/ 1128 h 1129"/>
                    <a:gd name="T2" fmla="*/ 1303 w 1411"/>
                    <a:gd name="T3" fmla="*/ 1128 h 1129"/>
                    <a:gd name="T4" fmla="*/ 1303 w 1411"/>
                    <a:gd name="T5" fmla="*/ 1115 h 1129"/>
                    <a:gd name="T6" fmla="*/ 1303 w 1411"/>
                    <a:gd name="T7" fmla="*/ 375 h 1129"/>
                    <a:gd name="T8" fmla="*/ 1169 w 1411"/>
                    <a:gd name="T9" fmla="*/ 244 h 1129"/>
                    <a:gd name="T10" fmla="*/ 440 w 1411"/>
                    <a:gd name="T11" fmla="*/ 244 h 1129"/>
                    <a:gd name="T12" fmla="*/ 420 w 1411"/>
                    <a:gd name="T13" fmla="*/ 231 h 1129"/>
                    <a:gd name="T14" fmla="*/ 362 w 1411"/>
                    <a:gd name="T15" fmla="*/ 126 h 1129"/>
                    <a:gd name="T16" fmla="*/ 346 w 1411"/>
                    <a:gd name="T17" fmla="*/ 118 h 1129"/>
                    <a:gd name="T18" fmla="*/ 13 w 1411"/>
                    <a:gd name="T19" fmla="*/ 118 h 1129"/>
                    <a:gd name="T20" fmla="*/ 0 w 1411"/>
                    <a:gd name="T21" fmla="*/ 118 h 1129"/>
                    <a:gd name="T22" fmla="*/ 0 w 1411"/>
                    <a:gd name="T23" fmla="*/ 0 h 1129"/>
                    <a:gd name="T24" fmla="*/ 11 w 1411"/>
                    <a:gd name="T25" fmla="*/ 0 h 1129"/>
                    <a:gd name="T26" fmla="*/ 451 w 1411"/>
                    <a:gd name="T27" fmla="*/ 0 h 1129"/>
                    <a:gd name="T28" fmla="*/ 467 w 1411"/>
                    <a:gd name="T29" fmla="*/ 11 h 1129"/>
                    <a:gd name="T30" fmla="*/ 524 w 1411"/>
                    <a:gd name="T31" fmla="*/ 116 h 1129"/>
                    <a:gd name="T32" fmla="*/ 543 w 1411"/>
                    <a:gd name="T33" fmla="*/ 126 h 1129"/>
                    <a:gd name="T34" fmla="*/ 1272 w 1411"/>
                    <a:gd name="T35" fmla="*/ 126 h 1129"/>
                    <a:gd name="T36" fmla="*/ 1403 w 1411"/>
                    <a:gd name="T37" fmla="*/ 236 h 1129"/>
                    <a:gd name="T38" fmla="*/ 1403 w 1411"/>
                    <a:gd name="T39" fmla="*/ 255 h 1129"/>
                    <a:gd name="T40" fmla="*/ 1403 w 1411"/>
                    <a:gd name="T41" fmla="*/ 1117 h 1129"/>
                    <a:gd name="T42" fmla="*/ 1410 w 1411"/>
                    <a:gd name="T43" fmla="*/ 1128 h 1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411" h="1129">
                      <a:moveTo>
                        <a:pt x="1410" y="1128"/>
                      </a:moveTo>
                      <a:cubicBezTo>
                        <a:pt x="1374" y="1128"/>
                        <a:pt x="1340" y="1128"/>
                        <a:pt x="1303" y="1128"/>
                      </a:cubicBezTo>
                      <a:cubicBezTo>
                        <a:pt x="1303" y="1122"/>
                        <a:pt x="1303" y="1120"/>
                        <a:pt x="1303" y="1115"/>
                      </a:cubicBezTo>
                      <a:cubicBezTo>
                        <a:pt x="1303" y="868"/>
                        <a:pt x="1303" y="622"/>
                        <a:pt x="1303" y="375"/>
                      </a:cubicBezTo>
                      <a:cubicBezTo>
                        <a:pt x="1303" y="310"/>
                        <a:pt x="1253" y="244"/>
                        <a:pt x="1169" y="244"/>
                      </a:cubicBezTo>
                      <a:cubicBezTo>
                        <a:pt x="925" y="244"/>
                        <a:pt x="684" y="244"/>
                        <a:pt x="440" y="244"/>
                      </a:cubicBezTo>
                      <a:cubicBezTo>
                        <a:pt x="430" y="244"/>
                        <a:pt x="425" y="242"/>
                        <a:pt x="420" y="231"/>
                      </a:cubicBezTo>
                      <a:cubicBezTo>
                        <a:pt x="401" y="197"/>
                        <a:pt x="380" y="160"/>
                        <a:pt x="362" y="126"/>
                      </a:cubicBezTo>
                      <a:cubicBezTo>
                        <a:pt x="359" y="118"/>
                        <a:pt x="354" y="118"/>
                        <a:pt x="346" y="118"/>
                      </a:cubicBezTo>
                      <a:cubicBezTo>
                        <a:pt x="236" y="118"/>
                        <a:pt x="126" y="118"/>
                        <a:pt x="13" y="118"/>
                      </a:cubicBezTo>
                      <a:cubicBezTo>
                        <a:pt x="8" y="118"/>
                        <a:pt x="5" y="118"/>
                        <a:pt x="0" y="118"/>
                      </a:cubicBezTo>
                      <a:cubicBezTo>
                        <a:pt x="0" y="79"/>
                        <a:pt x="0" y="40"/>
                        <a:pt x="0" y="0"/>
                      </a:cubicBezTo>
                      <a:cubicBezTo>
                        <a:pt x="3" y="0"/>
                        <a:pt x="8" y="0"/>
                        <a:pt x="11" y="0"/>
                      </a:cubicBezTo>
                      <a:cubicBezTo>
                        <a:pt x="157" y="0"/>
                        <a:pt x="304" y="0"/>
                        <a:pt x="451" y="0"/>
                      </a:cubicBezTo>
                      <a:cubicBezTo>
                        <a:pt x="459" y="0"/>
                        <a:pt x="464" y="3"/>
                        <a:pt x="467" y="11"/>
                      </a:cubicBezTo>
                      <a:cubicBezTo>
                        <a:pt x="485" y="45"/>
                        <a:pt x="506" y="82"/>
                        <a:pt x="524" y="116"/>
                      </a:cubicBezTo>
                      <a:cubicBezTo>
                        <a:pt x="530" y="124"/>
                        <a:pt x="532" y="126"/>
                        <a:pt x="543" y="126"/>
                      </a:cubicBezTo>
                      <a:cubicBezTo>
                        <a:pt x="787" y="126"/>
                        <a:pt x="1030" y="126"/>
                        <a:pt x="1272" y="126"/>
                      </a:cubicBezTo>
                      <a:cubicBezTo>
                        <a:pt x="1340" y="126"/>
                        <a:pt x="1392" y="171"/>
                        <a:pt x="1403" y="236"/>
                      </a:cubicBezTo>
                      <a:cubicBezTo>
                        <a:pt x="1403" y="242"/>
                        <a:pt x="1403" y="250"/>
                        <a:pt x="1403" y="255"/>
                      </a:cubicBezTo>
                      <a:cubicBezTo>
                        <a:pt x="1403" y="543"/>
                        <a:pt x="1403" y="829"/>
                        <a:pt x="1403" y="1117"/>
                      </a:cubicBezTo>
                      <a:cubicBezTo>
                        <a:pt x="1410" y="1120"/>
                        <a:pt x="1410" y="1122"/>
                        <a:pt x="1410" y="1128"/>
                      </a:cubicBezTo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Freeform 38">
                  <a:extLst>
                    <a:ext uri="{FF2B5EF4-FFF2-40B4-BE49-F238E27FC236}">
                      <a16:creationId xmlns:a16="http://schemas.microsoft.com/office/drawing/2014/main" id="{2EA4C772-5E0B-4E7F-B8F1-58FE8D4B0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58800" y="1943733"/>
                  <a:ext cx="506412" cy="406400"/>
                </a:xfrm>
                <a:custGeom>
                  <a:avLst/>
                  <a:gdLst>
                    <a:gd name="T0" fmla="*/ 1274 w 1408"/>
                    <a:gd name="T1" fmla="*/ 128 h 1128"/>
                    <a:gd name="T2" fmla="*/ 545 w 1408"/>
                    <a:gd name="T3" fmla="*/ 128 h 1128"/>
                    <a:gd name="T4" fmla="*/ 527 w 1408"/>
                    <a:gd name="T5" fmla="*/ 118 h 1128"/>
                    <a:gd name="T6" fmla="*/ 466 w 1408"/>
                    <a:gd name="T7" fmla="*/ 10 h 1128"/>
                    <a:gd name="T8" fmla="*/ 451 w 1408"/>
                    <a:gd name="T9" fmla="*/ 0 h 1128"/>
                    <a:gd name="T10" fmla="*/ 10 w 1408"/>
                    <a:gd name="T11" fmla="*/ 0 h 1128"/>
                    <a:gd name="T12" fmla="*/ 0 w 1408"/>
                    <a:gd name="T13" fmla="*/ 0 h 1128"/>
                    <a:gd name="T14" fmla="*/ 0 w 1408"/>
                    <a:gd name="T15" fmla="*/ 1127 h 1128"/>
                    <a:gd name="T16" fmla="*/ 1405 w 1408"/>
                    <a:gd name="T17" fmla="*/ 1127 h 1128"/>
                    <a:gd name="T18" fmla="*/ 1405 w 1408"/>
                    <a:gd name="T19" fmla="*/ 1117 h 1128"/>
                    <a:gd name="T20" fmla="*/ 1405 w 1408"/>
                    <a:gd name="T21" fmla="*/ 259 h 1128"/>
                    <a:gd name="T22" fmla="*/ 1274 w 1408"/>
                    <a:gd name="T23" fmla="*/ 128 h 1128"/>
                    <a:gd name="T24" fmla="*/ 317 w 1408"/>
                    <a:gd name="T25" fmla="*/ 246 h 1128"/>
                    <a:gd name="T26" fmla="*/ 244 w 1408"/>
                    <a:gd name="T27" fmla="*/ 246 h 1128"/>
                    <a:gd name="T28" fmla="*/ 244 w 1408"/>
                    <a:gd name="T29" fmla="*/ 320 h 1128"/>
                    <a:gd name="T30" fmla="*/ 188 w 1408"/>
                    <a:gd name="T31" fmla="*/ 320 h 1128"/>
                    <a:gd name="T32" fmla="*/ 188 w 1408"/>
                    <a:gd name="T33" fmla="*/ 246 h 1128"/>
                    <a:gd name="T34" fmla="*/ 115 w 1408"/>
                    <a:gd name="T35" fmla="*/ 246 h 1128"/>
                    <a:gd name="T36" fmla="*/ 115 w 1408"/>
                    <a:gd name="T37" fmla="*/ 191 h 1128"/>
                    <a:gd name="T38" fmla="*/ 188 w 1408"/>
                    <a:gd name="T39" fmla="*/ 191 h 1128"/>
                    <a:gd name="T40" fmla="*/ 188 w 1408"/>
                    <a:gd name="T41" fmla="*/ 118 h 1128"/>
                    <a:gd name="T42" fmla="*/ 244 w 1408"/>
                    <a:gd name="T43" fmla="*/ 118 h 1128"/>
                    <a:gd name="T44" fmla="*/ 244 w 1408"/>
                    <a:gd name="T45" fmla="*/ 191 h 1128"/>
                    <a:gd name="T46" fmla="*/ 317 w 1408"/>
                    <a:gd name="T47" fmla="*/ 191 h 1128"/>
                    <a:gd name="T48" fmla="*/ 317 w 1408"/>
                    <a:gd name="T49" fmla="*/ 246 h 1128"/>
                    <a:gd name="T50" fmla="*/ 765 w 1408"/>
                    <a:gd name="T51" fmla="*/ 314 h 1128"/>
                    <a:gd name="T52" fmla="*/ 852 w 1408"/>
                    <a:gd name="T53" fmla="*/ 485 h 1128"/>
                    <a:gd name="T54" fmla="*/ 681 w 1408"/>
                    <a:gd name="T55" fmla="*/ 485 h 1128"/>
                    <a:gd name="T56" fmla="*/ 765 w 1408"/>
                    <a:gd name="T57" fmla="*/ 314 h 1128"/>
                    <a:gd name="T58" fmla="*/ 652 w 1408"/>
                    <a:gd name="T59" fmla="*/ 810 h 1128"/>
                    <a:gd name="T60" fmla="*/ 576 w 1408"/>
                    <a:gd name="T61" fmla="*/ 734 h 1128"/>
                    <a:gd name="T62" fmla="*/ 652 w 1408"/>
                    <a:gd name="T63" fmla="*/ 660 h 1128"/>
                    <a:gd name="T64" fmla="*/ 726 w 1408"/>
                    <a:gd name="T65" fmla="*/ 734 h 1128"/>
                    <a:gd name="T66" fmla="*/ 652 w 1408"/>
                    <a:gd name="T67" fmla="*/ 810 h 1128"/>
                    <a:gd name="T68" fmla="*/ 826 w 1408"/>
                    <a:gd name="T69" fmla="*/ 598 h 1128"/>
                    <a:gd name="T70" fmla="*/ 915 w 1408"/>
                    <a:gd name="T71" fmla="*/ 561 h 1128"/>
                    <a:gd name="T72" fmla="*/ 1004 w 1408"/>
                    <a:gd name="T73" fmla="*/ 598 h 1128"/>
                    <a:gd name="T74" fmla="*/ 1004 w 1408"/>
                    <a:gd name="T75" fmla="*/ 723 h 1128"/>
                    <a:gd name="T76" fmla="*/ 915 w 1408"/>
                    <a:gd name="T77" fmla="*/ 760 h 1128"/>
                    <a:gd name="T78" fmla="*/ 826 w 1408"/>
                    <a:gd name="T79" fmla="*/ 723 h 1128"/>
                    <a:gd name="T80" fmla="*/ 826 w 1408"/>
                    <a:gd name="T81" fmla="*/ 598 h 1128"/>
                    <a:gd name="T82" fmla="*/ 943 w 1408"/>
                    <a:gd name="T83" fmla="*/ 999 h 1128"/>
                    <a:gd name="T84" fmla="*/ 867 w 1408"/>
                    <a:gd name="T85" fmla="*/ 923 h 1128"/>
                    <a:gd name="T86" fmla="*/ 943 w 1408"/>
                    <a:gd name="T87" fmla="*/ 849 h 1128"/>
                    <a:gd name="T88" fmla="*/ 1017 w 1408"/>
                    <a:gd name="T89" fmla="*/ 923 h 1128"/>
                    <a:gd name="T90" fmla="*/ 943 w 1408"/>
                    <a:gd name="T91" fmla="*/ 999 h 1128"/>
                    <a:gd name="T92" fmla="*/ 1001 w 1408"/>
                    <a:gd name="T93" fmla="*/ 398 h 1128"/>
                    <a:gd name="T94" fmla="*/ 1096 w 1408"/>
                    <a:gd name="T95" fmla="*/ 304 h 1128"/>
                    <a:gd name="T96" fmla="*/ 1190 w 1408"/>
                    <a:gd name="T97" fmla="*/ 398 h 1128"/>
                    <a:gd name="T98" fmla="*/ 1096 w 1408"/>
                    <a:gd name="T99" fmla="*/ 493 h 1128"/>
                    <a:gd name="T100" fmla="*/ 1001 w 1408"/>
                    <a:gd name="T101" fmla="*/ 398 h 1128"/>
                    <a:gd name="T102" fmla="*/ 1135 w 1408"/>
                    <a:gd name="T103" fmla="*/ 776 h 1128"/>
                    <a:gd name="T104" fmla="*/ 1211 w 1408"/>
                    <a:gd name="T105" fmla="*/ 624 h 1128"/>
                    <a:gd name="T106" fmla="*/ 1287 w 1408"/>
                    <a:gd name="T107" fmla="*/ 776 h 1128"/>
                    <a:gd name="T108" fmla="*/ 1135 w 1408"/>
                    <a:gd name="T109" fmla="*/ 776 h 1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08" h="1128">
                      <a:moveTo>
                        <a:pt x="1274" y="128"/>
                      </a:moveTo>
                      <a:cubicBezTo>
                        <a:pt x="1030" y="131"/>
                        <a:pt x="786" y="128"/>
                        <a:pt x="545" y="128"/>
                      </a:cubicBezTo>
                      <a:cubicBezTo>
                        <a:pt x="537" y="128"/>
                        <a:pt x="532" y="126"/>
                        <a:pt x="527" y="118"/>
                      </a:cubicBezTo>
                      <a:cubicBezTo>
                        <a:pt x="508" y="81"/>
                        <a:pt x="487" y="47"/>
                        <a:pt x="466" y="10"/>
                      </a:cubicBezTo>
                      <a:cubicBezTo>
                        <a:pt x="464" y="2"/>
                        <a:pt x="458" y="0"/>
                        <a:pt x="451" y="0"/>
                      </a:cubicBezTo>
                      <a:cubicBezTo>
                        <a:pt x="304" y="0"/>
                        <a:pt x="157" y="0"/>
                        <a:pt x="10" y="0"/>
                      </a:cubicBezTo>
                      <a:cubicBezTo>
                        <a:pt x="8" y="0"/>
                        <a:pt x="2" y="0"/>
                        <a:pt x="0" y="0"/>
                      </a:cubicBezTo>
                      <a:cubicBezTo>
                        <a:pt x="0" y="377"/>
                        <a:pt x="0" y="752"/>
                        <a:pt x="0" y="1127"/>
                      </a:cubicBezTo>
                      <a:cubicBezTo>
                        <a:pt x="469" y="1127"/>
                        <a:pt x="936" y="1127"/>
                        <a:pt x="1405" y="1127"/>
                      </a:cubicBezTo>
                      <a:cubicBezTo>
                        <a:pt x="1405" y="1122"/>
                        <a:pt x="1405" y="1119"/>
                        <a:pt x="1405" y="1117"/>
                      </a:cubicBezTo>
                      <a:cubicBezTo>
                        <a:pt x="1405" y="831"/>
                        <a:pt x="1405" y="545"/>
                        <a:pt x="1405" y="259"/>
                      </a:cubicBezTo>
                      <a:cubicBezTo>
                        <a:pt x="1407" y="181"/>
                        <a:pt x="1342" y="128"/>
                        <a:pt x="1274" y="128"/>
                      </a:cubicBezTo>
                      <a:close/>
                      <a:moveTo>
                        <a:pt x="317" y="246"/>
                      </a:moveTo>
                      <a:cubicBezTo>
                        <a:pt x="293" y="246"/>
                        <a:pt x="267" y="246"/>
                        <a:pt x="244" y="246"/>
                      </a:cubicBezTo>
                      <a:cubicBezTo>
                        <a:pt x="244" y="270"/>
                        <a:pt x="244" y="296"/>
                        <a:pt x="244" y="320"/>
                      </a:cubicBezTo>
                      <a:cubicBezTo>
                        <a:pt x="225" y="320"/>
                        <a:pt x="207" y="320"/>
                        <a:pt x="188" y="320"/>
                      </a:cubicBezTo>
                      <a:cubicBezTo>
                        <a:pt x="188" y="296"/>
                        <a:pt x="188" y="272"/>
                        <a:pt x="188" y="246"/>
                      </a:cubicBezTo>
                      <a:cubicBezTo>
                        <a:pt x="165" y="246"/>
                        <a:pt x="139" y="246"/>
                        <a:pt x="115" y="246"/>
                      </a:cubicBezTo>
                      <a:cubicBezTo>
                        <a:pt x="115" y="228"/>
                        <a:pt x="115" y="210"/>
                        <a:pt x="115" y="191"/>
                      </a:cubicBezTo>
                      <a:cubicBezTo>
                        <a:pt x="139" y="191"/>
                        <a:pt x="162" y="191"/>
                        <a:pt x="188" y="191"/>
                      </a:cubicBezTo>
                      <a:cubicBezTo>
                        <a:pt x="188" y="168"/>
                        <a:pt x="188" y="141"/>
                        <a:pt x="188" y="118"/>
                      </a:cubicBezTo>
                      <a:cubicBezTo>
                        <a:pt x="207" y="118"/>
                        <a:pt x="225" y="118"/>
                        <a:pt x="244" y="118"/>
                      </a:cubicBezTo>
                      <a:cubicBezTo>
                        <a:pt x="244" y="141"/>
                        <a:pt x="244" y="168"/>
                        <a:pt x="244" y="191"/>
                      </a:cubicBezTo>
                      <a:cubicBezTo>
                        <a:pt x="267" y="191"/>
                        <a:pt x="293" y="191"/>
                        <a:pt x="317" y="191"/>
                      </a:cubicBezTo>
                      <a:cubicBezTo>
                        <a:pt x="317" y="210"/>
                        <a:pt x="317" y="228"/>
                        <a:pt x="317" y="246"/>
                      </a:cubicBezTo>
                      <a:close/>
                      <a:moveTo>
                        <a:pt x="765" y="314"/>
                      </a:moveTo>
                      <a:lnTo>
                        <a:pt x="852" y="485"/>
                      </a:lnTo>
                      <a:lnTo>
                        <a:pt x="681" y="485"/>
                      </a:lnTo>
                      <a:lnTo>
                        <a:pt x="765" y="314"/>
                      </a:lnTo>
                      <a:close/>
                      <a:moveTo>
                        <a:pt x="652" y="810"/>
                      </a:moveTo>
                      <a:cubicBezTo>
                        <a:pt x="611" y="810"/>
                        <a:pt x="576" y="776"/>
                        <a:pt x="576" y="734"/>
                      </a:cubicBezTo>
                      <a:cubicBezTo>
                        <a:pt x="576" y="692"/>
                        <a:pt x="611" y="660"/>
                        <a:pt x="652" y="660"/>
                      </a:cubicBezTo>
                      <a:cubicBezTo>
                        <a:pt x="694" y="660"/>
                        <a:pt x="726" y="694"/>
                        <a:pt x="726" y="734"/>
                      </a:cubicBezTo>
                      <a:cubicBezTo>
                        <a:pt x="729" y="776"/>
                        <a:pt x="694" y="810"/>
                        <a:pt x="652" y="810"/>
                      </a:cubicBezTo>
                      <a:close/>
                      <a:moveTo>
                        <a:pt x="826" y="598"/>
                      </a:moveTo>
                      <a:lnTo>
                        <a:pt x="915" y="561"/>
                      </a:lnTo>
                      <a:lnTo>
                        <a:pt x="1004" y="598"/>
                      </a:lnTo>
                      <a:lnTo>
                        <a:pt x="1004" y="723"/>
                      </a:lnTo>
                      <a:lnTo>
                        <a:pt x="915" y="760"/>
                      </a:lnTo>
                      <a:lnTo>
                        <a:pt x="826" y="723"/>
                      </a:lnTo>
                      <a:lnTo>
                        <a:pt x="826" y="598"/>
                      </a:lnTo>
                      <a:close/>
                      <a:moveTo>
                        <a:pt x="943" y="999"/>
                      </a:moveTo>
                      <a:cubicBezTo>
                        <a:pt x="902" y="999"/>
                        <a:pt x="867" y="965"/>
                        <a:pt x="867" y="923"/>
                      </a:cubicBezTo>
                      <a:cubicBezTo>
                        <a:pt x="867" y="881"/>
                        <a:pt x="902" y="849"/>
                        <a:pt x="943" y="849"/>
                      </a:cubicBezTo>
                      <a:cubicBezTo>
                        <a:pt x="985" y="849"/>
                        <a:pt x="1017" y="883"/>
                        <a:pt x="1017" y="923"/>
                      </a:cubicBezTo>
                      <a:cubicBezTo>
                        <a:pt x="1017" y="965"/>
                        <a:pt x="983" y="999"/>
                        <a:pt x="943" y="999"/>
                      </a:cubicBezTo>
                      <a:close/>
                      <a:moveTo>
                        <a:pt x="1001" y="398"/>
                      </a:moveTo>
                      <a:cubicBezTo>
                        <a:pt x="1001" y="346"/>
                        <a:pt x="1044" y="304"/>
                        <a:pt x="1096" y="304"/>
                      </a:cubicBezTo>
                      <a:cubicBezTo>
                        <a:pt x="1149" y="304"/>
                        <a:pt x="1190" y="345"/>
                        <a:pt x="1190" y="398"/>
                      </a:cubicBezTo>
                      <a:cubicBezTo>
                        <a:pt x="1190" y="450"/>
                        <a:pt x="1148" y="493"/>
                        <a:pt x="1096" y="493"/>
                      </a:cubicBezTo>
                      <a:cubicBezTo>
                        <a:pt x="1043" y="495"/>
                        <a:pt x="1001" y="451"/>
                        <a:pt x="1001" y="398"/>
                      </a:cubicBezTo>
                      <a:close/>
                      <a:moveTo>
                        <a:pt x="1135" y="776"/>
                      </a:moveTo>
                      <a:lnTo>
                        <a:pt x="1211" y="624"/>
                      </a:lnTo>
                      <a:lnTo>
                        <a:pt x="1287" y="776"/>
                      </a:lnTo>
                      <a:lnTo>
                        <a:pt x="1135" y="776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C2F7724-AB0D-4FA4-BAB0-3ACD6F7ADCCD}"/>
                </a:ext>
              </a:extLst>
            </p:cNvPr>
            <p:cNvSpPr/>
            <p:nvPr/>
          </p:nvSpPr>
          <p:spPr>
            <a:xfrm>
              <a:off x="3406274" y="2036789"/>
              <a:ext cx="90324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Compartments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8F42549-7E08-4B10-8C2F-C58164B341ED}"/>
              </a:ext>
            </a:extLst>
          </p:cNvPr>
          <p:cNvGrpSpPr/>
          <p:nvPr/>
        </p:nvGrpSpPr>
        <p:grpSpPr>
          <a:xfrm>
            <a:off x="7445969" y="7164379"/>
            <a:ext cx="805942" cy="878067"/>
            <a:chOff x="2558095" y="3775928"/>
            <a:chExt cx="805942" cy="87806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B280319-3885-495B-ACCD-471BD0EC63FE}"/>
                </a:ext>
              </a:extLst>
            </p:cNvPr>
            <p:cNvGrpSpPr/>
            <p:nvPr/>
          </p:nvGrpSpPr>
          <p:grpSpPr>
            <a:xfrm>
              <a:off x="2681212" y="3775928"/>
              <a:ext cx="582945" cy="635162"/>
              <a:chOff x="2681212" y="3991725"/>
              <a:chExt cx="582945" cy="63516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71B7AAB-D1C8-4C58-ADD1-108FBCD6ECF5}"/>
                  </a:ext>
                </a:extLst>
              </p:cNvPr>
              <p:cNvSpPr/>
              <p:nvPr/>
            </p:nvSpPr>
            <p:spPr>
              <a:xfrm>
                <a:off x="2681212" y="3991725"/>
                <a:ext cx="582945" cy="635162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0E0409F4-B8A4-4A43-97C8-18F570C6E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290" y="4084230"/>
                <a:ext cx="448738" cy="448738"/>
              </a:xfrm>
              <a:custGeom>
                <a:avLst/>
                <a:gdLst>
                  <a:gd name="T0" fmla="*/ 1324 w 1509"/>
                  <a:gd name="T1" fmla="*/ 259 h 1507"/>
                  <a:gd name="T2" fmla="*/ 1183 w 1509"/>
                  <a:gd name="T3" fmla="*/ 401 h 1507"/>
                  <a:gd name="T4" fmla="*/ 1156 w 1509"/>
                  <a:gd name="T5" fmla="*/ 682 h 1507"/>
                  <a:gd name="T6" fmla="*/ 1049 w 1509"/>
                  <a:gd name="T7" fmla="*/ 789 h 1507"/>
                  <a:gd name="T8" fmla="*/ 734 w 1509"/>
                  <a:gd name="T9" fmla="*/ 474 h 1507"/>
                  <a:gd name="T10" fmla="*/ 842 w 1509"/>
                  <a:gd name="T11" fmla="*/ 367 h 1507"/>
                  <a:gd name="T12" fmla="*/ 1122 w 1509"/>
                  <a:gd name="T13" fmla="*/ 341 h 1507"/>
                  <a:gd name="T14" fmla="*/ 1264 w 1509"/>
                  <a:gd name="T15" fmla="*/ 199 h 1507"/>
                  <a:gd name="T16" fmla="*/ 753 w 1509"/>
                  <a:gd name="T17" fmla="*/ 0 h 1507"/>
                  <a:gd name="T18" fmla="*/ 0 w 1509"/>
                  <a:gd name="T19" fmla="*/ 752 h 1507"/>
                  <a:gd name="T20" fmla="*/ 199 w 1509"/>
                  <a:gd name="T21" fmla="*/ 1263 h 1507"/>
                  <a:gd name="T22" fmla="*/ 386 w 1509"/>
                  <a:gd name="T23" fmla="*/ 1076 h 1507"/>
                  <a:gd name="T24" fmla="*/ 412 w 1509"/>
                  <a:gd name="T25" fmla="*/ 797 h 1507"/>
                  <a:gd name="T26" fmla="*/ 519 w 1509"/>
                  <a:gd name="T27" fmla="*/ 689 h 1507"/>
                  <a:gd name="T28" fmla="*/ 595 w 1509"/>
                  <a:gd name="T29" fmla="*/ 765 h 1507"/>
                  <a:gd name="T30" fmla="*/ 684 w 1509"/>
                  <a:gd name="T31" fmla="*/ 676 h 1507"/>
                  <a:gd name="T32" fmla="*/ 719 w 1509"/>
                  <a:gd name="T33" fmla="*/ 710 h 1507"/>
                  <a:gd name="T34" fmla="*/ 629 w 1509"/>
                  <a:gd name="T35" fmla="*/ 799 h 1507"/>
                  <a:gd name="T36" fmla="*/ 724 w 1509"/>
                  <a:gd name="T37" fmla="*/ 893 h 1507"/>
                  <a:gd name="T38" fmla="*/ 813 w 1509"/>
                  <a:gd name="T39" fmla="*/ 804 h 1507"/>
                  <a:gd name="T40" fmla="*/ 847 w 1509"/>
                  <a:gd name="T41" fmla="*/ 838 h 1507"/>
                  <a:gd name="T42" fmla="*/ 758 w 1509"/>
                  <a:gd name="T43" fmla="*/ 927 h 1507"/>
                  <a:gd name="T44" fmla="*/ 834 w 1509"/>
                  <a:gd name="T45" fmla="*/ 1003 h 1507"/>
                  <a:gd name="T46" fmla="*/ 726 w 1509"/>
                  <a:gd name="T47" fmla="*/ 1110 h 1507"/>
                  <a:gd name="T48" fmla="*/ 446 w 1509"/>
                  <a:gd name="T49" fmla="*/ 1137 h 1507"/>
                  <a:gd name="T50" fmla="*/ 260 w 1509"/>
                  <a:gd name="T51" fmla="*/ 1323 h 1507"/>
                  <a:gd name="T52" fmla="*/ 753 w 1509"/>
                  <a:gd name="T53" fmla="*/ 1506 h 1507"/>
                  <a:gd name="T54" fmla="*/ 1505 w 1509"/>
                  <a:gd name="T55" fmla="*/ 755 h 1507"/>
                  <a:gd name="T56" fmla="*/ 1324 w 1509"/>
                  <a:gd name="T57" fmla="*/ 259 h 1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09" h="1507">
                    <a:moveTo>
                      <a:pt x="1324" y="259"/>
                    </a:moveTo>
                    <a:lnTo>
                      <a:pt x="1183" y="401"/>
                    </a:lnTo>
                    <a:cubicBezTo>
                      <a:pt x="1240" y="488"/>
                      <a:pt x="1232" y="606"/>
                      <a:pt x="1156" y="682"/>
                    </a:cubicBezTo>
                    <a:lnTo>
                      <a:pt x="1049" y="789"/>
                    </a:lnTo>
                    <a:lnTo>
                      <a:pt x="734" y="474"/>
                    </a:lnTo>
                    <a:lnTo>
                      <a:pt x="842" y="367"/>
                    </a:lnTo>
                    <a:cubicBezTo>
                      <a:pt x="918" y="291"/>
                      <a:pt x="1036" y="280"/>
                      <a:pt x="1122" y="341"/>
                    </a:cubicBezTo>
                    <a:lnTo>
                      <a:pt x="1264" y="199"/>
                    </a:lnTo>
                    <a:cubicBezTo>
                      <a:pt x="1130" y="76"/>
                      <a:pt x="952" y="0"/>
                      <a:pt x="753" y="0"/>
                    </a:cubicBezTo>
                    <a:cubicBezTo>
                      <a:pt x="336" y="0"/>
                      <a:pt x="0" y="338"/>
                      <a:pt x="0" y="752"/>
                    </a:cubicBezTo>
                    <a:cubicBezTo>
                      <a:pt x="0" y="948"/>
                      <a:pt x="76" y="1126"/>
                      <a:pt x="199" y="1263"/>
                    </a:cubicBezTo>
                    <a:lnTo>
                      <a:pt x="386" y="1076"/>
                    </a:lnTo>
                    <a:cubicBezTo>
                      <a:pt x="328" y="990"/>
                      <a:pt x="336" y="872"/>
                      <a:pt x="412" y="797"/>
                    </a:cubicBezTo>
                    <a:lnTo>
                      <a:pt x="519" y="689"/>
                    </a:lnTo>
                    <a:lnTo>
                      <a:pt x="595" y="765"/>
                    </a:lnTo>
                    <a:lnTo>
                      <a:pt x="684" y="676"/>
                    </a:lnTo>
                    <a:lnTo>
                      <a:pt x="719" y="710"/>
                    </a:lnTo>
                    <a:lnTo>
                      <a:pt x="629" y="799"/>
                    </a:lnTo>
                    <a:lnTo>
                      <a:pt x="724" y="893"/>
                    </a:lnTo>
                    <a:lnTo>
                      <a:pt x="813" y="804"/>
                    </a:lnTo>
                    <a:lnTo>
                      <a:pt x="847" y="838"/>
                    </a:lnTo>
                    <a:lnTo>
                      <a:pt x="758" y="927"/>
                    </a:lnTo>
                    <a:lnTo>
                      <a:pt x="834" y="1003"/>
                    </a:lnTo>
                    <a:lnTo>
                      <a:pt x="726" y="1110"/>
                    </a:lnTo>
                    <a:cubicBezTo>
                      <a:pt x="650" y="1186"/>
                      <a:pt x="532" y="1197"/>
                      <a:pt x="446" y="1137"/>
                    </a:cubicBezTo>
                    <a:lnTo>
                      <a:pt x="260" y="1323"/>
                    </a:lnTo>
                    <a:cubicBezTo>
                      <a:pt x="391" y="1438"/>
                      <a:pt x="564" y="1506"/>
                      <a:pt x="753" y="1506"/>
                    </a:cubicBezTo>
                    <a:cubicBezTo>
                      <a:pt x="1169" y="1506"/>
                      <a:pt x="1505" y="1168"/>
                      <a:pt x="1505" y="755"/>
                    </a:cubicBezTo>
                    <a:cubicBezTo>
                      <a:pt x="1508" y="564"/>
                      <a:pt x="1439" y="393"/>
                      <a:pt x="1324" y="259"/>
                    </a:cubicBezTo>
                  </a:path>
                </a:pathLst>
              </a:custGeom>
              <a:solidFill>
                <a:srgbClr val="F8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0AEC16-61A1-4A7F-83A9-95419E2E8C91}"/>
                </a:ext>
              </a:extLst>
            </p:cNvPr>
            <p:cNvSpPr/>
            <p:nvPr/>
          </p:nvSpPr>
          <p:spPr>
            <a:xfrm>
              <a:off x="2558095" y="4438551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API/Service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04AF68C-C9B2-4784-9765-DBCDE65AF6AA}"/>
              </a:ext>
            </a:extLst>
          </p:cNvPr>
          <p:cNvGrpSpPr/>
          <p:nvPr/>
        </p:nvGrpSpPr>
        <p:grpSpPr>
          <a:xfrm>
            <a:off x="2464532" y="7204630"/>
            <a:ext cx="805942" cy="797565"/>
            <a:chOff x="3598123" y="4996609"/>
            <a:chExt cx="805942" cy="79756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3DCBF51-5033-476A-9749-AECF3B97E7D1}"/>
                </a:ext>
              </a:extLst>
            </p:cNvPr>
            <p:cNvGrpSpPr/>
            <p:nvPr/>
          </p:nvGrpSpPr>
          <p:grpSpPr>
            <a:xfrm>
              <a:off x="3720120" y="4996609"/>
              <a:ext cx="576196" cy="569026"/>
              <a:chOff x="3720120" y="5171216"/>
              <a:chExt cx="576196" cy="569026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14AAD7E-3717-4067-B22A-F273C9F6BC43}"/>
                  </a:ext>
                </a:extLst>
              </p:cNvPr>
              <p:cNvSpPr/>
              <p:nvPr/>
            </p:nvSpPr>
            <p:spPr>
              <a:xfrm>
                <a:off x="3720120" y="5171216"/>
                <a:ext cx="576196" cy="569026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49C66A1-2706-43C4-91A9-98D816AC9D25}"/>
                  </a:ext>
                </a:extLst>
              </p:cNvPr>
              <p:cNvGrpSpPr/>
              <p:nvPr/>
            </p:nvGrpSpPr>
            <p:grpSpPr>
              <a:xfrm>
                <a:off x="3830328" y="5255545"/>
                <a:ext cx="380509" cy="406752"/>
                <a:chOff x="3346402" y="5018689"/>
                <a:chExt cx="460375" cy="492125"/>
              </a:xfrm>
            </p:grpSpPr>
            <p:sp>
              <p:nvSpPr>
                <p:cNvPr id="124" name="Freeform 2">
                  <a:extLst>
                    <a:ext uri="{FF2B5EF4-FFF2-40B4-BE49-F238E27FC236}">
                      <a16:creationId xmlns:a16="http://schemas.microsoft.com/office/drawing/2014/main" id="{F33E7DD5-CEE6-4F31-807A-1AE74142F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6402" y="5018689"/>
                  <a:ext cx="460375" cy="461963"/>
                </a:xfrm>
                <a:custGeom>
                  <a:avLst/>
                  <a:gdLst>
                    <a:gd name="T0" fmla="*/ 888 w 1280"/>
                    <a:gd name="T1" fmla="*/ 409 h 1283"/>
                    <a:gd name="T2" fmla="*/ 495 w 1280"/>
                    <a:gd name="T3" fmla="*/ 15 h 1283"/>
                    <a:gd name="T4" fmla="*/ 0 w 1280"/>
                    <a:gd name="T5" fmla="*/ 0 h 1283"/>
                    <a:gd name="T6" fmla="*/ 15 w 1280"/>
                    <a:gd name="T7" fmla="*/ 495 h 1283"/>
                    <a:gd name="T8" fmla="*/ 204 w 1280"/>
                    <a:gd name="T9" fmla="*/ 684 h 1283"/>
                    <a:gd name="T10" fmla="*/ 380 w 1280"/>
                    <a:gd name="T11" fmla="*/ 642 h 1283"/>
                    <a:gd name="T12" fmla="*/ 784 w 1280"/>
                    <a:gd name="T13" fmla="*/ 1046 h 1283"/>
                    <a:gd name="T14" fmla="*/ 742 w 1280"/>
                    <a:gd name="T15" fmla="*/ 1221 h 1283"/>
                    <a:gd name="T16" fmla="*/ 802 w 1280"/>
                    <a:gd name="T17" fmla="*/ 1282 h 1283"/>
                    <a:gd name="T18" fmla="*/ 1040 w 1280"/>
                    <a:gd name="T19" fmla="*/ 1043 h 1283"/>
                    <a:gd name="T20" fmla="*/ 1279 w 1280"/>
                    <a:gd name="T21" fmla="*/ 805 h 1283"/>
                    <a:gd name="T22" fmla="*/ 888 w 1280"/>
                    <a:gd name="T23" fmla="*/ 409 h 1283"/>
                    <a:gd name="T24" fmla="*/ 285 w 1280"/>
                    <a:gd name="T25" fmla="*/ 280 h 1283"/>
                    <a:gd name="T26" fmla="*/ 196 w 1280"/>
                    <a:gd name="T27" fmla="*/ 280 h 1283"/>
                    <a:gd name="T28" fmla="*/ 196 w 1280"/>
                    <a:gd name="T29" fmla="*/ 191 h 1283"/>
                    <a:gd name="T30" fmla="*/ 285 w 1280"/>
                    <a:gd name="T31" fmla="*/ 191 h 1283"/>
                    <a:gd name="T32" fmla="*/ 285 w 1280"/>
                    <a:gd name="T33" fmla="*/ 280 h 1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80" h="1283">
                      <a:moveTo>
                        <a:pt x="888" y="409"/>
                      </a:moveTo>
                      <a:lnTo>
                        <a:pt x="495" y="15"/>
                      </a:lnTo>
                      <a:lnTo>
                        <a:pt x="0" y="0"/>
                      </a:lnTo>
                      <a:lnTo>
                        <a:pt x="15" y="495"/>
                      </a:lnTo>
                      <a:lnTo>
                        <a:pt x="204" y="684"/>
                      </a:lnTo>
                      <a:cubicBezTo>
                        <a:pt x="257" y="658"/>
                        <a:pt x="317" y="642"/>
                        <a:pt x="380" y="642"/>
                      </a:cubicBezTo>
                      <a:cubicBezTo>
                        <a:pt x="603" y="642"/>
                        <a:pt x="784" y="823"/>
                        <a:pt x="784" y="1046"/>
                      </a:cubicBezTo>
                      <a:cubicBezTo>
                        <a:pt x="784" y="1109"/>
                        <a:pt x="768" y="1169"/>
                        <a:pt x="742" y="1221"/>
                      </a:cubicBezTo>
                      <a:lnTo>
                        <a:pt x="802" y="1282"/>
                      </a:lnTo>
                      <a:lnTo>
                        <a:pt x="1040" y="1043"/>
                      </a:lnTo>
                      <a:lnTo>
                        <a:pt x="1279" y="805"/>
                      </a:lnTo>
                      <a:lnTo>
                        <a:pt x="888" y="409"/>
                      </a:lnTo>
                      <a:close/>
                      <a:moveTo>
                        <a:pt x="285" y="280"/>
                      </a:moveTo>
                      <a:cubicBezTo>
                        <a:pt x="262" y="304"/>
                        <a:pt x="223" y="304"/>
                        <a:pt x="196" y="280"/>
                      </a:cubicBezTo>
                      <a:cubicBezTo>
                        <a:pt x="173" y="257"/>
                        <a:pt x="173" y="217"/>
                        <a:pt x="196" y="191"/>
                      </a:cubicBezTo>
                      <a:cubicBezTo>
                        <a:pt x="220" y="167"/>
                        <a:pt x="259" y="167"/>
                        <a:pt x="285" y="191"/>
                      </a:cubicBezTo>
                      <a:cubicBezTo>
                        <a:pt x="309" y="215"/>
                        <a:pt x="309" y="254"/>
                        <a:pt x="285" y="280"/>
                      </a:cubicBez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5" name="Freeform 3">
                  <a:extLst>
                    <a:ext uri="{FF2B5EF4-FFF2-40B4-BE49-F238E27FC236}">
                      <a16:creationId xmlns:a16="http://schemas.microsoft.com/office/drawing/2014/main" id="{1DBD35A3-6906-4AEF-AAD7-2FF5F7280E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7040" y="5279039"/>
                  <a:ext cx="231775" cy="231775"/>
                </a:xfrm>
                <a:custGeom>
                  <a:avLst/>
                  <a:gdLst>
                    <a:gd name="T0" fmla="*/ 323 w 646"/>
                    <a:gd name="T1" fmla="*/ 0 h 646"/>
                    <a:gd name="T2" fmla="*/ 0 w 646"/>
                    <a:gd name="T3" fmla="*/ 323 h 646"/>
                    <a:gd name="T4" fmla="*/ 323 w 646"/>
                    <a:gd name="T5" fmla="*/ 645 h 646"/>
                    <a:gd name="T6" fmla="*/ 645 w 646"/>
                    <a:gd name="T7" fmla="*/ 323 h 646"/>
                    <a:gd name="T8" fmla="*/ 323 w 646"/>
                    <a:gd name="T9" fmla="*/ 0 h 646"/>
                    <a:gd name="T10" fmla="*/ 506 w 646"/>
                    <a:gd name="T11" fmla="*/ 365 h 646"/>
                    <a:gd name="T12" fmla="*/ 362 w 646"/>
                    <a:gd name="T13" fmla="*/ 365 h 646"/>
                    <a:gd name="T14" fmla="*/ 362 w 646"/>
                    <a:gd name="T15" fmla="*/ 509 h 646"/>
                    <a:gd name="T16" fmla="*/ 278 w 646"/>
                    <a:gd name="T17" fmla="*/ 509 h 646"/>
                    <a:gd name="T18" fmla="*/ 278 w 646"/>
                    <a:gd name="T19" fmla="*/ 365 h 646"/>
                    <a:gd name="T20" fmla="*/ 134 w 646"/>
                    <a:gd name="T21" fmla="*/ 365 h 646"/>
                    <a:gd name="T22" fmla="*/ 134 w 646"/>
                    <a:gd name="T23" fmla="*/ 283 h 646"/>
                    <a:gd name="T24" fmla="*/ 278 w 646"/>
                    <a:gd name="T25" fmla="*/ 283 h 646"/>
                    <a:gd name="T26" fmla="*/ 278 w 646"/>
                    <a:gd name="T27" fmla="*/ 139 h 646"/>
                    <a:gd name="T28" fmla="*/ 362 w 646"/>
                    <a:gd name="T29" fmla="*/ 139 h 646"/>
                    <a:gd name="T30" fmla="*/ 362 w 646"/>
                    <a:gd name="T31" fmla="*/ 283 h 646"/>
                    <a:gd name="T32" fmla="*/ 506 w 646"/>
                    <a:gd name="T33" fmla="*/ 283 h 646"/>
                    <a:gd name="T34" fmla="*/ 506 w 646"/>
                    <a:gd name="T35" fmla="*/ 365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6" h="646">
                      <a:moveTo>
                        <a:pt x="323" y="0"/>
                      </a:moveTo>
                      <a:cubicBezTo>
                        <a:pt x="145" y="0"/>
                        <a:pt x="0" y="145"/>
                        <a:pt x="0" y="323"/>
                      </a:cubicBezTo>
                      <a:cubicBezTo>
                        <a:pt x="0" y="502"/>
                        <a:pt x="145" y="645"/>
                        <a:pt x="323" y="645"/>
                      </a:cubicBezTo>
                      <a:cubicBezTo>
                        <a:pt x="501" y="645"/>
                        <a:pt x="645" y="502"/>
                        <a:pt x="645" y="323"/>
                      </a:cubicBezTo>
                      <a:cubicBezTo>
                        <a:pt x="645" y="145"/>
                        <a:pt x="501" y="0"/>
                        <a:pt x="323" y="0"/>
                      </a:cubicBezTo>
                      <a:close/>
                      <a:moveTo>
                        <a:pt x="506" y="365"/>
                      </a:moveTo>
                      <a:lnTo>
                        <a:pt x="362" y="365"/>
                      </a:lnTo>
                      <a:lnTo>
                        <a:pt x="362" y="509"/>
                      </a:lnTo>
                      <a:lnTo>
                        <a:pt x="278" y="509"/>
                      </a:lnTo>
                      <a:lnTo>
                        <a:pt x="278" y="365"/>
                      </a:lnTo>
                      <a:lnTo>
                        <a:pt x="134" y="365"/>
                      </a:lnTo>
                      <a:lnTo>
                        <a:pt x="134" y="283"/>
                      </a:lnTo>
                      <a:lnTo>
                        <a:pt x="278" y="283"/>
                      </a:lnTo>
                      <a:lnTo>
                        <a:pt x="278" y="139"/>
                      </a:lnTo>
                      <a:lnTo>
                        <a:pt x="362" y="139"/>
                      </a:lnTo>
                      <a:lnTo>
                        <a:pt x="362" y="283"/>
                      </a:lnTo>
                      <a:lnTo>
                        <a:pt x="506" y="283"/>
                      </a:lnTo>
                      <a:lnTo>
                        <a:pt x="506" y="365"/>
                      </a:lnTo>
                      <a:close/>
                    </a:path>
                  </a:pathLst>
                </a:custGeom>
                <a:solidFill>
                  <a:srgbClr val="F8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E58C983-EA29-4681-8CA2-36FDE9169926}"/>
                </a:ext>
              </a:extLst>
            </p:cNvPr>
            <p:cNvSpPr/>
            <p:nvPr/>
          </p:nvSpPr>
          <p:spPr>
            <a:xfrm>
              <a:off x="3598123" y="5578730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F8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Tagging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1E57872-F4A2-427D-BD54-3BF34710AA46}"/>
              </a:ext>
            </a:extLst>
          </p:cNvPr>
          <p:cNvGrpSpPr/>
          <p:nvPr/>
        </p:nvGrpSpPr>
        <p:grpSpPr>
          <a:xfrm>
            <a:off x="10899159" y="7119388"/>
            <a:ext cx="903871" cy="968048"/>
            <a:chOff x="6219361" y="4416079"/>
            <a:chExt cx="903871" cy="968048"/>
          </a:xfrm>
        </p:grpSpPr>
        <p:pic>
          <p:nvPicPr>
            <p:cNvPr id="127" name="Graphic 88">
              <a:extLst>
                <a:ext uri="{FF2B5EF4-FFF2-40B4-BE49-F238E27FC236}">
                  <a16:creationId xmlns:a16="http://schemas.microsoft.com/office/drawing/2014/main" id="{A1BD4518-B368-4354-99D9-52D3069B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9361" y="4416079"/>
              <a:ext cx="903871" cy="903871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8ED036-F81D-445B-88C0-55F2C7B2878E}"/>
                </a:ext>
              </a:extLst>
            </p:cNvPr>
            <p:cNvSpPr/>
            <p:nvPr/>
          </p:nvSpPr>
          <p:spPr>
            <a:xfrm>
              <a:off x="6271652" y="5168683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Search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45DD8E8-F1C5-41FB-9931-96D29E160379}"/>
              </a:ext>
            </a:extLst>
          </p:cNvPr>
          <p:cNvGrpSpPr/>
          <p:nvPr/>
        </p:nvGrpSpPr>
        <p:grpSpPr>
          <a:xfrm>
            <a:off x="8939924" y="6938305"/>
            <a:ext cx="1271222" cy="1330215"/>
            <a:chOff x="322504" y="1084396"/>
            <a:chExt cx="1271222" cy="1330215"/>
          </a:xfrm>
        </p:grpSpPr>
        <p:pic>
          <p:nvPicPr>
            <p:cNvPr id="130" name="Graphic 71">
              <a:extLst>
                <a:ext uri="{FF2B5EF4-FFF2-40B4-BE49-F238E27FC236}">
                  <a16:creationId xmlns:a16="http://schemas.microsoft.com/office/drawing/2014/main" id="{830D4F62-6BF6-47EF-A0A4-69985935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504" y="1084396"/>
              <a:ext cx="1271222" cy="1271222"/>
            </a:xfrm>
            <a:prstGeom prst="rect">
              <a:avLst/>
            </a:prstGeom>
          </p:spPr>
        </p:pic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5BF304-36EF-4962-86FE-D8696E58454E}"/>
                </a:ext>
              </a:extLst>
            </p:cNvPr>
            <p:cNvSpPr/>
            <p:nvPr/>
          </p:nvSpPr>
          <p:spPr>
            <a:xfrm>
              <a:off x="560884" y="2076057"/>
              <a:ext cx="8059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Resource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Manager</a:t>
              </a:r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2FC4A36-35E7-4424-A5AE-3154034AC790}"/>
              </a:ext>
            </a:extLst>
          </p:cNvPr>
          <p:cNvSpPr/>
          <p:nvPr/>
        </p:nvSpPr>
        <p:spPr>
          <a:xfrm>
            <a:off x="5323567" y="-1095269"/>
            <a:ext cx="1205731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Logging</a:t>
            </a:r>
            <a:endParaRPr lang="en-NL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023913E4-F8E9-411A-93E0-E06045A8F65F}"/>
              </a:ext>
            </a:extLst>
          </p:cNvPr>
          <p:cNvSpPr/>
          <p:nvPr/>
        </p:nvSpPr>
        <p:spPr>
          <a:xfrm>
            <a:off x="3593375" y="8749507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Compute</a:t>
            </a:r>
            <a:endParaRPr lang="en-NL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89F0A9D-3EA4-4487-8590-D3F75DFB1C8A}"/>
              </a:ext>
            </a:extLst>
          </p:cNvPr>
          <p:cNvGrpSpPr/>
          <p:nvPr/>
        </p:nvGrpSpPr>
        <p:grpSpPr>
          <a:xfrm>
            <a:off x="5549746" y="6999307"/>
            <a:ext cx="1208210" cy="1208210"/>
            <a:chOff x="8501701" y="2363821"/>
            <a:chExt cx="1208210" cy="1208210"/>
          </a:xfrm>
        </p:grpSpPr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4807D3F6-A14E-42A4-8AB5-5525F1679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01701" y="2363821"/>
              <a:ext cx="1208210" cy="1208210"/>
            </a:xfrm>
            <a:prstGeom prst="rect">
              <a:avLst/>
            </a:prstGeom>
          </p:spPr>
        </p:pic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E7EDB21-1C4D-4E83-9B6C-95A076547AA5}"/>
                </a:ext>
              </a:extLst>
            </p:cNvPr>
            <p:cNvSpPr/>
            <p:nvPr/>
          </p:nvSpPr>
          <p:spPr>
            <a:xfrm>
              <a:off x="8713667" y="3303544"/>
              <a:ext cx="80594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80000"/>
                  </a:solidFill>
                  <a:latin typeface="Arial" charset="0"/>
                  <a:ea typeface="Arial" charset="0"/>
                  <a:cs typeface="Arial" charset="0"/>
                </a:rPr>
                <a:t>Events</a:t>
              </a:r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BFAE7B9B-901E-4571-ACBA-51E61F154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030" y="2036974"/>
            <a:ext cx="662997" cy="7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E588C096-496F-45C4-910A-4584B946EAB3}"/>
              </a:ext>
            </a:extLst>
          </p:cNvPr>
          <p:cNvSpPr/>
          <p:nvPr/>
        </p:nvSpPr>
        <p:spPr>
          <a:xfrm>
            <a:off x="7756127" y="7580654"/>
            <a:ext cx="805942" cy="58805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OCIR</a:t>
            </a:r>
            <a:endParaRPr lang="en-NL" dirty="0"/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9E922158-CEE3-4826-9268-31B15D2E9B0C}"/>
              </a:ext>
            </a:extLst>
          </p:cNvPr>
          <p:cNvSpPr/>
          <p:nvPr/>
        </p:nvSpPr>
        <p:spPr>
          <a:xfrm>
            <a:off x="3593647" y="-1095269"/>
            <a:ext cx="1335938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Monitoring</a:t>
            </a:r>
            <a:endParaRPr lang="en-NL" dirty="0"/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DE483DD-FDE7-4932-8D32-5167E5B58A73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239883" y="2036974"/>
            <a:ext cx="2469859" cy="1422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98704EBB-F17C-4763-974C-4EC3879FF1D0}"/>
              </a:ext>
            </a:extLst>
          </p:cNvPr>
          <p:cNvSpPr/>
          <p:nvPr/>
        </p:nvSpPr>
        <p:spPr>
          <a:xfrm>
            <a:off x="970577" y="2961477"/>
            <a:ext cx="1615952" cy="955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43224727-F6A2-4B09-B27A-19D032C33D5C}"/>
              </a:ext>
            </a:extLst>
          </p:cNvPr>
          <p:cNvCxnSpPr>
            <a:endCxn id="13" idx="1"/>
          </p:cNvCxnSpPr>
          <p:nvPr/>
        </p:nvCxnSpPr>
        <p:spPr>
          <a:xfrm>
            <a:off x="7961772" y="1875663"/>
            <a:ext cx="1549716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A9B5AB0D-BA83-4C1A-8C45-F3C2BECAC63A}"/>
              </a:ext>
            </a:extLst>
          </p:cNvPr>
          <p:cNvCxnSpPr>
            <a:stCxn id="13" idx="0"/>
            <a:endCxn id="8" idx="0"/>
          </p:cNvCxnSpPr>
          <p:nvPr/>
        </p:nvCxnSpPr>
        <p:spPr>
          <a:xfrm rot="16200000" flipV="1">
            <a:off x="8343032" y="72500"/>
            <a:ext cx="295889" cy="3310437"/>
          </a:xfrm>
          <a:prstGeom prst="bentConnector3">
            <a:avLst>
              <a:gd name="adj1" fmla="val 177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77D63F56-199C-484C-9391-FB75D58A179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76773" y="2504278"/>
            <a:ext cx="2469856" cy="914399"/>
          </a:xfrm>
          <a:prstGeom prst="bentConnector3">
            <a:avLst>
              <a:gd name="adj1" fmla="val -6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CA1DB05-5B61-4502-912C-C2091802F0E6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7186035" y="2143896"/>
            <a:ext cx="2010316" cy="2710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4F282A45-72E4-4A27-8A8E-AD27584F9407}"/>
              </a:ext>
            </a:extLst>
          </p:cNvPr>
          <p:cNvSpPr/>
          <p:nvPr/>
        </p:nvSpPr>
        <p:spPr>
          <a:xfrm>
            <a:off x="-1278060" y="3002671"/>
            <a:ext cx="1209608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Digital Assistant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023FE-13CF-4D9E-ACA6-381A001D26A6}"/>
              </a:ext>
            </a:extLst>
          </p:cNvPr>
          <p:cNvSpPr txBox="1"/>
          <p:nvPr/>
        </p:nvSpPr>
        <p:spPr>
          <a:xfrm>
            <a:off x="2290738" y="87909"/>
            <a:ext cx="866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OCI Services for Cloud Native Application Development</a:t>
            </a:r>
            <a:endParaRPr lang="en-NL" sz="2800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A941647A-E642-46CE-8F18-0898AD032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7" b="25796"/>
          <a:stretch/>
        </p:blipFill>
        <p:spPr bwMode="auto">
          <a:xfrm>
            <a:off x="9780104" y="6135737"/>
            <a:ext cx="2199861" cy="5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7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C3FD-B984-4E4B-B667-6C23E31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 on </a:t>
            </a:r>
            <a:r>
              <a:rPr lang="es-MX" dirty="0" err="1"/>
              <a:t>Functions</a:t>
            </a:r>
            <a:r>
              <a:rPr lang="es-MX" dirty="0"/>
              <a:t> + API Gateway + </a:t>
            </a:r>
            <a:r>
              <a:rPr lang="es-MX" dirty="0" err="1"/>
              <a:t>Object</a:t>
            </a:r>
            <a:r>
              <a:rPr lang="es-MX" dirty="0"/>
              <a:t> Storage</a:t>
            </a:r>
            <a:r>
              <a:rPr lang="nl-NL" dirty="0"/>
              <a:t>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4C1-C6C0-4E27-956E-B501AF63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Function on OCI to read RSS Feed and pass it to second Function (via API Gateway) to write to Object Storage">
            <a:extLst>
              <a:ext uri="{FF2B5EF4-FFF2-40B4-BE49-F238E27FC236}">
                <a16:creationId xmlns:a16="http://schemas.microsoft.com/office/drawing/2014/main" id="{F47059CC-F22E-45D8-BE94-AECAA5267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5" y="2284412"/>
            <a:ext cx="8747760" cy="373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4C2B63-5C0B-46E8-9BF0-8E4C1209F63C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DE95304DD6F4887052858DDBAA49F" ma:contentTypeVersion="15" ma:contentTypeDescription="Een nieuw document maken." ma:contentTypeScope="" ma:versionID="9a988d12ba91b9d021c0651cc88f21b9">
  <xsd:schema xmlns:xsd="http://www.w3.org/2001/XMLSchema" xmlns:xs="http://www.w3.org/2001/XMLSchema" xmlns:p="http://schemas.microsoft.com/office/2006/metadata/properties" xmlns:ns1="http://schemas.microsoft.com/sharepoint/v3" xmlns:ns3="c0096d71-547d-4042-b14d-b0c176c18ef9" xmlns:ns4="c4a3eb09-d3f0-4928-b094-498861f3a0e3" targetNamespace="http://schemas.microsoft.com/office/2006/metadata/properties" ma:root="true" ma:fieldsID="310b11a23dc7eb604875a794df684694" ns1:_="" ns3:_="" ns4:_="">
    <xsd:import namespace="http://schemas.microsoft.com/sharepoint/v3"/>
    <xsd:import namespace="c0096d71-547d-4042-b14d-b0c176c18ef9"/>
    <xsd:import namespace="c4a3eb09-d3f0-4928-b094-498861f3a0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96d71-547d-4042-b14d-b0c176c18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3eb09-d3f0-4928-b094-498861f3a0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F7CD1E-303F-4667-8462-31EA08424CE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4a3eb09-d3f0-4928-b094-498861f3a0e3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c0096d71-547d-4042-b14d-b0c176c18e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70AB80-5E75-4758-8AE6-5B52E1A308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096d71-547d-4042-b14d-b0c176c18ef9"/>
    <ds:schemaRef ds:uri="c4a3eb09-d3f0-4928-b094-498861f3a0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2E0CF7-E0C2-4BEF-86CA-C3E4099409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719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Office Theme</vt:lpstr>
      <vt:lpstr>Six Virtual Developer Meetups</vt:lpstr>
      <vt:lpstr>PowerPoint Presentation</vt:lpstr>
      <vt:lpstr>Touring Oracle Cloud services  for cloud native application development</vt:lpstr>
      <vt:lpstr>PowerPoint Presentation</vt:lpstr>
      <vt:lpstr>Preparation for the Katacoda Hands-On Labs</vt:lpstr>
      <vt:lpstr>Cloud Trial as Registered Webinar Attendee </vt:lpstr>
      <vt:lpstr>The Prepared Tenancy </vt:lpstr>
      <vt:lpstr>PowerPoint Presentation</vt:lpstr>
      <vt:lpstr>Scenario on Functions + API Gateway + Object Storage </vt:lpstr>
      <vt:lpstr>PowerPoint Presentation</vt:lpstr>
      <vt:lpstr>OCI Streaming Service </vt:lpstr>
      <vt:lpstr>PowerPoint Presentation</vt:lpstr>
      <vt:lpstr>PowerPoint Presentation</vt:lpstr>
      <vt:lpstr>OCI Streaming Service – DIY Push </vt:lpstr>
      <vt:lpstr>PowerPoint Presentation</vt:lpstr>
      <vt:lpstr>NoSQL Database Cloud Service</vt:lpstr>
      <vt:lpstr>PowerPoint Presentation</vt:lpstr>
      <vt:lpstr>PowerPoint Presentation</vt:lpstr>
      <vt:lpstr>Q&amp;A  and  Live Handson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Virtual Developer Meetups</dc:title>
  <dc:creator>Lucas Jellema</dc:creator>
  <cp:lastModifiedBy>Lucas Jellema</cp:lastModifiedBy>
  <cp:revision>1</cp:revision>
  <dcterms:created xsi:type="dcterms:W3CDTF">2020-06-23T17:27:24Z</dcterms:created>
  <dcterms:modified xsi:type="dcterms:W3CDTF">2020-06-23T18:52:18Z</dcterms:modified>
</cp:coreProperties>
</file>