
<file path=[Content_Types].xml><?xml version="1.0" encoding="utf-8"?>
<Types xmlns="http://schemas.openxmlformats.org/package/2006/content-types">
  <Default Extension="00D58180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31"/>
  </p:notesMasterIdLst>
  <p:sldIdLst>
    <p:sldId id="282" r:id="rId5"/>
    <p:sldId id="3061" r:id="rId6"/>
    <p:sldId id="3066" r:id="rId7"/>
    <p:sldId id="3068" r:id="rId8"/>
    <p:sldId id="3069" r:id="rId9"/>
    <p:sldId id="3070" r:id="rId10"/>
    <p:sldId id="3071" r:id="rId11"/>
    <p:sldId id="3072" r:id="rId12"/>
    <p:sldId id="3073" r:id="rId13"/>
    <p:sldId id="3074" r:id="rId14"/>
    <p:sldId id="3067" r:id="rId15"/>
    <p:sldId id="3062" r:id="rId16"/>
    <p:sldId id="3064" r:id="rId17"/>
    <p:sldId id="3065" r:id="rId18"/>
    <p:sldId id="3075" r:id="rId19"/>
    <p:sldId id="3077" r:id="rId20"/>
    <p:sldId id="3078" r:id="rId21"/>
    <p:sldId id="3079" r:id="rId22"/>
    <p:sldId id="3086" r:id="rId23"/>
    <p:sldId id="3080" r:id="rId24"/>
    <p:sldId id="3081" r:id="rId25"/>
    <p:sldId id="3085" r:id="rId26"/>
    <p:sldId id="3084" r:id="rId27"/>
    <p:sldId id="3082" r:id="rId28"/>
    <p:sldId id="3083" r:id="rId29"/>
    <p:sldId id="3060" r:id="rId3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BFE"/>
    <a:srgbClr val="0BA93F"/>
    <a:srgbClr val="70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DBA0B-DA09-4753-8C05-B242CCBD25A4}" v="676" dt="2023-05-29T05:20:2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8" autoAdjust="0"/>
  </p:normalViewPr>
  <p:slideViewPr>
    <p:cSldViewPr snapToGrid="0" snapToObjects="1">
      <p:cViewPr varScale="1">
        <p:scale>
          <a:sx n="123" d="100"/>
          <a:sy n="123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D04DBA0B-DA09-4753-8C05-B242CCBD25A4}"/>
    <pc:docChg chg="undo custSel addSld delSld modSld sldOrd">
      <pc:chgData name="Lucas Jellema" userId="7e183fbb-84e0-44b3-9b03-0792bc8d162b" providerId="ADAL" clId="{D04DBA0B-DA09-4753-8C05-B242CCBD25A4}" dt="2023-05-29T05:20:21.917" v="2413"/>
      <pc:docMkLst>
        <pc:docMk/>
      </pc:docMkLst>
      <pc:sldChg chg="addSp delSp modSp mod">
        <pc:chgData name="Lucas Jellema" userId="7e183fbb-84e0-44b3-9b03-0792bc8d162b" providerId="ADAL" clId="{D04DBA0B-DA09-4753-8C05-B242CCBD25A4}" dt="2023-05-24T16:44:45.582" v="350" actId="1440"/>
        <pc:sldMkLst>
          <pc:docMk/>
          <pc:sldMk cId="213951777" sldId="282"/>
        </pc:sldMkLst>
        <pc:spChg chg="mod">
          <ac:chgData name="Lucas Jellema" userId="7e183fbb-84e0-44b3-9b03-0792bc8d162b" providerId="ADAL" clId="{D04DBA0B-DA09-4753-8C05-B242CCBD25A4}" dt="2023-05-24T16:42:01.006" v="47" actId="20577"/>
          <ac:spMkLst>
            <pc:docMk/>
            <pc:sldMk cId="213951777" sldId="282"/>
            <ac:spMk id="5" creationId="{00000000-0000-0000-0000-000000000000}"/>
          </ac:spMkLst>
        </pc:spChg>
        <pc:spChg chg="del">
          <ac:chgData name="Lucas Jellema" userId="7e183fbb-84e0-44b3-9b03-0792bc8d162b" providerId="ADAL" clId="{D04DBA0B-DA09-4753-8C05-B242CCBD25A4}" dt="2023-05-24T16:41:52.689" v="46" actId="478"/>
          <ac:spMkLst>
            <pc:docMk/>
            <pc:sldMk cId="213951777" sldId="282"/>
            <ac:spMk id="8" creationId="{C20858D0-6459-D93D-88F1-048B45E6B5BC}"/>
          </ac:spMkLst>
        </pc:spChg>
        <pc:spChg chg="mod">
          <ac:chgData name="Lucas Jellema" userId="7e183fbb-84e0-44b3-9b03-0792bc8d162b" providerId="ADAL" clId="{D04DBA0B-DA09-4753-8C05-B242CCBD25A4}" dt="2023-05-24T16:38:54.358" v="5" actId="20577"/>
          <ac:spMkLst>
            <pc:docMk/>
            <pc:sldMk cId="213951777" sldId="282"/>
            <ac:spMk id="10" creationId="{A0C4BE3A-27A7-43DA-9103-D8C14FA49359}"/>
          </ac:spMkLst>
        </pc:spChg>
        <pc:picChg chg="add mod">
          <ac:chgData name="Lucas Jellema" userId="7e183fbb-84e0-44b3-9b03-0792bc8d162b" providerId="ADAL" clId="{D04DBA0B-DA09-4753-8C05-B242CCBD25A4}" dt="2023-05-24T16:44:45.582" v="350" actId="1440"/>
          <ac:picMkLst>
            <pc:docMk/>
            <pc:sldMk cId="213951777" sldId="282"/>
            <ac:picMk id="2050" creationId="{179D2C5B-AE50-D2E7-DC89-4C4C3BC31D71}"/>
          </ac:picMkLst>
        </pc:picChg>
        <pc:picChg chg="del">
          <ac:chgData name="Lucas Jellema" userId="7e183fbb-84e0-44b3-9b03-0792bc8d162b" providerId="ADAL" clId="{D04DBA0B-DA09-4753-8C05-B242CCBD25A4}" dt="2023-05-24T16:41:52.689" v="46" actId="478"/>
          <ac:picMkLst>
            <pc:docMk/>
            <pc:sldMk cId="213951777" sldId="282"/>
            <ac:picMk id="5122" creationId="{C9A011C3-DB83-A8B0-2A8A-978A83D0907C}"/>
          </ac:picMkLst>
        </pc:picChg>
        <pc:picChg chg="del">
          <ac:chgData name="Lucas Jellema" userId="7e183fbb-84e0-44b3-9b03-0792bc8d162b" providerId="ADAL" clId="{D04DBA0B-DA09-4753-8C05-B242CCBD25A4}" dt="2023-05-24T16:41:47.249" v="45" actId="478"/>
          <ac:picMkLst>
            <pc:docMk/>
            <pc:sldMk cId="213951777" sldId="282"/>
            <ac:picMk id="5124" creationId="{16D02099-A816-D697-1455-1E841A55284A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992672144" sldId="1064"/>
        </pc:sldMkLst>
      </pc:sldChg>
      <pc:sldChg chg="addSp delSp modSp mod delAnim">
        <pc:chgData name="Lucas Jellema" userId="7e183fbb-84e0-44b3-9b03-0792bc8d162b" providerId="ADAL" clId="{D04DBA0B-DA09-4753-8C05-B242CCBD25A4}" dt="2023-05-24T18:14:38.030" v="1413" actId="20577"/>
        <pc:sldMkLst>
          <pc:docMk/>
          <pc:sldMk cId="2421962755" sldId="3060"/>
        </pc:sldMkLst>
        <pc:spChg chg="mod">
          <ac:chgData name="Lucas Jellema" userId="7e183fbb-84e0-44b3-9b03-0792bc8d162b" providerId="ADAL" clId="{D04DBA0B-DA09-4753-8C05-B242CCBD25A4}" dt="2023-05-24T16:44:08.443" v="305" actId="26606"/>
          <ac:spMkLst>
            <pc:docMk/>
            <pc:sldMk cId="2421962755" sldId="3060"/>
            <ac:spMk id="2" creationId="{EE4A27DC-DEF2-47FE-9F21-F2717D3D32AA}"/>
          </ac:spMkLst>
        </pc:spChg>
        <pc:spChg chg="mod">
          <ac:chgData name="Lucas Jellema" userId="7e183fbb-84e0-44b3-9b03-0792bc8d162b" providerId="ADAL" clId="{D04DBA0B-DA09-4753-8C05-B242CCBD25A4}" dt="2023-05-24T18:14:38.030" v="1413" actId="20577"/>
          <ac:spMkLst>
            <pc:docMk/>
            <pc:sldMk cId="2421962755" sldId="3060"/>
            <ac:spMk id="3" creationId="{D27BC73A-450E-478A-AB43-88F34EA437AA}"/>
          </ac:spMkLst>
        </pc:spChg>
        <pc:spChg chg="mod">
          <ac:chgData name="Lucas Jellema" userId="7e183fbb-84e0-44b3-9b03-0792bc8d162b" providerId="ADAL" clId="{D04DBA0B-DA09-4753-8C05-B242CCBD25A4}" dt="2023-05-24T16:44:08.443" v="305" actId="26606"/>
          <ac:spMkLst>
            <pc:docMk/>
            <pc:sldMk cId="2421962755" sldId="3060"/>
            <ac:spMk id="4" creationId="{ABA678CB-7D8D-42D0-AB17-B8374C7B6919}"/>
          </ac:spMkLst>
        </pc:spChg>
        <pc:spChg chg="mod">
          <ac:chgData name="Lucas Jellema" userId="7e183fbb-84e0-44b3-9b03-0792bc8d162b" providerId="ADAL" clId="{D04DBA0B-DA09-4753-8C05-B242CCBD25A4}" dt="2023-05-24T16:44:08.443" v="305" actId="26606"/>
          <ac:spMkLst>
            <pc:docMk/>
            <pc:sldMk cId="2421962755" sldId="3060"/>
            <ac:spMk id="5" creationId="{FAFD16D7-39EE-48BA-A742-27884AE1C7EB}"/>
          </ac:spMkLst>
        </pc:spChg>
        <pc:spChg chg="del">
          <ac:chgData name="Lucas Jellema" userId="7e183fbb-84e0-44b3-9b03-0792bc8d162b" providerId="ADAL" clId="{D04DBA0B-DA09-4753-8C05-B242CCBD25A4}" dt="2023-05-24T16:44:08.443" v="305" actId="26606"/>
          <ac:spMkLst>
            <pc:docMk/>
            <pc:sldMk cId="2421962755" sldId="3060"/>
            <ac:spMk id="6" creationId="{92F9E988-17B5-4250-AF0C-4F8A0767A324}"/>
          </ac:spMkLst>
        </pc:spChg>
        <pc:picChg chg="del">
          <ac:chgData name="Lucas Jellema" userId="7e183fbb-84e0-44b3-9b03-0792bc8d162b" providerId="ADAL" clId="{D04DBA0B-DA09-4753-8C05-B242CCBD25A4}" dt="2023-05-24T16:42:14.803" v="49" actId="478"/>
          <ac:picMkLst>
            <pc:docMk/>
            <pc:sldMk cId="2421962755" sldId="3060"/>
            <ac:picMk id="7" creationId="{8ADC3585-F356-45A3-E9C1-39B37DABAB66}"/>
          </ac:picMkLst>
        </pc:picChg>
        <pc:picChg chg="del">
          <ac:chgData name="Lucas Jellema" userId="7e183fbb-84e0-44b3-9b03-0792bc8d162b" providerId="ADAL" clId="{D04DBA0B-DA09-4753-8C05-B242CCBD25A4}" dt="2023-05-24T16:42:14.803" v="49" actId="478"/>
          <ac:picMkLst>
            <pc:docMk/>
            <pc:sldMk cId="2421962755" sldId="3060"/>
            <ac:picMk id="77" creationId="{40349E12-3E6E-EEBA-0CEC-9DF5362F3951}"/>
          </ac:picMkLst>
        </pc:picChg>
        <pc:picChg chg="del">
          <ac:chgData name="Lucas Jellema" userId="7e183fbb-84e0-44b3-9b03-0792bc8d162b" providerId="ADAL" clId="{D04DBA0B-DA09-4753-8C05-B242CCBD25A4}" dt="2023-05-24T16:42:14.803" v="49" actId="478"/>
          <ac:picMkLst>
            <pc:docMk/>
            <pc:sldMk cId="2421962755" sldId="3060"/>
            <ac:picMk id="80" creationId="{5222BCE9-A5A9-DD24-FA59-62E76A0CCFA3}"/>
          </ac:picMkLst>
        </pc:picChg>
        <pc:picChg chg="del">
          <ac:chgData name="Lucas Jellema" userId="7e183fbb-84e0-44b3-9b03-0792bc8d162b" providerId="ADAL" clId="{D04DBA0B-DA09-4753-8C05-B242CCBD25A4}" dt="2023-05-24T16:42:14.803" v="49" actId="478"/>
          <ac:picMkLst>
            <pc:docMk/>
            <pc:sldMk cId="2421962755" sldId="3060"/>
            <ac:picMk id="81" creationId="{C49D774C-33AA-8C51-6749-C669D12B3168}"/>
          </ac:picMkLst>
        </pc:picChg>
        <pc:picChg chg="add mod">
          <ac:chgData name="Lucas Jellema" userId="7e183fbb-84e0-44b3-9b03-0792bc8d162b" providerId="ADAL" clId="{D04DBA0B-DA09-4753-8C05-B242CCBD25A4}" dt="2023-05-24T16:44:08.443" v="305" actId="26606"/>
          <ac:picMkLst>
            <pc:docMk/>
            <pc:sldMk cId="2421962755" sldId="3060"/>
            <ac:picMk id="1026" creationId="{0807FEB8-49D6-A814-631D-6A8296404B80}"/>
          </ac:picMkLst>
        </pc:picChg>
      </pc:sldChg>
      <pc:sldChg chg="addSp delSp modSp mod modAnim">
        <pc:chgData name="Lucas Jellema" userId="7e183fbb-84e0-44b3-9b03-0792bc8d162b" providerId="ADAL" clId="{D04DBA0B-DA09-4753-8C05-B242CCBD25A4}" dt="2023-05-24T17:53:42.560" v="1037"/>
        <pc:sldMkLst>
          <pc:docMk/>
          <pc:sldMk cId="76213546" sldId="3061"/>
        </pc:sldMkLst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3" creationId="{221E6E80-09E8-3B92-82E8-FA716DF37F08}"/>
          </ac:spMkLst>
        </pc:spChg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4" creationId="{4F3B247F-9E29-DED1-16ED-EE3B5AAA3A62}"/>
          </ac:spMkLst>
        </pc:spChg>
        <pc:spChg chg="mod">
          <ac:chgData name="Lucas Jellema" userId="7e183fbb-84e0-44b3-9b03-0792bc8d162b" providerId="ADAL" clId="{D04DBA0B-DA09-4753-8C05-B242CCBD25A4}" dt="2023-05-24T16:54:09.900" v="543" actId="20577"/>
          <ac:spMkLst>
            <pc:docMk/>
            <pc:sldMk cId="76213546" sldId="3061"/>
            <ac:spMk id="5" creationId="{A31E1DEA-6DFF-5C63-51E0-70360D50DA8C}"/>
          </ac:spMkLst>
        </pc:spChg>
        <pc:spChg chg="mod">
          <ac:chgData name="Lucas Jellema" userId="7e183fbb-84e0-44b3-9b03-0792bc8d162b" providerId="ADAL" clId="{D04DBA0B-DA09-4753-8C05-B242CCBD25A4}" dt="2023-05-24T17:53:37.681" v="1036" actId="1076"/>
          <ac:spMkLst>
            <pc:docMk/>
            <pc:sldMk cId="76213546" sldId="3061"/>
            <ac:spMk id="6" creationId="{EBEC3FBF-CBD8-D3D3-FCE8-DB627B5A5BBE}"/>
          </ac:spMkLst>
        </pc:spChg>
        <pc:spChg chg="mod">
          <ac:chgData name="Lucas Jellema" userId="7e183fbb-84e0-44b3-9b03-0792bc8d162b" providerId="ADAL" clId="{D04DBA0B-DA09-4753-8C05-B242CCBD25A4}" dt="2023-05-24T17:52:36.859" v="1027" actId="1038"/>
          <ac:spMkLst>
            <pc:docMk/>
            <pc:sldMk cId="76213546" sldId="3061"/>
            <ac:spMk id="8" creationId="{9DFF18B8-A1BC-4210-1253-46DC112BB21B}"/>
          </ac:spMkLst>
        </pc:spChg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11" creationId="{66788E57-AC6F-9A5E-6D61-2A3426DD4C55}"/>
          </ac:spMkLst>
        </pc:spChg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12" creationId="{ED1378FE-7551-C1B5-7520-B7929A9AFBF0}"/>
          </ac:spMkLst>
        </pc:spChg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13" creationId="{9D1E2FC6-0D6B-F36A-3C9F-EC7F9CCEE148}"/>
          </ac:spMkLst>
        </pc:spChg>
        <pc:spChg chg="add mod">
          <ac:chgData name="Lucas Jellema" userId="7e183fbb-84e0-44b3-9b03-0792bc8d162b" providerId="ADAL" clId="{D04DBA0B-DA09-4753-8C05-B242CCBD25A4}" dt="2023-05-24T17:49:08.050" v="975" actId="1076"/>
          <ac:spMkLst>
            <pc:docMk/>
            <pc:sldMk cId="76213546" sldId="3061"/>
            <ac:spMk id="14" creationId="{F106CC1A-6A55-9434-7103-20D7E8F85AF0}"/>
          </ac:spMkLst>
        </pc:spChg>
        <pc:spChg chg="add mod">
          <ac:chgData name="Lucas Jellema" userId="7e183fbb-84e0-44b3-9b03-0792bc8d162b" providerId="ADAL" clId="{D04DBA0B-DA09-4753-8C05-B242CCBD25A4}" dt="2023-05-24T17:49:26.205" v="977" actId="108"/>
          <ac:spMkLst>
            <pc:docMk/>
            <pc:sldMk cId="76213546" sldId="3061"/>
            <ac:spMk id="15" creationId="{FAB8D7D9-DC2F-C065-F736-AC590851D6A1}"/>
          </ac:spMkLst>
        </pc:spChg>
        <pc:spChg chg="add mod">
          <ac:chgData name="Lucas Jellema" userId="7e183fbb-84e0-44b3-9b03-0792bc8d162b" providerId="ADAL" clId="{D04DBA0B-DA09-4753-8C05-B242CCBD25A4}" dt="2023-05-24T17:52:27.793" v="1007" actId="207"/>
          <ac:spMkLst>
            <pc:docMk/>
            <pc:sldMk cId="76213546" sldId="3061"/>
            <ac:spMk id="32" creationId="{49602732-06E0-B2DC-164A-03AF0EF5AB5A}"/>
          </ac:spMkLst>
        </pc:spChg>
        <pc:picChg chg="add mod">
          <ac:chgData name="Lucas Jellema" userId="7e183fbb-84e0-44b3-9b03-0792bc8d162b" providerId="ADAL" clId="{D04DBA0B-DA09-4753-8C05-B242CCBD25A4}" dt="2023-05-24T17:49:08.050" v="975" actId="1076"/>
          <ac:picMkLst>
            <pc:docMk/>
            <pc:sldMk cId="76213546" sldId="3061"/>
            <ac:picMk id="2" creationId="{1389E946-C280-5410-C9BD-02AC0B6C6FB5}"/>
          </ac:picMkLst>
        </pc:picChg>
        <pc:picChg chg="add mod">
          <ac:chgData name="Lucas Jellema" userId="7e183fbb-84e0-44b3-9b03-0792bc8d162b" providerId="ADAL" clId="{D04DBA0B-DA09-4753-8C05-B242CCBD25A4}" dt="2023-05-24T17:52:36.859" v="1027" actId="1038"/>
          <ac:picMkLst>
            <pc:docMk/>
            <pc:sldMk cId="76213546" sldId="3061"/>
            <ac:picMk id="16" creationId="{698D9D79-9681-9C85-1493-24478E2872E3}"/>
          </ac:picMkLst>
        </pc:picChg>
        <pc:picChg chg="add mod">
          <ac:chgData name="Lucas Jellema" userId="7e183fbb-84e0-44b3-9b03-0792bc8d162b" providerId="ADAL" clId="{D04DBA0B-DA09-4753-8C05-B242CCBD25A4}" dt="2023-05-24T17:52:36.859" v="1027" actId="1038"/>
          <ac:picMkLst>
            <pc:docMk/>
            <pc:sldMk cId="76213546" sldId="3061"/>
            <ac:picMk id="17" creationId="{5F03168A-8DD5-DBDC-3EA7-8F573334263E}"/>
          </ac:picMkLst>
        </pc:picChg>
        <pc:picChg chg="add mod">
          <ac:chgData name="Lucas Jellema" userId="7e183fbb-84e0-44b3-9b03-0792bc8d162b" providerId="ADAL" clId="{D04DBA0B-DA09-4753-8C05-B242CCBD25A4}" dt="2023-05-24T17:52:36.859" v="1027" actId="1038"/>
          <ac:picMkLst>
            <pc:docMk/>
            <pc:sldMk cId="76213546" sldId="3061"/>
            <ac:picMk id="18" creationId="{896CD0F3-31FC-6138-5284-60A67E275AA3}"/>
          </ac:picMkLst>
        </pc:picChg>
        <pc:picChg chg="add mod">
          <ac:chgData name="Lucas Jellema" userId="7e183fbb-84e0-44b3-9b03-0792bc8d162b" providerId="ADAL" clId="{D04DBA0B-DA09-4753-8C05-B242CCBD25A4}" dt="2023-05-24T17:52:36.859" v="1027" actId="1038"/>
          <ac:picMkLst>
            <pc:docMk/>
            <pc:sldMk cId="76213546" sldId="3061"/>
            <ac:picMk id="19" creationId="{B7B36D48-0B50-9410-E568-30FA11B47AAF}"/>
          </ac:picMkLst>
        </pc:picChg>
        <pc:picChg chg="add mod">
          <ac:chgData name="Lucas Jellema" userId="7e183fbb-84e0-44b3-9b03-0792bc8d162b" providerId="ADAL" clId="{D04DBA0B-DA09-4753-8C05-B242CCBD25A4}" dt="2023-05-24T17:52:36.859" v="1027" actId="1038"/>
          <ac:picMkLst>
            <pc:docMk/>
            <pc:sldMk cId="76213546" sldId="3061"/>
            <ac:picMk id="31" creationId="{C3353F71-E574-B298-78AB-9EBAA2C2ED83}"/>
          </ac:picMkLst>
        </pc:picChg>
        <pc:picChg chg="del">
          <ac:chgData name="Lucas Jellema" userId="7e183fbb-84e0-44b3-9b03-0792bc8d162b" providerId="ADAL" clId="{D04DBA0B-DA09-4753-8C05-B242CCBD25A4}" dt="2023-05-24T16:45:33.845" v="352" actId="478"/>
          <ac:picMkLst>
            <pc:docMk/>
            <pc:sldMk cId="76213546" sldId="3061"/>
            <ac:picMk id="2050" creationId="{69C82F9D-D6FA-D2D7-D504-983A24C3495C}"/>
          </ac:picMkLst>
        </pc:picChg>
        <pc:picChg chg="del">
          <ac:chgData name="Lucas Jellema" userId="7e183fbb-84e0-44b3-9b03-0792bc8d162b" providerId="ADAL" clId="{D04DBA0B-DA09-4753-8C05-B242CCBD25A4}" dt="2023-05-24T16:45:19.863" v="351" actId="478"/>
          <ac:picMkLst>
            <pc:docMk/>
            <pc:sldMk cId="76213546" sldId="3061"/>
            <ac:picMk id="2052" creationId="{0A380C3C-ADBE-1914-6C5C-B56B931D46A1}"/>
          </ac:picMkLst>
        </pc:picChg>
        <pc:picChg chg="del">
          <ac:chgData name="Lucas Jellema" userId="7e183fbb-84e0-44b3-9b03-0792bc8d162b" providerId="ADAL" clId="{D04DBA0B-DA09-4753-8C05-B242CCBD25A4}" dt="2023-05-24T16:45:33.845" v="352" actId="478"/>
          <ac:picMkLst>
            <pc:docMk/>
            <pc:sldMk cId="76213546" sldId="3061"/>
            <ac:picMk id="2054" creationId="{CBB92C71-741E-00D6-E49D-EB583D132C85}"/>
          </ac:picMkLst>
        </pc:picChg>
        <pc:picChg chg="del">
          <ac:chgData name="Lucas Jellema" userId="7e183fbb-84e0-44b3-9b03-0792bc8d162b" providerId="ADAL" clId="{D04DBA0B-DA09-4753-8C05-B242CCBD25A4}" dt="2023-05-24T16:45:33.845" v="352" actId="478"/>
          <ac:picMkLst>
            <pc:docMk/>
            <pc:sldMk cId="76213546" sldId="3061"/>
            <ac:picMk id="2056" creationId="{42E9B4B9-2DA5-A796-F10E-07C24C80121C}"/>
          </ac:picMkLst>
        </pc:picChg>
        <pc:picChg chg="add mod">
          <ac:chgData name="Lucas Jellema" userId="7e183fbb-84e0-44b3-9b03-0792bc8d162b" providerId="ADAL" clId="{D04DBA0B-DA09-4753-8C05-B242CCBD25A4}" dt="2023-05-24T16:59:12.865" v="964" actId="1076"/>
          <ac:picMkLst>
            <pc:docMk/>
            <pc:sldMk cId="76213546" sldId="3061"/>
            <ac:picMk id="3074" creationId="{F83DC7B4-93E7-CC68-AFE9-844EFE4FD69D}"/>
          </ac:picMkLst>
        </pc:picChg>
        <pc:picChg chg="add mod">
          <ac:chgData name="Lucas Jellema" userId="7e183fbb-84e0-44b3-9b03-0792bc8d162b" providerId="ADAL" clId="{D04DBA0B-DA09-4753-8C05-B242CCBD25A4}" dt="2023-05-24T17:50:09.429" v="982" actId="1076"/>
          <ac:picMkLst>
            <pc:docMk/>
            <pc:sldMk cId="76213546" sldId="3061"/>
            <ac:picMk id="3076" creationId="{8D2DB7A8-0E3D-ED95-8B65-42025B0D9FD6}"/>
          </ac:picMkLst>
        </pc:picChg>
        <pc:cxnChg chg="add mod">
          <ac:chgData name="Lucas Jellema" userId="7e183fbb-84e0-44b3-9b03-0792bc8d162b" providerId="ADAL" clId="{D04DBA0B-DA09-4753-8C05-B242CCBD25A4}" dt="2023-05-24T17:49:08.050" v="975" actId="1076"/>
          <ac:cxnSpMkLst>
            <pc:docMk/>
            <pc:sldMk cId="76213546" sldId="3061"/>
            <ac:cxnSpMk id="9" creationId="{AEE2B29F-0E3F-00EB-7C2B-4C6941A30FC2}"/>
          </ac:cxnSpMkLst>
        </pc:cxnChg>
        <pc:cxnChg chg="add mod">
          <ac:chgData name="Lucas Jellema" userId="7e183fbb-84e0-44b3-9b03-0792bc8d162b" providerId="ADAL" clId="{D04DBA0B-DA09-4753-8C05-B242CCBD25A4}" dt="2023-05-24T17:49:08.050" v="975" actId="1076"/>
          <ac:cxnSpMkLst>
            <pc:docMk/>
            <pc:sldMk cId="76213546" sldId="3061"/>
            <ac:cxnSpMk id="10" creationId="{239DF97A-75E9-E325-3154-2AD3063C9E58}"/>
          </ac:cxnSpMkLst>
        </pc:cxnChg>
        <pc:cxnChg chg="add del mod">
          <ac:chgData name="Lucas Jellema" userId="7e183fbb-84e0-44b3-9b03-0792bc8d162b" providerId="ADAL" clId="{D04DBA0B-DA09-4753-8C05-B242CCBD25A4}" dt="2023-05-24T17:51:09.087" v="1001" actId="11529"/>
          <ac:cxnSpMkLst>
            <pc:docMk/>
            <pc:sldMk cId="76213546" sldId="3061"/>
            <ac:cxnSpMk id="21" creationId="{17942C17-EF79-FB53-2DDE-DD9B91D8C14E}"/>
          </ac:cxnSpMkLst>
        </pc:cxnChg>
        <pc:cxnChg chg="add del">
          <ac:chgData name="Lucas Jellema" userId="7e183fbb-84e0-44b3-9b03-0792bc8d162b" providerId="ADAL" clId="{D04DBA0B-DA09-4753-8C05-B242CCBD25A4}" dt="2023-05-24T17:51:07.994" v="1000" actId="11529"/>
          <ac:cxnSpMkLst>
            <pc:docMk/>
            <pc:sldMk cId="76213546" sldId="3061"/>
            <ac:cxnSpMk id="23" creationId="{8C0831BE-35F4-42C8-A8AF-D2EC1F5E3F5E}"/>
          </ac:cxnSpMkLst>
        </pc:cxnChg>
        <pc:cxnChg chg="add del mod">
          <ac:chgData name="Lucas Jellema" userId="7e183fbb-84e0-44b3-9b03-0792bc8d162b" providerId="ADAL" clId="{D04DBA0B-DA09-4753-8C05-B242CCBD25A4}" dt="2023-05-24T17:51:07.665" v="999" actId="11529"/>
          <ac:cxnSpMkLst>
            <pc:docMk/>
            <pc:sldMk cId="76213546" sldId="3061"/>
            <ac:cxnSpMk id="25" creationId="{42E3DE2F-18F5-1EF1-AD31-75BD29491B90}"/>
          </ac:cxnSpMkLst>
        </pc:cxnChg>
        <pc:cxnChg chg="add del mod">
          <ac:chgData name="Lucas Jellema" userId="7e183fbb-84e0-44b3-9b03-0792bc8d162b" providerId="ADAL" clId="{D04DBA0B-DA09-4753-8C05-B242CCBD25A4}" dt="2023-05-24T17:51:07.504" v="998" actId="11529"/>
          <ac:cxnSpMkLst>
            <pc:docMk/>
            <pc:sldMk cId="76213546" sldId="3061"/>
            <ac:cxnSpMk id="27" creationId="{6F354863-85C5-D804-934E-3D862D9D0D70}"/>
          </ac:cxnSpMkLst>
        </pc:cxnChg>
        <pc:cxnChg chg="add del mod">
          <ac:chgData name="Lucas Jellema" userId="7e183fbb-84e0-44b3-9b03-0792bc8d162b" providerId="ADAL" clId="{D04DBA0B-DA09-4753-8C05-B242CCBD25A4}" dt="2023-05-24T17:51:05.761" v="997" actId="11529"/>
          <ac:cxnSpMkLst>
            <pc:docMk/>
            <pc:sldMk cId="76213546" sldId="3061"/>
            <ac:cxnSpMk id="29" creationId="{AC7FFCF2-A097-31B4-A723-077AE1257A39}"/>
          </ac:cxnSpMkLst>
        </pc:cxnChg>
      </pc:sldChg>
      <pc:sldChg chg="addSp delSp modSp mod ord modNotesTx">
        <pc:chgData name="Lucas Jellema" userId="7e183fbb-84e0-44b3-9b03-0792bc8d162b" providerId="ADAL" clId="{D04DBA0B-DA09-4753-8C05-B242CCBD25A4}" dt="2023-05-24T18:02:00.643" v="1171" actId="20577"/>
        <pc:sldMkLst>
          <pc:docMk/>
          <pc:sldMk cId="2758666895" sldId="3062"/>
        </pc:sldMkLst>
        <pc:spChg chg="mod">
          <ac:chgData name="Lucas Jellema" userId="7e183fbb-84e0-44b3-9b03-0792bc8d162b" providerId="ADAL" clId="{D04DBA0B-DA09-4753-8C05-B242CCBD25A4}" dt="2023-05-24T16:48:27.836" v="358" actId="20577"/>
          <ac:spMkLst>
            <pc:docMk/>
            <pc:sldMk cId="2758666895" sldId="3062"/>
            <ac:spMk id="2" creationId="{AD299A8D-258D-7482-8328-2EAA264FDF22}"/>
          </ac:spMkLst>
        </pc:spChg>
        <pc:spChg chg="ord">
          <ac:chgData name="Lucas Jellema" userId="7e183fbb-84e0-44b3-9b03-0792bc8d162b" providerId="ADAL" clId="{D04DBA0B-DA09-4753-8C05-B242CCBD25A4}" dt="2023-05-24T16:50:01.245" v="375" actId="166"/>
          <ac:spMkLst>
            <pc:docMk/>
            <pc:sldMk cId="2758666895" sldId="3062"/>
            <ac:spMk id="13" creationId="{B23E208B-E051-75FC-A945-F5261C5061C2}"/>
          </ac:spMkLst>
        </pc:spChg>
        <pc:spChg chg="del">
          <ac:chgData name="Lucas Jellema" userId="7e183fbb-84e0-44b3-9b03-0792bc8d162b" providerId="ADAL" clId="{D04DBA0B-DA09-4753-8C05-B242CCBD25A4}" dt="2023-05-24T16:49:04.969" v="367" actId="478"/>
          <ac:spMkLst>
            <pc:docMk/>
            <pc:sldMk cId="2758666895" sldId="3062"/>
            <ac:spMk id="18" creationId="{63F76185-C595-F385-2657-5390909630A7}"/>
          </ac:spMkLst>
        </pc:spChg>
        <pc:spChg chg="del">
          <ac:chgData name="Lucas Jellema" userId="7e183fbb-84e0-44b3-9b03-0792bc8d162b" providerId="ADAL" clId="{D04DBA0B-DA09-4753-8C05-B242CCBD25A4}" dt="2023-05-24T16:49:08.806" v="368" actId="478"/>
          <ac:spMkLst>
            <pc:docMk/>
            <pc:sldMk cId="2758666895" sldId="3062"/>
            <ac:spMk id="27" creationId="{C25EE2C5-A396-7A6A-B190-E8474CC05DDE}"/>
          </ac:spMkLst>
        </pc:spChg>
        <pc:spChg chg="del">
          <ac:chgData name="Lucas Jellema" userId="7e183fbb-84e0-44b3-9b03-0792bc8d162b" providerId="ADAL" clId="{D04DBA0B-DA09-4753-8C05-B242CCBD25A4}" dt="2023-05-24T16:49:08.806" v="368" actId="478"/>
          <ac:spMkLst>
            <pc:docMk/>
            <pc:sldMk cId="2758666895" sldId="3062"/>
            <ac:spMk id="28" creationId="{2810886D-995F-CA80-FDB6-CC4CAF0C38D6}"/>
          </ac:spMkLst>
        </pc:spChg>
        <pc:spChg chg="del">
          <ac:chgData name="Lucas Jellema" userId="7e183fbb-84e0-44b3-9b03-0792bc8d162b" providerId="ADAL" clId="{D04DBA0B-DA09-4753-8C05-B242CCBD25A4}" dt="2023-05-24T16:49:11.903" v="369" actId="478"/>
          <ac:spMkLst>
            <pc:docMk/>
            <pc:sldMk cId="2758666895" sldId="3062"/>
            <ac:spMk id="29" creationId="{50DA2026-B0A7-1760-8C92-BCDB9D4F94E2}"/>
          </ac:spMkLst>
        </pc:spChg>
        <pc:spChg chg="del">
          <ac:chgData name="Lucas Jellema" userId="7e183fbb-84e0-44b3-9b03-0792bc8d162b" providerId="ADAL" clId="{D04DBA0B-DA09-4753-8C05-B242CCBD25A4}" dt="2023-05-24T16:49:08.806" v="368" actId="478"/>
          <ac:spMkLst>
            <pc:docMk/>
            <pc:sldMk cId="2758666895" sldId="3062"/>
            <ac:spMk id="30" creationId="{6A8ED8DC-1D1B-9B38-9640-A11EE069BBB3}"/>
          </ac:spMkLst>
        </pc:spChg>
        <pc:spChg chg="del">
          <ac:chgData name="Lucas Jellema" userId="7e183fbb-84e0-44b3-9b03-0792bc8d162b" providerId="ADAL" clId="{D04DBA0B-DA09-4753-8C05-B242CCBD25A4}" dt="2023-05-24T16:49:04.969" v="367" actId="478"/>
          <ac:spMkLst>
            <pc:docMk/>
            <pc:sldMk cId="2758666895" sldId="3062"/>
            <ac:spMk id="31" creationId="{C7B87EF3-A98D-A67C-5CAF-D408F91229F6}"/>
          </ac:spMkLst>
        </pc:spChg>
        <pc:spChg chg="del">
          <ac:chgData name="Lucas Jellema" userId="7e183fbb-84e0-44b3-9b03-0792bc8d162b" providerId="ADAL" clId="{D04DBA0B-DA09-4753-8C05-B242CCBD25A4}" dt="2023-05-24T16:49:04.969" v="367" actId="478"/>
          <ac:spMkLst>
            <pc:docMk/>
            <pc:sldMk cId="2758666895" sldId="3062"/>
            <ac:spMk id="32" creationId="{19409AAF-9DD6-F046-232D-7A7B5937F4BC}"/>
          </ac:spMkLst>
        </pc:spChg>
        <pc:spChg chg="del">
          <ac:chgData name="Lucas Jellema" userId="7e183fbb-84e0-44b3-9b03-0792bc8d162b" providerId="ADAL" clId="{D04DBA0B-DA09-4753-8C05-B242CCBD25A4}" dt="2023-05-24T16:49:04.969" v="367" actId="478"/>
          <ac:spMkLst>
            <pc:docMk/>
            <pc:sldMk cId="2758666895" sldId="3062"/>
            <ac:spMk id="33" creationId="{AAC4DEB3-CCFE-EE4D-18D1-6B8BF21E84D4}"/>
          </ac:spMkLst>
        </pc:spChg>
        <pc:spChg chg="mod">
          <ac:chgData name="Lucas Jellema" userId="7e183fbb-84e0-44b3-9b03-0792bc8d162b" providerId="ADAL" clId="{D04DBA0B-DA09-4753-8C05-B242CCBD25A4}" dt="2023-05-24T16:48:51.245" v="365" actId="20577"/>
          <ac:spMkLst>
            <pc:docMk/>
            <pc:sldMk cId="2758666895" sldId="3062"/>
            <ac:spMk id="34" creationId="{5510BA70-6194-9ACE-5FBC-2560343C3C0C}"/>
          </ac:spMkLst>
        </pc:spChg>
        <pc:picChg chg="del">
          <ac:chgData name="Lucas Jellema" userId="7e183fbb-84e0-44b3-9b03-0792bc8d162b" providerId="ADAL" clId="{D04DBA0B-DA09-4753-8C05-B242CCBD25A4}" dt="2023-05-24T16:48:31.140" v="359" actId="478"/>
          <ac:picMkLst>
            <pc:docMk/>
            <pc:sldMk cId="2758666895" sldId="3062"/>
            <ac:picMk id="6" creationId="{960FC3C1-6F41-C192-5DCF-86D1A1DAF257}"/>
          </ac:picMkLst>
        </pc:picChg>
        <pc:picChg chg="del">
          <ac:chgData name="Lucas Jellema" userId="7e183fbb-84e0-44b3-9b03-0792bc8d162b" providerId="ADAL" clId="{D04DBA0B-DA09-4753-8C05-B242CCBD25A4}" dt="2023-05-24T16:49:08.806" v="368" actId="478"/>
          <ac:picMkLst>
            <pc:docMk/>
            <pc:sldMk cId="2758666895" sldId="3062"/>
            <ac:picMk id="14" creationId="{F513400E-EC02-FEF4-DCA8-33E9BDC20939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16" creationId="{7E44735C-2E28-06F3-6BE2-7C32AB603006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17" creationId="{BFE75AD5-9912-595A-A1F2-A32F1DBA54B1}"/>
          </ac:picMkLst>
        </pc:picChg>
        <pc:picChg chg="del">
          <ac:chgData name="Lucas Jellema" userId="7e183fbb-84e0-44b3-9b03-0792bc8d162b" providerId="ADAL" clId="{D04DBA0B-DA09-4753-8C05-B242CCBD25A4}" dt="2023-05-24T16:49:08.806" v="368" actId="478"/>
          <ac:picMkLst>
            <pc:docMk/>
            <pc:sldMk cId="2758666895" sldId="3062"/>
            <ac:picMk id="19" creationId="{BCC58148-F4A1-DD3E-657B-05BC9F1D4EE8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20" creationId="{3441B923-A7B4-9BD0-9897-407AB7365B92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21" creationId="{73B129BF-1A5E-6628-36CD-B71AF73D60EB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22" creationId="{B5019F74-CF8D-E712-CBF4-7DF151DCA243}"/>
          </ac:picMkLst>
        </pc:picChg>
        <pc:picChg chg="del">
          <ac:chgData name="Lucas Jellema" userId="7e183fbb-84e0-44b3-9b03-0792bc8d162b" providerId="ADAL" clId="{D04DBA0B-DA09-4753-8C05-B242CCBD25A4}" dt="2023-05-24T16:49:04.969" v="367" actId="478"/>
          <ac:picMkLst>
            <pc:docMk/>
            <pc:sldMk cId="2758666895" sldId="3062"/>
            <ac:picMk id="23" creationId="{6FCC9FA4-2D36-CD43-E085-00B62A61D866}"/>
          </ac:picMkLst>
        </pc:picChg>
        <pc:picChg chg="del">
          <ac:chgData name="Lucas Jellema" userId="7e183fbb-84e0-44b3-9b03-0792bc8d162b" providerId="ADAL" clId="{D04DBA0B-DA09-4753-8C05-B242CCBD25A4}" dt="2023-05-24T16:49:11.903" v="369" actId="478"/>
          <ac:picMkLst>
            <pc:docMk/>
            <pc:sldMk cId="2758666895" sldId="3062"/>
            <ac:picMk id="24" creationId="{37A6B318-FA5B-B7F6-76F7-808E1DD1F11D}"/>
          </ac:picMkLst>
        </pc:picChg>
        <pc:picChg chg="del">
          <ac:chgData name="Lucas Jellema" userId="7e183fbb-84e0-44b3-9b03-0792bc8d162b" providerId="ADAL" clId="{D04DBA0B-DA09-4753-8C05-B242CCBD25A4}" dt="2023-05-24T16:49:08.806" v="368" actId="478"/>
          <ac:picMkLst>
            <pc:docMk/>
            <pc:sldMk cId="2758666895" sldId="3062"/>
            <ac:picMk id="25" creationId="{0F019000-2BB4-32A9-7358-8476FD9480E2}"/>
          </ac:picMkLst>
        </pc:picChg>
        <pc:picChg chg="del">
          <ac:chgData name="Lucas Jellema" userId="7e183fbb-84e0-44b3-9b03-0792bc8d162b" providerId="ADAL" clId="{D04DBA0B-DA09-4753-8C05-B242CCBD25A4}" dt="2023-05-24T16:49:08.806" v="368" actId="478"/>
          <ac:picMkLst>
            <pc:docMk/>
            <pc:sldMk cId="2758666895" sldId="3062"/>
            <ac:picMk id="26" creationId="{A3B2C24B-45FA-602E-F950-7F6D559BE24B}"/>
          </ac:picMkLst>
        </pc:picChg>
        <pc:picChg chg="add mod modCrop">
          <ac:chgData name="Lucas Jellema" userId="7e183fbb-84e0-44b3-9b03-0792bc8d162b" providerId="ADAL" clId="{D04DBA0B-DA09-4753-8C05-B242CCBD25A4}" dt="2023-05-24T16:50:05.868" v="376" actId="1076"/>
          <ac:picMkLst>
            <pc:docMk/>
            <pc:sldMk cId="2758666895" sldId="3062"/>
            <ac:picMk id="36" creationId="{DD945929-DB1B-7390-2970-A624C6FC7902}"/>
          </ac:picMkLst>
        </pc:picChg>
      </pc:sldChg>
      <pc:sldChg chg="add del">
        <pc:chgData name="Lucas Jellema" userId="7e183fbb-84e0-44b3-9b03-0792bc8d162b" providerId="ADAL" clId="{D04DBA0B-DA09-4753-8C05-B242CCBD25A4}" dt="2023-05-24T16:53:52.468" v="518" actId="47"/>
        <pc:sldMkLst>
          <pc:docMk/>
          <pc:sldMk cId="153737329" sldId="3063"/>
        </pc:sldMkLst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557223869" sldId="3063"/>
        </pc:sldMkLst>
      </pc:sldChg>
      <pc:sldChg chg="addSp delSp modSp add mod ord modAnim">
        <pc:chgData name="Lucas Jellema" userId="7e183fbb-84e0-44b3-9b03-0792bc8d162b" providerId="ADAL" clId="{D04DBA0B-DA09-4753-8C05-B242CCBD25A4}" dt="2023-05-24T18:13:33.766" v="1359"/>
        <pc:sldMkLst>
          <pc:docMk/>
          <pc:sldMk cId="2107673245" sldId="3064"/>
        </pc:sldMkLst>
        <pc:spChg chg="mod">
          <ac:chgData name="Lucas Jellema" userId="7e183fbb-84e0-44b3-9b03-0792bc8d162b" providerId="ADAL" clId="{D04DBA0B-DA09-4753-8C05-B242CCBD25A4}" dt="2023-05-24T16:50:32.820" v="447" actId="20577"/>
          <ac:spMkLst>
            <pc:docMk/>
            <pc:sldMk cId="2107673245" sldId="3064"/>
            <ac:spMk id="2" creationId="{AD299A8D-258D-7482-8328-2EAA264FDF22}"/>
          </ac:spMkLst>
        </pc:spChg>
        <pc:spChg chg="add mod">
          <ac:chgData name="Lucas Jellema" userId="7e183fbb-84e0-44b3-9b03-0792bc8d162b" providerId="ADAL" clId="{D04DBA0B-DA09-4753-8C05-B242CCBD25A4}" dt="2023-05-24T16:57:22.697" v="817" actId="1036"/>
          <ac:spMkLst>
            <pc:docMk/>
            <pc:sldMk cId="2107673245" sldId="3064"/>
            <ac:spMk id="6" creationId="{9F884086-5EAD-6D3C-7F4B-F1C22BE27B28}"/>
          </ac:spMkLst>
        </pc:spChg>
        <pc:spChg chg="add mod">
          <ac:chgData name="Lucas Jellema" userId="7e183fbb-84e0-44b3-9b03-0792bc8d162b" providerId="ADAL" clId="{D04DBA0B-DA09-4753-8C05-B242CCBD25A4}" dt="2023-05-24T16:57:22.697" v="817" actId="1036"/>
          <ac:spMkLst>
            <pc:docMk/>
            <pc:sldMk cId="2107673245" sldId="3064"/>
            <ac:spMk id="20" creationId="{CC825FEB-9B7C-EDAA-7B7C-93BC76C07A4B}"/>
          </ac:spMkLst>
        </pc:spChg>
        <pc:spChg chg="add mod">
          <ac:chgData name="Lucas Jellema" userId="7e183fbb-84e0-44b3-9b03-0792bc8d162b" providerId="ADAL" clId="{D04DBA0B-DA09-4753-8C05-B242CCBD25A4}" dt="2023-05-24T16:57:22.697" v="817" actId="1036"/>
          <ac:spMkLst>
            <pc:docMk/>
            <pc:sldMk cId="2107673245" sldId="3064"/>
            <ac:spMk id="21" creationId="{C3151260-37D4-F53B-0947-FDC2F3417EF0}"/>
          </ac:spMkLst>
        </pc:spChg>
        <pc:spChg chg="add mod">
          <ac:chgData name="Lucas Jellema" userId="7e183fbb-84e0-44b3-9b03-0792bc8d162b" providerId="ADAL" clId="{D04DBA0B-DA09-4753-8C05-B242CCBD25A4}" dt="2023-05-24T16:58:46.307" v="962" actId="1076"/>
          <ac:spMkLst>
            <pc:docMk/>
            <pc:sldMk cId="2107673245" sldId="3064"/>
            <ac:spMk id="23" creationId="{FAC32B5C-B8C7-7D01-F5D9-29DFB6D8CD67}"/>
          </ac:spMkLst>
        </pc:spChg>
        <pc:spChg chg="add mod">
          <ac:chgData name="Lucas Jellema" userId="7e183fbb-84e0-44b3-9b03-0792bc8d162b" providerId="ADAL" clId="{D04DBA0B-DA09-4753-8C05-B242CCBD25A4}" dt="2023-05-24T16:59:52.339" v="971" actId="1076"/>
          <ac:spMkLst>
            <pc:docMk/>
            <pc:sldMk cId="2107673245" sldId="3064"/>
            <ac:spMk id="24" creationId="{9D9E68CF-0845-19BE-D04D-3969EB8D12B1}"/>
          </ac:spMkLst>
        </pc:spChg>
        <pc:spChg chg="add mod">
          <ac:chgData name="Lucas Jellema" userId="7e183fbb-84e0-44b3-9b03-0792bc8d162b" providerId="ADAL" clId="{D04DBA0B-DA09-4753-8C05-B242CCBD25A4}" dt="2023-05-24T18:13:24.784" v="1358" actId="1076"/>
          <ac:spMkLst>
            <pc:docMk/>
            <pc:sldMk cId="2107673245" sldId="3064"/>
            <ac:spMk id="25" creationId="{78D77153-A6E4-C86F-150D-4C317003CF36}"/>
          </ac:spMkLst>
        </pc:spChg>
        <pc:spChg chg="mod">
          <ac:chgData name="Lucas Jellema" userId="7e183fbb-84e0-44b3-9b03-0792bc8d162b" providerId="ADAL" clId="{D04DBA0B-DA09-4753-8C05-B242CCBD25A4}" dt="2023-05-24T16:57:22.697" v="817" actId="1036"/>
          <ac:spMkLst>
            <pc:docMk/>
            <pc:sldMk cId="2107673245" sldId="3064"/>
            <ac:spMk id="34" creationId="{5510BA70-6194-9ACE-5FBC-2560343C3C0C}"/>
          </ac:spMkLst>
        </pc:spChg>
        <pc:picChg chg="mod">
          <ac:chgData name="Lucas Jellema" userId="7e183fbb-84e0-44b3-9b03-0792bc8d162b" providerId="ADAL" clId="{D04DBA0B-DA09-4753-8C05-B242CCBD25A4}" dt="2023-05-24T16:57:22.697" v="817" actId="1036"/>
          <ac:picMkLst>
            <pc:docMk/>
            <pc:sldMk cId="2107673245" sldId="3064"/>
            <ac:picMk id="15" creationId="{6329EAAB-A645-494B-3805-6ED97DDC5762}"/>
          </ac:picMkLst>
        </pc:picChg>
        <pc:cxnChg chg="add mod">
          <ac:chgData name="Lucas Jellema" userId="7e183fbb-84e0-44b3-9b03-0792bc8d162b" providerId="ADAL" clId="{D04DBA0B-DA09-4753-8C05-B242CCBD25A4}" dt="2023-05-24T16:57:22.697" v="817" actId="1036"/>
          <ac:cxnSpMkLst>
            <pc:docMk/>
            <pc:sldMk cId="2107673245" sldId="3064"/>
            <ac:cxnSpMk id="16" creationId="{A7AB1FEA-CCEB-7769-0E08-523D9D54CDC3}"/>
          </ac:cxnSpMkLst>
        </pc:cxnChg>
        <pc:cxnChg chg="add mod">
          <ac:chgData name="Lucas Jellema" userId="7e183fbb-84e0-44b3-9b03-0792bc8d162b" providerId="ADAL" clId="{D04DBA0B-DA09-4753-8C05-B242CCBD25A4}" dt="2023-05-24T16:57:22.697" v="817" actId="1036"/>
          <ac:cxnSpMkLst>
            <pc:docMk/>
            <pc:sldMk cId="2107673245" sldId="3064"/>
            <ac:cxnSpMk id="18" creationId="{65258362-66EF-728F-7CC8-B6A669F56265}"/>
          </ac:cxnSpMkLst>
        </pc:cxnChg>
        <pc:cxnChg chg="add del mod">
          <ac:chgData name="Lucas Jellema" userId="7e183fbb-84e0-44b3-9b03-0792bc8d162b" providerId="ADAL" clId="{D04DBA0B-DA09-4753-8C05-B242CCBD25A4}" dt="2023-05-24T16:59:56.467" v="972" actId="478"/>
          <ac:cxnSpMkLst>
            <pc:docMk/>
            <pc:sldMk cId="2107673245" sldId="3064"/>
            <ac:cxnSpMk id="22" creationId="{8948B1AB-07B5-9F4A-FEA3-15B8C1343832}"/>
          </ac:cxnSpMkLst>
        </pc:cxn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440411594" sldId="3065"/>
        </pc:sldMkLst>
      </pc:sldChg>
      <pc:sldChg chg="addSp delSp modSp add mod ord modAnim">
        <pc:chgData name="Lucas Jellema" userId="7e183fbb-84e0-44b3-9b03-0792bc8d162b" providerId="ADAL" clId="{D04DBA0B-DA09-4753-8C05-B242CCBD25A4}" dt="2023-05-26T05:54:50.766" v="1630" actId="20577"/>
        <pc:sldMkLst>
          <pc:docMk/>
          <pc:sldMk cId="3956225243" sldId="3065"/>
        </pc:sldMkLst>
        <pc:spChg chg="mod">
          <ac:chgData name="Lucas Jellema" userId="7e183fbb-84e0-44b3-9b03-0792bc8d162b" providerId="ADAL" clId="{D04DBA0B-DA09-4753-8C05-B242CCBD25A4}" dt="2023-05-26T05:54:50.766" v="1630" actId="20577"/>
          <ac:spMkLst>
            <pc:docMk/>
            <pc:sldMk cId="3956225243" sldId="3065"/>
            <ac:spMk id="2" creationId="{AD299A8D-258D-7482-8328-2EAA264FDF22}"/>
          </ac:spMkLst>
        </pc:spChg>
        <pc:spChg chg="del">
          <ac:chgData name="Lucas Jellema" userId="7e183fbb-84e0-44b3-9b03-0792bc8d162b" providerId="ADAL" clId="{D04DBA0B-DA09-4753-8C05-B242CCBD25A4}" dt="2023-05-24T16:57:38.173" v="818" actId="478"/>
          <ac:spMkLst>
            <pc:docMk/>
            <pc:sldMk cId="3956225243" sldId="3065"/>
            <ac:spMk id="3" creationId="{09267C33-C013-115B-5FD5-702DAB1BEC0B}"/>
          </ac:spMkLst>
        </pc:spChg>
        <pc:spChg chg="del">
          <ac:chgData name="Lucas Jellema" userId="7e183fbb-84e0-44b3-9b03-0792bc8d162b" providerId="ADAL" clId="{D04DBA0B-DA09-4753-8C05-B242CCBD25A4}" dt="2023-05-24T16:57:41.496" v="819" actId="478"/>
          <ac:spMkLst>
            <pc:docMk/>
            <pc:sldMk cId="3956225243" sldId="3065"/>
            <ac:spMk id="6" creationId="{9F884086-5EAD-6D3C-7F4B-F1C22BE27B28}"/>
          </ac:spMkLst>
        </pc:spChg>
        <pc:spChg chg="mod">
          <ac:chgData name="Lucas Jellema" userId="7e183fbb-84e0-44b3-9b03-0792bc8d162b" providerId="ADAL" clId="{D04DBA0B-DA09-4753-8C05-B242CCBD25A4}" dt="2023-05-26T05:53:29.922" v="1560" actId="108"/>
          <ac:spMkLst>
            <pc:docMk/>
            <pc:sldMk cId="3956225243" sldId="3065"/>
            <ac:spMk id="7" creationId="{099DE708-FA16-AD3E-DF45-8DA2BD4AD09D}"/>
          </ac:spMkLst>
        </pc:spChg>
        <pc:spChg chg="del">
          <ac:chgData name="Lucas Jellema" userId="7e183fbb-84e0-44b3-9b03-0792bc8d162b" providerId="ADAL" clId="{D04DBA0B-DA09-4753-8C05-B242CCBD25A4}" dt="2023-05-24T16:57:41.496" v="819" actId="478"/>
          <ac:spMkLst>
            <pc:docMk/>
            <pc:sldMk cId="3956225243" sldId="3065"/>
            <ac:spMk id="20" creationId="{CC825FEB-9B7C-EDAA-7B7C-93BC76C07A4B}"/>
          </ac:spMkLst>
        </pc:spChg>
        <pc:spChg chg="del">
          <ac:chgData name="Lucas Jellema" userId="7e183fbb-84e0-44b3-9b03-0792bc8d162b" providerId="ADAL" clId="{D04DBA0B-DA09-4753-8C05-B242CCBD25A4}" dt="2023-05-24T16:57:44.444" v="820" actId="478"/>
          <ac:spMkLst>
            <pc:docMk/>
            <pc:sldMk cId="3956225243" sldId="3065"/>
            <ac:spMk id="21" creationId="{C3151260-37D4-F53B-0947-FDC2F3417EF0}"/>
          </ac:spMkLst>
        </pc:spChg>
        <pc:spChg chg="add del mod">
          <ac:chgData name="Lucas Jellema" userId="7e183fbb-84e0-44b3-9b03-0792bc8d162b" providerId="ADAL" clId="{D04DBA0B-DA09-4753-8C05-B242CCBD25A4}" dt="2023-05-24T16:53:49.343" v="517" actId="478"/>
          <ac:spMkLst>
            <pc:docMk/>
            <pc:sldMk cId="3956225243" sldId="3065"/>
            <ac:spMk id="24" creationId="{3D9F7F6D-87A9-4DDD-DA9B-91F0A13301E4}"/>
          </ac:spMkLst>
        </pc:spChg>
        <pc:spChg chg="add del mod">
          <ac:chgData name="Lucas Jellema" userId="7e183fbb-84e0-44b3-9b03-0792bc8d162b" providerId="ADAL" clId="{D04DBA0B-DA09-4753-8C05-B242CCBD25A4}" dt="2023-05-26T05:52:14.590" v="1542" actId="478"/>
          <ac:spMkLst>
            <pc:docMk/>
            <pc:sldMk cId="3956225243" sldId="3065"/>
            <ac:spMk id="25" creationId="{C864C0F1-F296-A895-01F1-4907C471C9BF}"/>
          </ac:spMkLst>
        </pc:spChg>
        <pc:spChg chg="add del mod">
          <ac:chgData name="Lucas Jellema" userId="7e183fbb-84e0-44b3-9b03-0792bc8d162b" providerId="ADAL" clId="{D04DBA0B-DA09-4753-8C05-B242CCBD25A4}" dt="2023-05-26T05:52:12.252" v="1541" actId="478"/>
          <ac:spMkLst>
            <pc:docMk/>
            <pc:sldMk cId="3956225243" sldId="3065"/>
            <ac:spMk id="26" creationId="{F0BE3849-EF4F-0908-C7B2-1D7E985E0847}"/>
          </ac:spMkLst>
        </pc:spChg>
        <pc:spChg chg="add del mod">
          <ac:chgData name="Lucas Jellema" userId="7e183fbb-84e0-44b3-9b03-0792bc8d162b" providerId="ADAL" clId="{D04DBA0B-DA09-4753-8C05-B242CCBD25A4}" dt="2023-05-24T16:52:48.025" v="494" actId="478"/>
          <ac:spMkLst>
            <pc:docMk/>
            <pc:sldMk cId="3956225243" sldId="3065"/>
            <ac:spMk id="27" creationId="{85FD8F74-F17E-32E8-4500-C278B4F78357}"/>
          </ac:spMkLst>
        </pc:spChg>
        <pc:spChg chg="add mod">
          <ac:chgData name="Lucas Jellema" userId="7e183fbb-84e0-44b3-9b03-0792bc8d162b" providerId="ADAL" clId="{D04DBA0B-DA09-4753-8C05-B242CCBD25A4}" dt="2023-05-24T16:58:29.580" v="960" actId="1037"/>
          <ac:spMkLst>
            <pc:docMk/>
            <pc:sldMk cId="3956225243" sldId="3065"/>
            <ac:spMk id="28" creationId="{397F8D5E-B43E-F70F-F321-616F66420297}"/>
          </ac:spMkLst>
        </pc:spChg>
        <pc:spChg chg="add mod">
          <ac:chgData name="Lucas Jellema" userId="7e183fbb-84e0-44b3-9b03-0792bc8d162b" providerId="ADAL" clId="{D04DBA0B-DA09-4753-8C05-B242CCBD25A4}" dt="2023-05-24T16:58:29.580" v="960" actId="1037"/>
          <ac:spMkLst>
            <pc:docMk/>
            <pc:sldMk cId="3956225243" sldId="3065"/>
            <ac:spMk id="29" creationId="{E9DC4E6C-5D04-FB34-7F1D-FE9494353C64}"/>
          </ac:spMkLst>
        </pc:spChg>
        <pc:spChg chg="add mod">
          <ac:chgData name="Lucas Jellema" userId="7e183fbb-84e0-44b3-9b03-0792bc8d162b" providerId="ADAL" clId="{D04DBA0B-DA09-4753-8C05-B242CCBD25A4}" dt="2023-05-24T16:57:45.270" v="821"/>
          <ac:spMkLst>
            <pc:docMk/>
            <pc:sldMk cId="3956225243" sldId="3065"/>
            <ac:spMk id="31" creationId="{1AFB0B60-67CC-AC84-A6DA-9A74249499F2}"/>
          </ac:spMkLst>
        </pc:spChg>
        <pc:spChg chg="add mod">
          <ac:chgData name="Lucas Jellema" userId="7e183fbb-84e0-44b3-9b03-0792bc8d162b" providerId="ADAL" clId="{D04DBA0B-DA09-4753-8C05-B242CCBD25A4}" dt="2023-05-24T16:57:45.270" v="821"/>
          <ac:spMkLst>
            <pc:docMk/>
            <pc:sldMk cId="3956225243" sldId="3065"/>
            <ac:spMk id="32" creationId="{3BD39A8B-4E3D-6350-8231-94EA9CEB5A76}"/>
          </ac:spMkLst>
        </pc:spChg>
        <pc:spChg chg="del">
          <ac:chgData name="Lucas Jellema" userId="7e183fbb-84e0-44b3-9b03-0792bc8d162b" providerId="ADAL" clId="{D04DBA0B-DA09-4753-8C05-B242CCBD25A4}" dt="2023-05-24T16:57:41.496" v="819" actId="478"/>
          <ac:spMkLst>
            <pc:docMk/>
            <pc:sldMk cId="3956225243" sldId="3065"/>
            <ac:spMk id="34" creationId="{5510BA70-6194-9ACE-5FBC-2560343C3C0C}"/>
          </ac:spMkLst>
        </pc:spChg>
        <pc:spChg chg="add mod">
          <ac:chgData name="Lucas Jellema" userId="7e183fbb-84e0-44b3-9b03-0792bc8d162b" providerId="ADAL" clId="{D04DBA0B-DA09-4753-8C05-B242CCBD25A4}" dt="2023-05-24T16:57:45.270" v="821"/>
          <ac:spMkLst>
            <pc:docMk/>
            <pc:sldMk cId="3956225243" sldId="3065"/>
            <ac:spMk id="37" creationId="{5353375F-2A62-1350-0E48-022C7CC6F827}"/>
          </ac:spMkLst>
        </pc:spChg>
        <pc:spChg chg="add mod">
          <ac:chgData name="Lucas Jellema" userId="7e183fbb-84e0-44b3-9b03-0792bc8d162b" providerId="ADAL" clId="{D04DBA0B-DA09-4753-8C05-B242CCBD25A4}" dt="2023-05-24T16:57:45.270" v="821"/>
          <ac:spMkLst>
            <pc:docMk/>
            <pc:sldMk cId="3956225243" sldId="3065"/>
            <ac:spMk id="38" creationId="{9F42B78D-488A-D689-8900-EE10492983E5}"/>
          </ac:spMkLst>
        </pc:spChg>
        <pc:spChg chg="add mod">
          <ac:chgData name="Lucas Jellema" userId="7e183fbb-84e0-44b3-9b03-0792bc8d162b" providerId="ADAL" clId="{D04DBA0B-DA09-4753-8C05-B242CCBD25A4}" dt="2023-05-24T18:13:38.681" v="1360"/>
          <ac:spMkLst>
            <pc:docMk/>
            <pc:sldMk cId="3956225243" sldId="3065"/>
            <ac:spMk id="39" creationId="{5A4645C1-0F31-6B8D-EE87-11DD7AB2C110}"/>
          </ac:spMkLst>
        </pc:spChg>
        <pc:spChg chg="add mod">
          <ac:chgData name="Lucas Jellema" userId="7e183fbb-84e0-44b3-9b03-0792bc8d162b" providerId="ADAL" clId="{D04DBA0B-DA09-4753-8C05-B242CCBD25A4}" dt="2023-05-24T18:13:43.863" v="1361"/>
          <ac:spMkLst>
            <pc:docMk/>
            <pc:sldMk cId="3956225243" sldId="3065"/>
            <ac:spMk id="40" creationId="{B25F9F21-022F-DB34-CD36-E59AA8114CF8}"/>
          </ac:spMkLst>
        </pc:spChg>
        <pc:spChg chg="add mod">
          <ac:chgData name="Lucas Jellema" userId="7e183fbb-84e0-44b3-9b03-0792bc8d162b" providerId="ADAL" clId="{D04DBA0B-DA09-4753-8C05-B242CCBD25A4}" dt="2023-05-24T18:13:43.863" v="1361"/>
          <ac:spMkLst>
            <pc:docMk/>
            <pc:sldMk cId="3956225243" sldId="3065"/>
            <ac:spMk id="41" creationId="{48F1EE8B-F51C-B82C-CE2A-8D68E81C000F}"/>
          </ac:spMkLst>
        </pc:spChg>
        <pc:spChg chg="add mod">
          <ac:chgData name="Lucas Jellema" userId="7e183fbb-84e0-44b3-9b03-0792bc8d162b" providerId="ADAL" clId="{D04DBA0B-DA09-4753-8C05-B242CCBD25A4}" dt="2023-05-26T05:53:24.412" v="1556" actId="108"/>
          <ac:spMkLst>
            <pc:docMk/>
            <pc:sldMk cId="3956225243" sldId="3065"/>
            <ac:spMk id="50" creationId="{148547F0-CB19-E5D3-50C6-38342988460C}"/>
          </ac:spMkLst>
        </pc:spChg>
        <pc:spChg chg="add mod">
          <ac:chgData name="Lucas Jellema" userId="7e183fbb-84e0-44b3-9b03-0792bc8d162b" providerId="ADAL" clId="{D04DBA0B-DA09-4753-8C05-B242CCBD25A4}" dt="2023-05-26T05:53:26.248" v="1557" actId="108"/>
          <ac:spMkLst>
            <pc:docMk/>
            <pc:sldMk cId="3956225243" sldId="3065"/>
            <ac:spMk id="51" creationId="{6F17C881-9706-7B6E-91BA-F4D3326C0828}"/>
          </ac:spMkLst>
        </pc:spChg>
        <pc:spChg chg="add mod">
          <ac:chgData name="Lucas Jellema" userId="7e183fbb-84e0-44b3-9b03-0792bc8d162b" providerId="ADAL" clId="{D04DBA0B-DA09-4753-8C05-B242CCBD25A4}" dt="2023-05-26T05:53:27.188" v="1558" actId="108"/>
          <ac:spMkLst>
            <pc:docMk/>
            <pc:sldMk cId="3956225243" sldId="3065"/>
            <ac:spMk id="52" creationId="{C780A269-3B58-001B-4111-7F2EF8C7D33E}"/>
          </ac:spMkLst>
        </pc:spChg>
        <pc:spChg chg="add mod">
          <ac:chgData name="Lucas Jellema" userId="7e183fbb-84e0-44b3-9b03-0792bc8d162b" providerId="ADAL" clId="{D04DBA0B-DA09-4753-8C05-B242CCBD25A4}" dt="2023-05-26T05:53:32.106" v="1561" actId="108"/>
          <ac:spMkLst>
            <pc:docMk/>
            <pc:sldMk cId="3956225243" sldId="3065"/>
            <ac:spMk id="53" creationId="{5BD063BF-213A-4191-9DA4-6889B5F63AE3}"/>
          </ac:spMkLst>
        </pc:spChg>
        <pc:picChg chg="add mod">
          <ac:chgData name="Lucas Jellema" userId="7e183fbb-84e0-44b3-9b03-0792bc8d162b" providerId="ADAL" clId="{D04DBA0B-DA09-4753-8C05-B242CCBD25A4}" dt="2023-05-24T16:58:29.580" v="960" actId="1037"/>
          <ac:picMkLst>
            <pc:docMk/>
            <pc:sldMk cId="3956225243" sldId="3065"/>
            <ac:picMk id="14" creationId="{AAC97227-0D89-A35D-8EC1-7713E5E96B22}"/>
          </ac:picMkLst>
        </pc:picChg>
        <pc:picChg chg="del">
          <ac:chgData name="Lucas Jellema" userId="7e183fbb-84e0-44b3-9b03-0792bc8d162b" providerId="ADAL" clId="{D04DBA0B-DA09-4753-8C05-B242CCBD25A4}" dt="2023-05-24T16:57:41.496" v="819" actId="478"/>
          <ac:picMkLst>
            <pc:docMk/>
            <pc:sldMk cId="3956225243" sldId="3065"/>
            <ac:picMk id="15" creationId="{6329EAAB-A645-494B-3805-6ED97DDC5762}"/>
          </ac:picMkLst>
        </pc:picChg>
        <pc:picChg chg="add del mod">
          <ac:chgData name="Lucas Jellema" userId="7e183fbb-84e0-44b3-9b03-0792bc8d162b" providerId="ADAL" clId="{D04DBA0B-DA09-4753-8C05-B242CCBD25A4}" dt="2023-05-24T16:52:45.652" v="493" actId="478"/>
          <ac:picMkLst>
            <pc:docMk/>
            <pc:sldMk cId="3956225243" sldId="3065"/>
            <ac:picMk id="17" creationId="{0C610BD8-1AA4-E9DD-90B9-969AE8388AB4}"/>
          </ac:picMkLst>
        </pc:picChg>
        <pc:picChg chg="add del mod">
          <ac:chgData name="Lucas Jellema" userId="7e183fbb-84e0-44b3-9b03-0792bc8d162b" providerId="ADAL" clId="{D04DBA0B-DA09-4753-8C05-B242CCBD25A4}" dt="2023-05-26T05:50:47.508" v="1508" actId="478"/>
          <ac:picMkLst>
            <pc:docMk/>
            <pc:sldMk cId="3956225243" sldId="3065"/>
            <ac:picMk id="19" creationId="{41188BB7-AF4B-1671-6FFC-95D2D035E480}"/>
          </ac:picMkLst>
        </pc:picChg>
        <pc:picChg chg="add mod">
          <ac:chgData name="Lucas Jellema" userId="7e183fbb-84e0-44b3-9b03-0792bc8d162b" providerId="ADAL" clId="{D04DBA0B-DA09-4753-8C05-B242CCBD25A4}" dt="2023-05-24T16:58:29.580" v="960" actId="1037"/>
          <ac:picMkLst>
            <pc:docMk/>
            <pc:sldMk cId="3956225243" sldId="3065"/>
            <ac:picMk id="22" creationId="{12E9BA2C-94B9-482E-49F5-FB65F8C0D2FB}"/>
          </ac:picMkLst>
        </pc:picChg>
        <pc:picChg chg="add del mod">
          <ac:chgData name="Lucas Jellema" userId="7e183fbb-84e0-44b3-9b03-0792bc8d162b" providerId="ADAL" clId="{D04DBA0B-DA09-4753-8C05-B242CCBD25A4}" dt="2023-05-26T05:51:19.713" v="1517" actId="478"/>
          <ac:picMkLst>
            <pc:docMk/>
            <pc:sldMk cId="3956225243" sldId="3065"/>
            <ac:picMk id="23" creationId="{86C86F90-DA21-EB77-AC0C-43F8C4242FCD}"/>
          </ac:picMkLst>
        </pc:picChg>
        <pc:picChg chg="add mod">
          <ac:chgData name="Lucas Jellema" userId="7e183fbb-84e0-44b3-9b03-0792bc8d162b" providerId="ADAL" clId="{D04DBA0B-DA09-4753-8C05-B242CCBD25A4}" dt="2023-05-24T16:58:06.854" v="886" actId="1037"/>
          <ac:picMkLst>
            <pc:docMk/>
            <pc:sldMk cId="3956225243" sldId="3065"/>
            <ac:picMk id="30" creationId="{FBBB3A9E-2A07-4746-1032-253155638A1F}"/>
          </ac:picMkLst>
        </pc:picChg>
        <pc:picChg chg="add mod">
          <ac:chgData name="Lucas Jellema" userId="7e183fbb-84e0-44b3-9b03-0792bc8d162b" providerId="ADAL" clId="{D04DBA0B-DA09-4753-8C05-B242CCBD25A4}" dt="2023-05-26T05:51:54.557" v="1534" actId="1076"/>
          <ac:picMkLst>
            <pc:docMk/>
            <pc:sldMk cId="3956225243" sldId="3065"/>
            <ac:picMk id="42" creationId="{DDFEE0CA-BBB4-ECF3-96F8-C99ED3050911}"/>
          </ac:picMkLst>
        </pc:picChg>
        <pc:picChg chg="add mod">
          <ac:chgData name="Lucas Jellema" userId="7e183fbb-84e0-44b3-9b03-0792bc8d162b" providerId="ADAL" clId="{D04DBA0B-DA09-4753-8C05-B242CCBD25A4}" dt="2023-05-26T05:52:44.277" v="1552" actId="1076"/>
          <ac:picMkLst>
            <pc:docMk/>
            <pc:sldMk cId="3956225243" sldId="3065"/>
            <ac:picMk id="43" creationId="{AD66AAC9-FDAC-52A1-3E75-D5E227204B09}"/>
          </ac:picMkLst>
        </pc:picChg>
        <pc:picChg chg="add mod">
          <ac:chgData name="Lucas Jellema" userId="7e183fbb-84e0-44b3-9b03-0792bc8d162b" providerId="ADAL" clId="{D04DBA0B-DA09-4753-8C05-B242CCBD25A4}" dt="2023-05-26T05:52:09.187" v="1540" actId="1076"/>
          <ac:picMkLst>
            <pc:docMk/>
            <pc:sldMk cId="3956225243" sldId="3065"/>
            <ac:picMk id="44" creationId="{EE87C99D-0F0D-9544-1606-E93DD957226C}"/>
          </ac:picMkLst>
        </pc:picChg>
        <pc:picChg chg="add mod">
          <ac:chgData name="Lucas Jellema" userId="7e183fbb-84e0-44b3-9b03-0792bc8d162b" providerId="ADAL" clId="{D04DBA0B-DA09-4753-8C05-B242CCBD25A4}" dt="2023-05-26T05:52:05.610" v="1539" actId="1076"/>
          <ac:picMkLst>
            <pc:docMk/>
            <pc:sldMk cId="3956225243" sldId="3065"/>
            <ac:picMk id="45" creationId="{CE109231-1806-8FFF-AAC9-E4A9527D8712}"/>
          </ac:picMkLst>
        </pc:picChg>
        <pc:picChg chg="add mod">
          <ac:chgData name="Lucas Jellema" userId="7e183fbb-84e0-44b3-9b03-0792bc8d162b" providerId="ADAL" clId="{D04DBA0B-DA09-4753-8C05-B242CCBD25A4}" dt="2023-05-26T05:52:42.676" v="1551" actId="1076"/>
          <ac:picMkLst>
            <pc:docMk/>
            <pc:sldMk cId="3956225243" sldId="3065"/>
            <ac:picMk id="46" creationId="{E2BF5067-4163-386D-2113-57E882443C0F}"/>
          </ac:picMkLst>
        </pc:picChg>
        <pc:picChg chg="add mod">
          <ac:chgData name="Lucas Jellema" userId="7e183fbb-84e0-44b3-9b03-0792bc8d162b" providerId="ADAL" clId="{D04DBA0B-DA09-4753-8C05-B242CCBD25A4}" dt="2023-05-26T05:52:38.693" v="1548" actId="14100"/>
          <ac:picMkLst>
            <pc:docMk/>
            <pc:sldMk cId="3956225243" sldId="3065"/>
            <ac:picMk id="47" creationId="{58E5E9C6-2FA0-8561-D5B6-6C7B3BBC5C01}"/>
          </ac:picMkLst>
        </pc:picChg>
        <pc:picChg chg="add mod">
          <ac:chgData name="Lucas Jellema" userId="7e183fbb-84e0-44b3-9b03-0792bc8d162b" providerId="ADAL" clId="{D04DBA0B-DA09-4753-8C05-B242CCBD25A4}" dt="2023-05-26T05:52:36.497" v="1546" actId="14100"/>
          <ac:picMkLst>
            <pc:docMk/>
            <pc:sldMk cId="3956225243" sldId="3065"/>
            <ac:picMk id="48" creationId="{703971D3-EDD5-F44F-B1BA-924D2D929ABC}"/>
          </ac:picMkLst>
        </pc:picChg>
        <pc:picChg chg="add mod">
          <ac:chgData name="Lucas Jellema" userId="7e183fbb-84e0-44b3-9b03-0792bc8d162b" providerId="ADAL" clId="{D04DBA0B-DA09-4753-8C05-B242CCBD25A4}" dt="2023-05-26T05:52:00.206" v="1536" actId="1076"/>
          <ac:picMkLst>
            <pc:docMk/>
            <pc:sldMk cId="3956225243" sldId="3065"/>
            <ac:picMk id="49" creationId="{7587CE19-75D7-CFA6-800C-C3CADEECB178}"/>
          </ac:picMkLst>
        </pc:picChg>
        <pc:cxnChg chg="del">
          <ac:chgData name="Lucas Jellema" userId="7e183fbb-84e0-44b3-9b03-0792bc8d162b" providerId="ADAL" clId="{D04DBA0B-DA09-4753-8C05-B242CCBD25A4}" dt="2023-05-24T16:57:41.496" v="819" actId="478"/>
          <ac:cxnSpMkLst>
            <pc:docMk/>
            <pc:sldMk cId="3956225243" sldId="3065"/>
            <ac:cxnSpMk id="16" creationId="{A7AB1FEA-CCEB-7769-0E08-523D9D54CDC3}"/>
          </ac:cxnSpMkLst>
        </pc:cxnChg>
        <pc:cxnChg chg="del">
          <ac:chgData name="Lucas Jellema" userId="7e183fbb-84e0-44b3-9b03-0792bc8d162b" providerId="ADAL" clId="{D04DBA0B-DA09-4753-8C05-B242CCBD25A4}" dt="2023-05-24T16:57:41.496" v="819" actId="478"/>
          <ac:cxnSpMkLst>
            <pc:docMk/>
            <pc:sldMk cId="3956225243" sldId="3065"/>
            <ac:cxnSpMk id="18" creationId="{65258362-66EF-728F-7CC8-B6A669F56265}"/>
          </ac:cxnSpMkLst>
        </pc:cxnChg>
        <pc:cxnChg chg="add mod">
          <ac:chgData name="Lucas Jellema" userId="7e183fbb-84e0-44b3-9b03-0792bc8d162b" providerId="ADAL" clId="{D04DBA0B-DA09-4753-8C05-B242CCBD25A4}" dt="2023-05-24T16:58:06.854" v="886" actId="1037"/>
          <ac:cxnSpMkLst>
            <pc:docMk/>
            <pc:sldMk cId="3956225243" sldId="3065"/>
            <ac:cxnSpMk id="33" creationId="{331B6EC0-8DE9-0F85-9B6F-B7FB6DF64062}"/>
          </ac:cxnSpMkLst>
        </pc:cxnChg>
        <pc:cxnChg chg="add mod">
          <ac:chgData name="Lucas Jellema" userId="7e183fbb-84e0-44b3-9b03-0792bc8d162b" providerId="ADAL" clId="{D04DBA0B-DA09-4753-8C05-B242CCBD25A4}" dt="2023-05-24T16:57:45.270" v="821"/>
          <ac:cxnSpMkLst>
            <pc:docMk/>
            <pc:sldMk cId="3956225243" sldId="3065"/>
            <ac:cxnSpMk id="35" creationId="{689C7AE5-B04F-A5EB-478F-101798715D73}"/>
          </ac:cxnSpMkLst>
        </pc:cxnChg>
      </pc:sldChg>
      <pc:sldChg chg="addSp delSp modSp new mod">
        <pc:chgData name="Lucas Jellema" userId="7e183fbb-84e0-44b3-9b03-0792bc8d162b" providerId="ADAL" clId="{D04DBA0B-DA09-4753-8C05-B242CCBD25A4}" dt="2023-05-24T17:55:23.248" v="1070" actId="478"/>
        <pc:sldMkLst>
          <pc:docMk/>
          <pc:sldMk cId="4234182878" sldId="3066"/>
        </pc:sldMkLst>
        <pc:spChg chg="del mod">
          <ac:chgData name="Lucas Jellema" userId="7e183fbb-84e0-44b3-9b03-0792bc8d162b" providerId="ADAL" clId="{D04DBA0B-DA09-4753-8C05-B242CCBD25A4}" dt="2023-05-24T17:55:20.439" v="1069" actId="478"/>
          <ac:spMkLst>
            <pc:docMk/>
            <pc:sldMk cId="4234182878" sldId="3066"/>
            <ac:spMk id="2" creationId="{86F7598C-B410-2424-B323-3A19A70EE912}"/>
          </ac:spMkLst>
        </pc:spChg>
        <pc:spChg chg="add del mod">
          <ac:chgData name="Lucas Jellema" userId="7e183fbb-84e0-44b3-9b03-0792bc8d162b" providerId="ADAL" clId="{D04DBA0B-DA09-4753-8C05-B242CCBD25A4}" dt="2023-05-24T17:55:23.248" v="1070" actId="478"/>
          <ac:spMkLst>
            <pc:docMk/>
            <pc:sldMk cId="4234182878" sldId="3066"/>
            <ac:spMk id="8" creationId="{2178FA23-5F2D-AF6F-74D7-CB4851167DF5}"/>
          </ac:spMkLst>
        </pc:spChg>
        <pc:picChg chg="add mod">
          <ac:chgData name="Lucas Jellema" userId="7e183fbb-84e0-44b3-9b03-0792bc8d162b" providerId="ADAL" clId="{D04DBA0B-DA09-4753-8C05-B242CCBD25A4}" dt="2023-05-24T17:55:16.843" v="1068" actId="1076"/>
          <ac:picMkLst>
            <pc:docMk/>
            <pc:sldMk cId="4234182878" sldId="3066"/>
            <ac:picMk id="6" creationId="{852946B7-5147-A964-E65F-C2E8BADBC98E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121220342" sldId="3067"/>
        </pc:sldMkLst>
      </pc:sldChg>
      <pc:sldChg chg="addSp delSp modSp add mod">
        <pc:chgData name="Lucas Jellema" userId="7e183fbb-84e0-44b3-9b03-0792bc8d162b" providerId="ADAL" clId="{D04DBA0B-DA09-4753-8C05-B242CCBD25A4}" dt="2023-05-24T18:00:44.108" v="1169" actId="20577"/>
        <pc:sldMkLst>
          <pc:docMk/>
          <pc:sldMk cId="3340831197" sldId="3067"/>
        </pc:sldMkLst>
        <pc:spChg chg="del mod">
          <ac:chgData name="Lucas Jellema" userId="7e183fbb-84e0-44b3-9b03-0792bc8d162b" providerId="ADAL" clId="{D04DBA0B-DA09-4753-8C05-B242CCBD25A4}" dt="2023-05-24T17:56:03.668" v="1073" actId="478"/>
          <ac:spMkLst>
            <pc:docMk/>
            <pc:sldMk cId="3340831197" sldId="3067"/>
            <ac:spMk id="3" creationId="{345363AF-DA11-17F4-6724-0EAF72FA9B58}"/>
          </ac:spMkLst>
        </pc:spChg>
        <pc:spChg chg="add mod">
          <ac:chgData name="Lucas Jellema" userId="7e183fbb-84e0-44b3-9b03-0792bc8d162b" providerId="ADAL" clId="{D04DBA0B-DA09-4753-8C05-B242CCBD25A4}" dt="2023-05-24T18:00:26.843" v="1131" actId="207"/>
          <ac:spMkLst>
            <pc:docMk/>
            <pc:sldMk cId="3340831197" sldId="3067"/>
            <ac:spMk id="7" creationId="{D9EEF954-64BE-1990-0B4A-C345AE06A933}"/>
          </ac:spMkLst>
        </pc:spChg>
        <pc:spChg chg="add mod">
          <ac:chgData name="Lucas Jellema" userId="7e183fbb-84e0-44b3-9b03-0792bc8d162b" providerId="ADAL" clId="{D04DBA0B-DA09-4753-8C05-B242CCBD25A4}" dt="2023-05-24T18:00:44.108" v="1169" actId="20577"/>
          <ac:spMkLst>
            <pc:docMk/>
            <pc:sldMk cId="3340831197" sldId="3067"/>
            <ac:spMk id="8" creationId="{2335A8B3-9BFF-8696-504C-1DC61BAC02F3}"/>
          </ac:spMkLst>
        </pc:spChg>
        <pc:spChg chg="add del">
          <ac:chgData name="Lucas Jellema" userId="7e183fbb-84e0-44b3-9b03-0792bc8d162b" providerId="ADAL" clId="{D04DBA0B-DA09-4753-8C05-B242CCBD25A4}" dt="2023-05-24T17:58:13.605" v="1087"/>
          <ac:spMkLst>
            <pc:docMk/>
            <pc:sldMk cId="3340831197" sldId="3067"/>
            <ac:spMk id="9" creationId="{E8058D53-449D-79E7-3895-25463250886F}"/>
          </ac:spMkLst>
        </pc:spChg>
        <pc:spChg chg="add del">
          <ac:chgData name="Lucas Jellema" userId="7e183fbb-84e0-44b3-9b03-0792bc8d162b" providerId="ADAL" clId="{D04DBA0B-DA09-4753-8C05-B242CCBD25A4}" dt="2023-05-24T17:58:18.242" v="1089"/>
          <ac:spMkLst>
            <pc:docMk/>
            <pc:sldMk cId="3340831197" sldId="3067"/>
            <ac:spMk id="10" creationId="{F08DE286-A220-C154-7007-07758CF48737}"/>
          </ac:spMkLst>
        </pc:sp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3134605" sldId="3068"/>
        </pc:sldMkLst>
      </pc:sldChg>
      <pc:sldChg chg="addSp delSp modSp add mod modTransition">
        <pc:chgData name="Lucas Jellema" userId="7e183fbb-84e0-44b3-9b03-0792bc8d162b" providerId="ADAL" clId="{D04DBA0B-DA09-4753-8C05-B242CCBD25A4}" dt="2023-05-24T18:05:17.353" v="1197" actId="1037"/>
        <pc:sldMkLst>
          <pc:docMk/>
          <pc:sldMk cId="2716998357" sldId="3068"/>
        </pc:sldMkLst>
        <pc:spChg chg="del">
          <ac:chgData name="Lucas Jellema" userId="7e183fbb-84e0-44b3-9b03-0792bc8d162b" providerId="ADAL" clId="{D04DBA0B-DA09-4753-8C05-B242CCBD25A4}" dt="2023-05-24T18:04:56.224" v="1176"/>
          <ac:spMkLst>
            <pc:docMk/>
            <pc:sldMk cId="2716998357" sldId="3068"/>
            <ac:spMk id="3" creationId="{345363AF-DA11-17F4-6724-0EAF72FA9B58}"/>
          </ac:spMkLst>
        </pc:spChg>
        <pc:picChg chg="mod">
          <ac:chgData name="Lucas Jellema" userId="7e183fbb-84e0-44b3-9b03-0792bc8d162b" providerId="ADAL" clId="{D04DBA0B-DA09-4753-8C05-B242CCBD25A4}" dt="2023-05-24T18:04:38.825" v="1174" actId="1076"/>
          <ac:picMkLst>
            <pc:docMk/>
            <pc:sldMk cId="2716998357" sldId="3068"/>
            <ac:picMk id="6" creationId="{852946B7-5147-A964-E65F-C2E8BADBC98E}"/>
          </ac:picMkLst>
        </pc:picChg>
        <pc:picChg chg="add mod ord">
          <ac:chgData name="Lucas Jellema" userId="7e183fbb-84e0-44b3-9b03-0792bc8d162b" providerId="ADAL" clId="{D04DBA0B-DA09-4753-8C05-B242CCBD25A4}" dt="2023-05-24T18:05:17.353" v="1197" actId="1037"/>
          <ac:picMkLst>
            <pc:docMk/>
            <pc:sldMk cId="2716998357" sldId="3068"/>
            <ac:picMk id="7" creationId="{51473677-D709-E60D-8C92-62E4855A1433}"/>
          </ac:picMkLst>
        </pc:picChg>
      </pc:sldChg>
      <pc:sldChg chg="addSp delSp modSp add mod">
        <pc:chgData name="Lucas Jellema" userId="7e183fbb-84e0-44b3-9b03-0792bc8d162b" providerId="ADAL" clId="{D04DBA0B-DA09-4753-8C05-B242CCBD25A4}" dt="2023-05-24T18:07:33.039" v="1232" actId="21"/>
        <pc:sldMkLst>
          <pc:docMk/>
          <pc:sldMk cId="369914089" sldId="3069"/>
        </pc:sldMkLst>
        <pc:picChg chg="add mod">
          <ac:chgData name="Lucas Jellema" userId="7e183fbb-84e0-44b3-9b03-0792bc8d162b" providerId="ADAL" clId="{D04DBA0B-DA09-4753-8C05-B242CCBD25A4}" dt="2023-05-24T18:05:54.649" v="1211" actId="14100"/>
          <ac:picMkLst>
            <pc:docMk/>
            <pc:sldMk cId="369914089" sldId="3069"/>
            <ac:picMk id="3" creationId="{05801303-690E-BBED-2920-053370DAB846}"/>
          </ac:picMkLst>
        </pc:picChg>
        <pc:picChg chg="mod">
          <ac:chgData name="Lucas Jellema" userId="7e183fbb-84e0-44b3-9b03-0792bc8d162b" providerId="ADAL" clId="{D04DBA0B-DA09-4753-8C05-B242CCBD25A4}" dt="2023-05-24T18:05:33.905" v="1202" actId="1076"/>
          <ac:picMkLst>
            <pc:docMk/>
            <pc:sldMk cId="369914089" sldId="3069"/>
            <ac:picMk id="7" creationId="{51473677-D709-E60D-8C92-62E4855A1433}"/>
          </ac:picMkLst>
        </pc:picChg>
        <pc:picChg chg="add mod">
          <ac:chgData name="Lucas Jellema" userId="7e183fbb-84e0-44b3-9b03-0792bc8d162b" providerId="ADAL" clId="{D04DBA0B-DA09-4753-8C05-B242CCBD25A4}" dt="2023-05-24T18:06:27.916" v="1224" actId="1076"/>
          <ac:picMkLst>
            <pc:docMk/>
            <pc:sldMk cId="369914089" sldId="3069"/>
            <ac:picMk id="9" creationId="{918C68C7-BEE9-138A-1216-B2C9DE6E82E6}"/>
          </ac:picMkLst>
        </pc:picChg>
        <pc:picChg chg="add del mod">
          <ac:chgData name="Lucas Jellema" userId="7e183fbb-84e0-44b3-9b03-0792bc8d162b" providerId="ADAL" clId="{D04DBA0B-DA09-4753-8C05-B242CCBD25A4}" dt="2023-05-24T18:07:33.039" v="1232" actId="21"/>
          <ac:picMkLst>
            <pc:docMk/>
            <pc:sldMk cId="369914089" sldId="3069"/>
            <ac:picMk id="11" creationId="{25380472-E855-5AA9-D554-F56E348AC645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518086095" sldId="3069"/>
        </pc:sldMkLst>
      </pc:sldChg>
      <pc:sldChg chg="addSp delSp modSp add mod">
        <pc:chgData name="Lucas Jellema" userId="7e183fbb-84e0-44b3-9b03-0792bc8d162b" providerId="ADAL" clId="{D04DBA0B-DA09-4753-8C05-B242CCBD25A4}" dt="2023-05-24T18:09:01.936" v="1280" actId="1076"/>
        <pc:sldMkLst>
          <pc:docMk/>
          <pc:sldMk cId="948881985" sldId="3070"/>
        </pc:sldMkLst>
        <pc:spChg chg="add del mod">
          <ac:chgData name="Lucas Jellema" userId="7e183fbb-84e0-44b3-9b03-0792bc8d162b" providerId="ADAL" clId="{D04DBA0B-DA09-4753-8C05-B242CCBD25A4}" dt="2023-05-24T18:07:55.003" v="1243" actId="478"/>
          <ac:spMkLst>
            <pc:docMk/>
            <pc:sldMk cId="948881985" sldId="3070"/>
            <ac:spMk id="8" creationId="{0D7C9AD2-291A-29FB-6BBB-CD01D7833532}"/>
          </ac:spMkLst>
        </pc:spChg>
        <pc:picChg chg="mod">
          <ac:chgData name="Lucas Jellema" userId="7e183fbb-84e0-44b3-9b03-0792bc8d162b" providerId="ADAL" clId="{D04DBA0B-DA09-4753-8C05-B242CCBD25A4}" dt="2023-05-24T18:07:49.729" v="1241" actId="14100"/>
          <ac:picMkLst>
            <pc:docMk/>
            <pc:sldMk cId="948881985" sldId="3070"/>
            <ac:picMk id="3" creationId="{05801303-690E-BBED-2920-053370DAB846}"/>
          </ac:picMkLst>
        </pc:picChg>
        <pc:picChg chg="del">
          <ac:chgData name="Lucas Jellema" userId="7e183fbb-84e0-44b3-9b03-0792bc8d162b" providerId="ADAL" clId="{D04DBA0B-DA09-4753-8C05-B242CCBD25A4}" dt="2023-05-24T18:07:51.770" v="1242" actId="478"/>
          <ac:picMkLst>
            <pc:docMk/>
            <pc:sldMk cId="948881985" sldId="3070"/>
            <ac:picMk id="7" creationId="{51473677-D709-E60D-8C92-62E4855A1433}"/>
          </ac:picMkLst>
        </pc:picChg>
        <pc:picChg chg="mod">
          <ac:chgData name="Lucas Jellema" userId="7e183fbb-84e0-44b3-9b03-0792bc8d162b" providerId="ADAL" clId="{D04DBA0B-DA09-4753-8C05-B242CCBD25A4}" dt="2023-05-24T18:08:13.911" v="1253" actId="1076"/>
          <ac:picMkLst>
            <pc:docMk/>
            <pc:sldMk cId="948881985" sldId="3070"/>
            <ac:picMk id="9" creationId="{918C68C7-BEE9-138A-1216-B2C9DE6E82E6}"/>
          </ac:picMkLst>
        </pc:picChg>
        <pc:picChg chg="add mod">
          <ac:chgData name="Lucas Jellema" userId="7e183fbb-84e0-44b3-9b03-0792bc8d162b" providerId="ADAL" clId="{D04DBA0B-DA09-4753-8C05-B242CCBD25A4}" dt="2023-05-24T18:08:23.346" v="1258" actId="1076"/>
          <ac:picMkLst>
            <pc:docMk/>
            <pc:sldMk cId="948881985" sldId="3070"/>
            <ac:picMk id="10" creationId="{AF9A4BDA-1C36-1E67-87C4-25B0B3BF65A9}"/>
          </ac:picMkLst>
        </pc:picChg>
        <pc:picChg chg="add mod">
          <ac:chgData name="Lucas Jellema" userId="7e183fbb-84e0-44b3-9b03-0792bc8d162b" providerId="ADAL" clId="{D04DBA0B-DA09-4753-8C05-B242CCBD25A4}" dt="2023-05-24T18:08:45.488" v="1267" actId="14100"/>
          <ac:picMkLst>
            <pc:docMk/>
            <pc:sldMk cId="948881985" sldId="3070"/>
            <ac:picMk id="12" creationId="{CCD1021A-4B28-E510-D397-770A838EB9D8}"/>
          </ac:picMkLst>
        </pc:picChg>
        <pc:picChg chg="add mod">
          <ac:chgData name="Lucas Jellema" userId="7e183fbb-84e0-44b3-9b03-0792bc8d162b" providerId="ADAL" clId="{D04DBA0B-DA09-4753-8C05-B242CCBD25A4}" dt="2023-05-24T18:09:01.936" v="1280" actId="1076"/>
          <ac:picMkLst>
            <pc:docMk/>
            <pc:sldMk cId="948881985" sldId="3070"/>
            <ac:picMk id="14" creationId="{D377418E-87D4-642B-F6E8-3CA34DCD8ED0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2332049787" sldId="3070"/>
        </pc:sldMkLst>
      </pc:sldChg>
      <pc:sldChg chg="addSp modSp add mod">
        <pc:chgData name="Lucas Jellema" userId="7e183fbb-84e0-44b3-9b03-0792bc8d162b" providerId="ADAL" clId="{D04DBA0B-DA09-4753-8C05-B242CCBD25A4}" dt="2023-05-24T18:11:01.631" v="1339" actId="1076"/>
        <pc:sldMkLst>
          <pc:docMk/>
          <pc:sldMk cId="231180286" sldId="3071"/>
        </pc:sldMkLst>
        <pc:picChg chg="add mod">
          <ac:chgData name="Lucas Jellema" userId="7e183fbb-84e0-44b3-9b03-0792bc8d162b" providerId="ADAL" clId="{D04DBA0B-DA09-4753-8C05-B242CCBD25A4}" dt="2023-05-24T18:09:51.762" v="1303" actId="1076"/>
          <ac:picMkLst>
            <pc:docMk/>
            <pc:sldMk cId="231180286" sldId="3071"/>
            <ac:picMk id="7" creationId="{F8488A3A-F82F-6D55-A12C-9B329A30B95E}"/>
          </ac:picMkLst>
        </pc:picChg>
        <pc:picChg chg="mod">
          <ac:chgData name="Lucas Jellema" userId="7e183fbb-84e0-44b3-9b03-0792bc8d162b" providerId="ADAL" clId="{D04DBA0B-DA09-4753-8C05-B242CCBD25A4}" dt="2023-05-24T18:09:10.500" v="1284" actId="14100"/>
          <ac:picMkLst>
            <pc:docMk/>
            <pc:sldMk cId="231180286" sldId="3071"/>
            <ac:picMk id="10" creationId="{AF9A4BDA-1C36-1E67-87C4-25B0B3BF65A9}"/>
          </ac:picMkLst>
        </pc:picChg>
        <pc:picChg chg="add mod">
          <ac:chgData name="Lucas Jellema" userId="7e183fbb-84e0-44b3-9b03-0792bc8d162b" providerId="ADAL" clId="{D04DBA0B-DA09-4753-8C05-B242CCBD25A4}" dt="2023-05-24T18:10:09.876" v="1313" actId="1076"/>
          <ac:picMkLst>
            <pc:docMk/>
            <pc:sldMk cId="231180286" sldId="3071"/>
            <ac:picMk id="11" creationId="{91D5D421-7226-E73A-702F-13AB0660227D}"/>
          </ac:picMkLst>
        </pc:picChg>
        <pc:picChg chg="mod">
          <ac:chgData name="Lucas Jellema" userId="7e183fbb-84e0-44b3-9b03-0792bc8d162b" providerId="ADAL" clId="{D04DBA0B-DA09-4753-8C05-B242CCBD25A4}" dt="2023-05-24T18:09:20.079" v="1288" actId="1076"/>
          <ac:picMkLst>
            <pc:docMk/>
            <pc:sldMk cId="231180286" sldId="3071"/>
            <ac:picMk id="12" creationId="{CCD1021A-4B28-E510-D397-770A838EB9D8}"/>
          </ac:picMkLst>
        </pc:picChg>
        <pc:picChg chg="mod">
          <ac:chgData name="Lucas Jellema" userId="7e183fbb-84e0-44b3-9b03-0792bc8d162b" providerId="ADAL" clId="{D04DBA0B-DA09-4753-8C05-B242CCBD25A4}" dt="2023-05-24T18:09:33.327" v="1293" actId="1035"/>
          <ac:picMkLst>
            <pc:docMk/>
            <pc:sldMk cId="231180286" sldId="3071"/>
            <ac:picMk id="14" creationId="{D377418E-87D4-642B-F6E8-3CA34DCD8ED0}"/>
          </ac:picMkLst>
        </pc:picChg>
        <pc:picChg chg="add mod">
          <ac:chgData name="Lucas Jellema" userId="7e183fbb-84e0-44b3-9b03-0792bc8d162b" providerId="ADAL" clId="{D04DBA0B-DA09-4753-8C05-B242CCBD25A4}" dt="2023-05-24T18:10:36.446" v="1329" actId="14100"/>
          <ac:picMkLst>
            <pc:docMk/>
            <pc:sldMk cId="231180286" sldId="3071"/>
            <ac:picMk id="15" creationId="{644418CF-D623-47F7-8AF2-69B2BF81C201}"/>
          </ac:picMkLst>
        </pc:picChg>
        <pc:picChg chg="add mod">
          <ac:chgData name="Lucas Jellema" userId="7e183fbb-84e0-44b3-9b03-0792bc8d162b" providerId="ADAL" clId="{D04DBA0B-DA09-4753-8C05-B242CCBD25A4}" dt="2023-05-24T18:10:42.467" v="1331" actId="1076"/>
          <ac:picMkLst>
            <pc:docMk/>
            <pc:sldMk cId="231180286" sldId="3071"/>
            <ac:picMk id="17" creationId="{3A715BB8-C987-ECD7-3B88-FAE8E4855EEF}"/>
          </ac:picMkLst>
        </pc:picChg>
        <pc:picChg chg="add mod">
          <ac:chgData name="Lucas Jellema" userId="7e183fbb-84e0-44b3-9b03-0792bc8d162b" providerId="ADAL" clId="{D04DBA0B-DA09-4753-8C05-B242CCBD25A4}" dt="2023-05-24T18:11:01.631" v="1339" actId="1076"/>
          <ac:picMkLst>
            <pc:docMk/>
            <pc:sldMk cId="231180286" sldId="3071"/>
            <ac:picMk id="19" creationId="{4BFA87D8-1925-21A0-F2A3-00AB109F6014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683196746" sldId="3071"/>
        </pc:sldMkLst>
      </pc:sldChg>
      <pc:sldChg chg="delSp modSp add mod">
        <pc:chgData name="Lucas Jellema" userId="7e183fbb-84e0-44b3-9b03-0792bc8d162b" providerId="ADAL" clId="{D04DBA0B-DA09-4753-8C05-B242CCBD25A4}" dt="2023-05-24T18:11:43.564" v="1356" actId="1076"/>
        <pc:sldMkLst>
          <pc:docMk/>
          <pc:sldMk cId="1464891203" sldId="3072"/>
        </pc:sldMkLst>
        <pc:picChg chg="mod">
          <ac:chgData name="Lucas Jellema" userId="7e183fbb-84e0-44b3-9b03-0792bc8d162b" providerId="ADAL" clId="{D04DBA0B-DA09-4753-8C05-B242CCBD25A4}" dt="2023-05-24T18:11:27.382" v="1349" actId="1076"/>
          <ac:picMkLst>
            <pc:docMk/>
            <pc:sldMk cId="1464891203" sldId="3072"/>
            <ac:picMk id="7" creationId="{F8488A3A-F82F-6D55-A12C-9B329A30B95E}"/>
          </ac:picMkLst>
        </pc:picChg>
        <pc:picChg chg="del">
          <ac:chgData name="Lucas Jellema" userId="7e183fbb-84e0-44b3-9b03-0792bc8d162b" providerId="ADAL" clId="{D04DBA0B-DA09-4753-8C05-B242CCBD25A4}" dt="2023-05-24T18:11:08.073" v="1341" actId="478"/>
          <ac:picMkLst>
            <pc:docMk/>
            <pc:sldMk cId="1464891203" sldId="3072"/>
            <ac:picMk id="10" creationId="{AF9A4BDA-1C36-1E67-87C4-25B0B3BF65A9}"/>
          </ac:picMkLst>
        </pc:picChg>
        <pc:picChg chg="mod">
          <ac:chgData name="Lucas Jellema" userId="7e183fbb-84e0-44b3-9b03-0792bc8d162b" providerId="ADAL" clId="{D04DBA0B-DA09-4753-8C05-B242CCBD25A4}" dt="2023-05-24T18:11:32.651" v="1351" actId="1076"/>
          <ac:picMkLst>
            <pc:docMk/>
            <pc:sldMk cId="1464891203" sldId="3072"/>
            <ac:picMk id="11" creationId="{91D5D421-7226-E73A-702F-13AB0660227D}"/>
          </ac:picMkLst>
        </pc:picChg>
        <pc:picChg chg="del">
          <ac:chgData name="Lucas Jellema" userId="7e183fbb-84e0-44b3-9b03-0792bc8d162b" providerId="ADAL" clId="{D04DBA0B-DA09-4753-8C05-B242CCBD25A4}" dt="2023-05-24T18:11:11.333" v="1342" actId="478"/>
          <ac:picMkLst>
            <pc:docMk/>
            <pc:sldMk cId="1464891203" sldId="3072"/>
            <ac:picMk id="12" creationId="{CCD1021A-4B28-E510-D397-770A838EB9D8}"/>
          </ac:picMkLst>
        </pc:picChg>
        <pc:picChg chg="mod">
          <ac:chgData name="Lucas Jellema" userId="7e183fbb-84e0-44b3-9b03-0792bc8d162b" providerId="ADAL" clId="{D04DBA0B-DA09-4753-8C05-B242CCBD25A4}" dt="2023-05-24T18:11:18.897" v="1344" actId="1076"/>
          <ac:picMkLst>
            <pc:docMk/>
            <pc:sldMk cId="1464891203" sldId="3072"/>
            <ac:picMk id="15" creationId="{644418CF-D623-47F7-8AF2-69B2BF81C201}"/>
          </ac:picMkLst>
        </pc:picChg>
        <pc:picChg chg="mod">
          <ac:chgData name="Lucas Jellema" userId="7e183fbb-84e0-44b3-9b03-0792bc8d162b" providerId="ADAL" clId="{D04DBA0B-DA09-4753-8C05-B242CCBD25A4}" dt="2023-05-24T18:11:43.564" v="1356" actId="1076"/>
          <ac:picMkLst>
            <pc:docMk/>
            <pc:sldMk cId="1464891203" sldId="3072"/>
            <ac:picMk id="17" creationId="{3A715BB8-C987-ECD7-3B88-FAE8E4855EEF}"/>
          </ac:picMkLst>
        </pc:picChg>
        <pc:picChg chg="mod">
          <ac:chgData name="Lucas Jellema" userId="7e183fbb-84e0-44b3-9b03-0792bc8d162b" providerId="ADAL" clId="{D04DBA0B-DA09-4753-8C05-B242CCBD25A4}" dt="2023-05-24T18:11:38.502" v="1354" actId="14100"/>
          <ac:picMkLst>
            <pc:docMk/>
            <pc:sldMk cId="1464891203" sldId="3072"/>
            <ac:picMk id="19" creationId="{4BFA87D8-1925-21A0-F2A3-00AB109F6014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151766525" sldId="3072"/>
        </pc:sldMkLst>
      </pc:sldChg>
      <pc:sldChg chg="addSp delSp modSp add mod modAnim chgLayout">
        <pc:chgData name="Lucas Jellema" userId="7e183fbb-84e0-44b3-9b03-0792bc8d162b" providerId="ADAL" clId="{D04DBA0B-DA09-4753-8C05-B242CCBD25A4}" dt="2023-05-25T06:22:25.336" v="1495"/>
        <pc:sldMkLst>
          <pc:docMk/>
          <pc:sldMk cId="1013496025" sldId="3073"/>
        </pc:sldMkLst>
        <pc:spChg chg="add mod ord">
          <ac:chgData name="Lucas Jellema" userId="7e183fbb-84e0-44b3-9b03-0792bc8d162b" providerId="ADAL" clId="{D04DBA0B-DA09-4753-8C05-B242CCBD25A4}" dt="2023-05-25T06:09:19.450" v="1425" actId="20577"/>
          <ac:spMkLst>
            <pc:docMk/>
            <pc:sldMk cId="1013496025" sldId="3073"/>
            <ac:spMk id="2" creationId="{649B5B41-3E82-4754-5CCA-44922304FF60}"/>
          </ac:spMkLst>
        </pc:spChg>
        <pc:spChg chg="mod ord">
          <ac:chgData name="Lucas Jellema" userId="7e183fbb-84e0-44b3-9b03-0792bc8d162b" providerId="ADAL" clId="{D04DBA0B-DA09-4753-8C05-B242CCBD25A4}" dt="2023-05-25T06:09:13.285" v="1420" actId="700"/>
          <ac:spMkLst>
            <pc:docMk/>
            <pc:sldMk cId="1013496025" sldId="3073"/>
            <ac:spMk id="4" creationId="{ED44EC8A-7CB3-3A3A-57F9-560B0CA83E1A}"/>
          </ac:spMkLst>
        </pc:spChg>
        <pc:spChg chg="mod ord">
          <ac:chgData name="Lucas Jellema" userId="7e183fbb-84e0-44b3-9b03-0792bc8d162b" providerId="ADAL" clId="{D04DBA0B-DA09-4753-8C05-B242CCBD25A4}" dt="2023-05-25T06:09:13.285" v="1420" actId="700"/>
          <ac:spMkLst>
            <pc:docMk/>
            <pc:sldMk cId="1013496025" sldId="3073"/>
            <ac:spMk id="5" creationId="{B494C40E-760C-5B1B-9649-65EB3C217BAC}"/>
          </ac:spMkLst>
        </pc:spChg>
        <pc:spChg chg="add del mod ord">
          <ac:chgData name="Lucas Jellema" userId="7e183fbb-84e0-44b3-9b03-0792bc8d162b" providerId="ADAL" clId="{D04DBA0B-DA09-4753-8C05-B242CCBD25A4}" dt="2023-05-25T06:16:38.775" v="1462"/>
          <ac:spMkLst>
            <pc:docMk/>
            <pc:sldMk cId="1013496025" sldId="3073"/>
            <ac:spMk id="8" creationId="{60504C90-5FC1-7AE8-1A5E-01E1F01DC881}"/>
          </ac:spMkLst>
        </pc:spChg>
        <pc:spChg chg="add del mod">
          <ac:chgData name="Lucas Jellema" userId="7e183fbb-84e0-44b3-9b03-0792bc8d162b" providerId="ADAL" clId="{D04DBA0B-DA09-4753-8C05-B242CCBD25A4}" dt="2023-05-25T06:09:25.345" v="1427"/>
          <ac:spMkLst>
            <pc:docMk/>
            <pc:sldMk cId="1013496025" sldId="3073"/>
            <ac:spMk id="10" creationId="{677289A4-92C7-D2E6-C965-012214E8184A}"/>
          </ac:spMkLst>
        </pc:spChg>
        <pc:spChg chg="add del mod">
          <ac:chgData name="Lucas Jellema" userId="7e183fbb-84e0-44b3-9b03-0792bc8d162b" providerId="ADAL" clId="{D04DBA0B-DA09-4753-8C05-B242CCBD25A4}" dt="2023-05-25T06:21:01.052" v="1484" actId="1582"/>
          <ac:spMkLst>
            <pc:docMk/>
            <pc:sldMk cId="1013496025" sldId="3073"/>
            <ac:spMk id="12" creationId="{7C1B4AC4-7FA4-9202-48B7-C47B64BB0753}"/>
          </ac:spMkLst>
        </pc:spChg>
        <pc:spChg chg="add del mod">
          <ac:chgData name="Lucas Jellema" userId="7e183fbb-84e0-44b3-9b03-0792bc8d162b" providerId="ADAL" clId="{D04DBA0B-DA09-4753-8C05-B242CCBD25A4}" dt="2023-05-25T06:21:01.052" v="1484" actId="1582"/>
          <ac:spMkLst>
            <pc:docMk/>
            <pc:sldMk cId="1013496025" sldId="3073"/>
            <ac:spMk id="13" creationId="{93782CA4-8A38-DD51-6FBB-7B683BE9C115}"/>
          </ac:spMkLst>
        </pc:spChg>
        <pc:spChg chg="add del mod">
          <ac:chgData name="Lucas Jellema" userId="7e183fbb-84e0-44b3-9b03-0792bc8d162b" providerId="ADAL" clId="{D04DBA0B-DA09-4753-8C05-B242CCBD25A4}" dt="2023-05-25T06:21:01.052" v="1484" actId="1582"/>
          <ac:spMkLst>
            <pc:docMk/>
            <pc:sldMk cId="1013496025" sldId="3073"/>
            <ac:spMk id="16" creationId="{3B2D0CBB-608E-B963-6B2F-1E121F6F000B}"/>
          </ac:spMkLst>
        </pc:spChg>
        <pc:spChg chg="add del mod">
          <ac:chgData name="Lucas Jellema" userId="7e183fbb-84e0-44b3-9b03-0792bc8d162b" providerId="ADAL" clId="{D04DBA0B-DA09-4753-8C05-B242CCBD25A4}" dt="2023-05-25T06:12:31.065" v="1437" actId="21"/>
          <ac:spMkLst>
            <pc:docMk/>
            <pc:sldMk cId="1013496025" sldId="3073"/>
            <ac:spMk id="18" creationId="{7B0F3C0F-EA8B-ED55-5282-1A69B979AF76}"/>
          </ac:spMkLst>
        </pc:spChg>
        <pc:spChg chg="add del mod">
          <ac:chgData name="Lucas Jellema" userId="7e183fbb-84e0-44b3-9b03-0792bc8d162b" providerId="ADAL" clId="{D04DBA0B-DA09-4753-8C05-B242CCBD25A4}" dt="2023-05-25T06:20:22.745" v="1482" actId="478"/>
          <ac:spMkLst>
            <pc:docMk/>
            <pc:sldMk cId="1013496025" sldId="3073"/>
            <ac:spMk id="20" creationId="{363E593D-E54B-3C43-832F-BC82A66854DA}"/>
          </ac:spMkLst>
        </pc:spChg>
        <pc:spChg chg="add del mod">
          <ac:chgData name="Lucas Jellema" userId="7e183fbb-84e0-44b3-9b03-0792bc8d162b" providerId="ADAL" clId="{D04DBA0B-DA09-4753-8C05-B242CCBD25A4}" dt="2023-05-25T06:20:22.745" v="1482" actId="478"/>
          <ac:spMkLst>
            <pc:docMk/>
            <pc:sldMk cId="1013496025" sldId="3073"/>
            <ac:spMk id="21" creationId="{216BED8F-A37E-942A-7433-000D193E5108}"/>
          </ac:spMkLst>
        </pc:spChg>
        <pc:spChg chg="add del mod">
          <ac:chgData name="Lucas Jellema" userId="7e183fbb-84e0-44b3-9b03-0792bc8d162b" providerId="ADAL" clId="{D04DBA0B-DA09-4753-8C05-B242CCBD25A4}" dt="2023-05-25T06:20:22.745" v="1482" actId="478"/>
          <ac:spMkLst>
            <pc:docMk/>
            <pc:sldMk cId="1013496025" sldId="3073"/>
            <ac:spMk id="22" creationId="{88FC6080-283C-25D9-1CC9-4CA98106175F}"/>
          </ac:spMkLst>
        </pc:spChg>
        <pc:spChg chg="add mod">
          <ac:chgData name="Lucas Jellema" userId="7e183fbb-84e0-44b3-9b03-0792bc8d162b" providerId="ADAL" clId="{D04DBA0B-DA09-4753-8C05-B242CCBD25A4}" dt="2023-05-25T06:21:01.052" v="1484" actId="1582"/>
          <ac:spMkLst>
            <pc:docMk/>
            <pc:sldMk cId="1013496025" sldId="3073"/>
            <ac:spMk id="23" creationId="{C0BBCAF5-81AC-A83B-3E41-5EE530BD8610}"/>
          </ac:spMkLst>
        </pc:sp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3" creationId="{05801303-690E-BBED-2920-053370DAB846}"/>
          </ac:picMkLst>
        </pc:picChg>
        <pc:picChg chg="mod">
          <ac:chgData name="Lucas Jellema" userId="7e183fbb-84e0-44b3-9b03-0792bc8d162b" providerId="ADAL" clId="{D04DBA0B-DA09-4753-8C05-B242CCBD25A4}" dt="2023-05-25T06:13:25.550" v="1445" actId="1076"/>
          <ac:picMkLst>
            <pc:docMk/>
            <pc:sldMk cId="1013496025" sldId="3073"/>
            <ac:picMk id="6" creationId="{852946B7-5147-A964-E65F-C2E8BADBC98E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7" creationId="{F8488A3A-F82F-6D55-A12C-9B329A30B95E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9" creationId="{918C68C7-BEE9-138A-1216-B2C9DE6E82E6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11" creationId="{91D5D421-7226-E73A-702F-13AB0660227D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14" creationId="{D377418E-87D4-642B-F6E8-3CA34DCD8ED0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15" creationId="{644418CF-D623-47F7-8AF2-69B2BF81C201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17" creationId="{3A715BB8-C987-ECD7-3B88-FAE8E4855EEF}"/>
          </ac:picMkLst>
        </pc:picChg>
        <pc:picChg chg="del">
          <ac:chgData name="Lucas Jellema" userId="7e183fbb-84e0-44b3-9b03-0792bc8d162b" providerId="ADAL" clId="{D04DBA0B-DA09-4753-8C05-B242CCBD25A4}" dt="2023-05-25T06:08:24.219" v="1417" actId="478"/>
          <ac:picMkLst>
            <pc:docMk/>
            <pc:sldMk cId="1013496025" sldId="3073"/>
            <ac:picMk id="19" creationId="{4BFA87D8-1925-21A0-F2A3-00AB109F6014}"/>
          </ac:picMkLst>
        </pc:picChg>
        <pc:picChg chg="add del mod">
          <ac:chgData name="Lucas Jellema" userId="7e183fbb-84e0-44b3-9b03-0792bc8d162b" providerId="ADAL" clId="{D04DBA0B-DA09-4753-8C05-B242CCBD25A4}" dt="2023-05-25T06:20:25.551" v="1483" actId="478"/>
          <ac:picMkLst>
            <pc:docMk/>
            <pc:sldMk cId="1013496025" sldId="3073"/>
            <ac:picMk id="24" creationId="{E567F8AA-D7B3-6A14-F853-03A41DFE1990}"/>
          </ac:picMkLst>
        </pc:picChg>
        <pc:picChg chg="add del mod">
          <ac:chgData name="Lucas Jellema" userId="7e183fbb-84e0-44b3-9b03-0792bc8d162b" providerId="ADAL" clId="{D04DBA0B-DA09-4753-8C05-B242CCBD25A4}" dt="2023-05-25T06:20:14.398" v="1481" actId="478"/>
          <ac:picMkLst>
            <pc:docMk/>
            <pc:sldMk cId="1013496025" sldId="3073"/>
            <ac:picMk id="25" creationId="{C315BAAE-7B87-32CA-226C-A92C491A33CD}"/>
          </ac:picMkLst>
        </pc:picChg>
        <pc:picChg chg="add del mod">
          <ac:chgData name="Lucas Jellema" userId="7e183fbb-84e0-44b3-9b03-0792bc8d162b" providerId="ADAL" clId="{D04DBA0B-DA09-4753-8C05-B242CCBD25A4}" dt="2023-05-25T06:20:25.551" v="1483" actId="478"/>
          <ac:picMkLst>
            <pc:docMk/>
            <pc:sldMk cId="1013496025" sldId="3073"/>
            <ac:picMk id="26" creationId="{720A61F6-D744-A0C0-66CE-5B78C684594D}"/>
          </ac:picMkLst>
        </pc:picChg>
        <pc:picChg chg="add mod ord">
          <ac:chgData name="Lucas Jellema" userId="7e183fbb-84e0-44b3-9b03-0792bc8d162b" providerId="ADAL" clId="{D04DBA0B-DA09-4753-8C05-B242CCBD25A4}" dt="2023-05-25T06:17:17.380" v="1471" actId="1076"/>
          <ac:picMkLst>
            <pc:docMk/>
            <pc:sldMk cId="1013496025" sldId="3073"/>
            <ac:picMk id="28" creationId="{077EB790-E696-59D0-DD84-03B1FA9FEE27}"/>
          </ac:picMkLst>
        </pc:picChg>
        <pc:picChg chg="add del mod">
          <ac:chgData name="Lucas Jellema" userId="7e183fbb-84e0-44b3-9b03-0792bc8d162b" providerId="ADAL" clId="{D04DBA0B-DA09-4753-8C05-B242CCBD25A4}" dt="2023-05-25T06:20:14.398" v="1481" actId="478"/>
          <ac:picMkLst>
            <pc:docMk/>
            <pc:sldMk cId="1013496025" sldId="3073"/>
            <ac:picMk id="30" creationId="{D49890E9-0810-BEBA-9B99-D7637575B16A}"/>
          </ac:picMkLst>
        </pc:picChg>
        <pc:picChg chg="add del mod">
          <ac:chgData name="Lucas Jellema" userId="7e183fbb-84e0-44b3-9b03-0792bc8d162b" providerId="ADAL" clId="{D04DBA0B-DA09-4753-8C05-B242CCBD25A4}" dt="2023-05-25T06:20:14.398" v="1481" actId="478"/>
          <ac:picMkLst>
            <pc:docMk/>
            <pc:sldMk cId="1013496025" sldId="3073"/>
            <ac:picMk id="6146" creationId="{A515340F-C263-7A97-FF75-424D34E0CBBE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4197948586" sldId="3073"/>
        </pc:sldMkLst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420711904" sldId="3074"/>
        </pc:sldMkLst>
      </pc:sldChg>
      <pc:sldChg chg="modSp add mod modAnim">
        <pc:chgData name="Lucas Jellema" userId="7e183fbb-84e0-44b3-9b03-0792bc8d162b" providerId="ADAL" clId="{D04DBA0B-DA09-4753-8C05-B242CCBD25A4}" dt="2023-05-25T06:24:16.138" v="1501" actId="1582"/>
        <pc:sldMkLst>
          <pc:docMk/>
          <pc:sldMk cId="677409283" sldId="3074"/>
        </pc:sldMkLst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12" creationId="{7C1B4AC4-7FA4-9202-48B7-C47B64BB0753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13" creationId="{93782CA4-8A38-DD51-6FBB-7B683BE9C115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16" creationId="{3B2D0CBB-608E-B963-6B2F-1E121F6F000B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20" creationId="{363E593D-E54B-3C43-832F-BC82A66854DA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21" creationId="{216BED8F-A37E-942A-7433-000D193E5108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22" creationId="{88FC6080-283C-25D9-1CC9-4CA98106175F}"/>
          </ac:spMkLst>
        </pc:spChg>
        <pc:spChg chg="mod">
          <ac:chgData name="Lucas Jellema" userId="7e183fbb-84e0-44b3-9b03-0792bc8d162b" providerId="ADAL" clId="{D04DBA0B-DA09-4753-8C05-B242CCBD25A4}" dt="2023-05-25T06:24:16.138" v="1501" actId="1582"/>
          <ac:spMkLst>
            <pc:docMk/>
            <pc:sldMk cId="677409283" sldId="3074"/>
            <ac:spMk id="23" creationId="{C0BBCAF5-81AC-A83B-3E41-5EE530BD8610}"/>
          </ac:spMkLst>
        </pc:sp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64943231" sldId="3075"/>
        </pc:sldMkLst>
      </pc:sldChg>
      <pc:sldChg chg="delSp modSp add mod">
        <pc:chgData name="Lucas Jellema" userId="7e183fbb-84e0-44b3-9b03-0792bc8d162b" providerId="ADAL" clId="{D04DBA0B-DA09-4753-8C05-B242CCBD25A4}" dt="2023-05-26T05:54:56.715" v="1631"/>
        <pc:sldMkLst>
          <pc:docMk/>
          <pc:sldMk cId="2631276423" sldId="3075"/>
        </pc:sldMkLst>
        <pc:spChg chg="mod">
          <ac:chgData name="Lucas Jellema" userId="7e183fbb-84e0-44b3-9b03-0792bc8d162b" providerId="ADAL" clId="{D04DBA0B-DA09-4753-8C05-B242CCBD25A4}" dt="2023-05-26T05:54:56.715" v="1631"/>
          <ac:spMkLst>
            <pc:docMk/>
            <pc:sldMk cId="2631276423" sldId="3075"/>
            <ac:spMk id="2" creationId="{AD299A8D-258D-7482-8328-2EAA264FDF22}"/>
          </ac:spMkLst>
        </pc:spChg>
        <pc:spChg chg="del">
          <ac:chgData name="Lucas Jellema" userId="7e183fbb-84e0-44b3-9b03-0792bc8d162b" providerId="ADAL" clId="{D04DBA0B-DA09-4753-8C05-B242CCBD25A4}" dt="2023-05-26T05:54:23.618" v="1563" actId="478"/>
          <ac:spMkLst>
            <pc:docMk/>
            <pc:sldMk cId="2631276423" sldId="3075"/>
            <ac:spMk id="31" creationId="{1AFB0B60-67CC-AC84-A6DA-9A74249499F2}"/>
          </ac:spMkLst>
        </pc:spChg>
        <pc:spChg chg="del">
          <ac:chgData name="Lucas Jellema" userId="7e183fbb-84e0-44b3-9b03-0792bc8d162b" providerId="ADAL" clId="{D04DBA0B-DA09-4753-8C05-B242CCBD25A4}" dt="2023-05-26T05:54:23.618" v="1563" actId="478"/>
          <ac:spMkLst>
            <pc:docMk/>
            <pc:sldMk cId="2631276423" sldId="3075"/>
            <ac:spMk id="32" creationId="{3BD39A8B-4E3D-6350-8231-94EA9CEB5A76}"/>
          </ac:spMkLst>
        </pc:spChg>
        <pc:spChg chg="del">
          <ac:chgData name="Lucas Jellema" userId="7e183fbb-84e0-44b3-9b03-0792bc8d162b" providerId="ADAL" clId="{D04DBA0B-DA09-4753-8C05-B242CCBD25A4}" dt="2023-05-26T05:54:23.618" v="1563" actId="478"/>
          <ac:spMkLst>
            <pc:docMk/>
            <pc:sldMk cId="2631276423" sldId="3075"/>
            <ac:spMk id="39" creationId="{5A4645C1-0F31-6B8D-EE87-11DD7AB2C110}"/>
          </ac:spMkLst>
        </pc:spChg>
        <pc:spChg chg="del">
          <ac:chgData name="Lucas Jellema" userId="7e183fbb-84e0-44b3-9b03-0792bc8d162b" providerId="ADAL" clId="{D04DBA0B-DA09-4753-8C05-B242CCBD25A4}" dt="2023-05-26T05:54:23.618" v="1563" actId="478"/>
          <ac:spMkLst>
            <pc:docMk/>
            <pc:sldMk cId="2631276423" sldId="3075"/>
            <ac:spMk id="40" creationId="{B25F9F21-022F-DB34-CD36-E59AA8114CF8}"/>
          </ac:spMkLst>
        </pc:spChg>
        <pc:spChg chg="del">
          <ac:chgData name="Lucas Jellema" userId="7e183fbb-84e0-44b3-9b03-0792bc8d162b" providerId="ADAL" clId="{D04DBA0B-DA09-4753-8C05-B242CCBD25A4}" dt="2023-05-26T05:54:23.618" v="1563" actId="478"/>
          <ac:spMkLst>
            <pc:docMk/>
            <pc:sldMk cId="2631276423" sldId="3075"/>
            <ac:spMk id="41" creationId="{48F1EE8B-F51C-B82C-CE2A-8D68E81C000F}"/>
          </ac:spMkLst>
        </pc:spChg>
        <pc:picChg chg="del">
          <ac:chgData name="Lucas Jellema" userId="7e183fbb-84e0-44b3-9b03-0792bc8d162b" providerId="ADAL" clId="{D04DBA0B-DA09-4753-8C05-B242CCBD25A4}" dt="2023-05-26T05:54:23.618" v="1563" actId="478"/>
          <ac:picMkLst>
            <pc:docMk/>
            <pc:sldMk cId="2631276423" sldId="3075"/>
            <ac:picMk id="30" creationId="{FBBB3A9E-2A07-4746-1032-253155638A1F}"/>
          </ac:picMkLst>
        </pc:picChg>
        <pc:cxnChg chg="del">
          <ac:chgData name="Lucas Jellema" userId="7e183fbb-84e0-44b3-9b03-0792bc8d162b" providerId="ADAL" clId="{D04DBA0B-DA09-4753-8C05-B242CCBD25A4}" dt="2023-05-26T05:54:23.618" v="1563" actId="478"/>
          <ac:cxnSpMkLst>
            <pc:docMk/>
            <pc:sldMk cId="2631276423" sldId="3075"/>
            <ac:cxnSpMk id="33" creationId="{331B6EC0-8DE9-0F85-9B6F-B7FB6DF64062}"/>
          </ac:cxnSpMkLst>
        </pc:cxnChg>
        <pc:cxnChg chg="del">
          <ac:chgData name="Lucas Jellema" userId="7e183fbb-84e0-44b3-9b03-0792bc8d162b" providerId="ADAL" clId="{D04DBA0B-DA09-4753-8C05-B242CCBD25A4}" dt="2023-05-26T05:54:23.618" v="1563" actId="478"/>
          <ac:cxnSpMkLst>
            <pc:docMk/>
            <pc:sldMk cId="2631276423" sldId="3075"/>
            <ac:cxnSpMk id="35" creationId="{689C7AE5-B04F-A5EB-478F-101798715D73}"/>
          </ac:cxnSpMkLst>
        </pc:cxn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685589093" sldId="3076"/>
        </pc:sldMkLst>
      </pc:sldChg>
      <pc:sldChg chg="addSp delSp modSp add del mod">
        <pc:chgData name="Lucas Jellema" userId="7e183fbb-84e0-44b3-9b03-0792bc8d162b" providerId="ADAL" clId="{D04DBA0B-DA09-4753-8C05-B242CCBD25A4}" dt="2023-05-29T04:55:15.580" v="1818" actId="1036"/>
        <pc:sldMkLst>
          <pc:docMk/>
          <pc:sldMk cId="1757316806" sldId="3077"/>
        </pc:sldMkLst>
        <pc:spChg chg="mod">
          <ac:chgData name="Lucas Jellema" userId="7e183fbb-84e0-44b3-9b03-0792bc8d162b" providerId="ADAL" clId="{D04DBA0B-DA09-4753-8C05-B242CCBD25A4}" dt="2023-05-28T05:32:29.580" v="1757" actId="20577"/>
          <ac:spMkLst>
            <pc:docMk/>
            <pc:sldMk cId="1757316806" sldId="3077"/>
            <ac:spMk id="2" creationId="{E4CAF757-DA78-9F79-9167-AA023DC2AE1E}"/>
          </ac:spMkLst>
        </pc:spChg>
        <pc:spChg chg="add mod">
          <ac:chgData name="Lucas Jellema" userId="7e183fbb-84e0-44b3-9b03-0792bc8d162b" providerId="ADAL" clId="{D04DBA0B-DA09-4753-8C05-B242CCBD25A4}" dt="2023-05-28T05:33:16.836" v="1809" actId="1076"/>
          <ac:spMkLst>
            <pc:docMk/>
            <pc:sldMk cId="1757316806" sldId="3077"/>
            <ac:spMk id="3" creationId="{8216B73F-EC57-A839-A4BC-3F974264DE46}"/>
          </ac:spMkLst>
        </pc:spChg>
        <pc:spChg chg="del">
          <ac:chgData name="Lucas Jellema" userId="7e183fbb-84e0-44b3-9b03-0792bc8d162b" providerId="ADAL" clId="{D04DBA0B-DA09-4753-8C05-B242CCBD25A4}" dt="2023-05-28T05:31:20.304" v="1633" actId="478"/>
          <ac:spMkLst>
            <pc:docMk/>
            <pc:sldMk cId="1757316806" sldId="3077"/>
            <ac:spMk id="8" creationId="{1F48AC2D-1E6B-8F73-4B9D-580F4718C215}"/>
          </ac:spMkLst>
        </pc:spChg>
        <pc:spChg chg="add mod">
          <ac:chgData name="Lucas Jellema" userId="7e183fbb-84e0-44b3-9b03-0792bc8d162b" providerId="ADAL" clId="{D04DBA0B-DA09-4753-8C05-B242CCBD25A4}" dt="2023-05-28T05:33:06.787" v="1807" actId="13822"/>
          <ac:spMkLst>
            <pc:docMk/>
            <pc:sldMk cId="1757316806" sldId="3077"/>
            <ac:spMk id="12" creationId="{4BB091D3-E325-6990-4F18-C87CCDDFAFCD}"/>
          </ac:spMkLst>
        </pc:spChg>
        <pc:spChg chg="add mod">
          <ac:chgData name="Lucas Jellema" userId="7e183fbb-84e0-44b3-9b03-0792bc8d162b" providerId="ADAL" clId="{D04DBA0B-DA09-4753-8C05-B242CCBD25A4}" dt="2023-05-29T04:55:15.580" v="1818" actId="1036"/>
          <ac:spMkLst>
            <pc:docMk/>
            <pc:sldMk cId="1757316806" sldId="3077"/>
            <ac:spMk id="13" creationId="{2B997B2E-23DC-974E-83CB-F89DC74C38F8}"/>
          </ac:spMkLst>
        </pc:spChg>
        <pc:spChg chg="mod">
          <ac:chgData name="Lucas Jellema" userId="7e183fbb-84e0-44b3-9b03-0792bc8d162b" providerId="ADAL" clId="{D04DBA0B-DA09-4753-8C05-B242CCBD25A4}" dt="2023-05-28T05:31:26.049" v="1635" actId="14100"/>
          <ac:spMkLst>
            <pc:docMk/>
            <pc:sldMk cId="1757316806" sldId="3077"/>
            <ac:spMk id="26" creationId="{759793D2-03B3-395A-56FA-83D155045614}"/>
          </ac:spMkLst>
        </pc:spChg>
        <pc:picChg chg="del">
          <ac:chgData name="Lucas Jellema" userId="7e183fbb-84e0-44b3-9b03-0792bc8d162b" providerId="ADAL" clId="{D04DBA0B-DA09-4753-8C05-B242CCBD25A4}" dt="2023-05-28T05:31:20.304" v="1633" actId="478"/>
          <ac:picMkLst>
            <pc:docMk/>
            <pc:sldMk cId="1757316806" sldId="3077"/>
            <ac:picMk id="6" creationId="{9938CAA0-891B-0610-3CE0-30EDF6B837DB}"/>
          </ac:picMkLst>
        </pc:picChg>
        <pc:picChg chg="mod">
          <ac:chgData name="Lucas Jellema" userId="7e183fbb-84e0-44b3-9b03-0792bc8d162b" providerId="ADAL" clId="{D04DBA0B-DA09-4753-8C05-B242CCBD25A4}" dt="2023-05-28T05:32:41.661" v="1765" actId="1035"/>
          <ac:picMkLst>
            <pc:docMk/>
            <pc:sldMk cId="1757316806" sldId="3077"/>
            <ac:picMk id="7" creationId="{0095165B-656A-E650-0CCA-F96EDCAA62B1}"/>
          </ac:picMkLst>
        </pc:picChg>
      </pc:sldChg>
      <pc:sldChg chg="addSp delSp modSp new mod">
        <pc:chgData name="Lucas Jellema" userId="7e183fbb-84e0-44b3-9b03-0792bc8d162b" providerId="ADAL" clId="{D04DBA0B-DA09-4753-8C05-B242CCBD25A4}" dt="2023-05-29T05:16:46.440" v="2253" actId="20577"/>
        <pc:sldMkLst>
          <pc:docMk/>
          <pc:sldMk cId="1822311534" sldId="3078"/>
        </pc:sldMkLst>
        <pc:spChg chg="mod">
          <ac:chgData name="Lucas Jellema" userId="7e183fbb-84e0-44b3-9b03-0792bc8d162b" providerId="ADAL" clId="{D04DBA0B-DA09-4753-8C05-B242CCBD25A4}" dt="2023-05-29T05:09:37.821" v="2244" actId="26606"/>
          <ac:spMkLst>
            <pc:docMk/>
            <pc:sldMk cId="1822311534" sldId="3078"/>
            <ac:spMk id="2" creationId="{B5CE5FF3-505A-4932-5E13-9F36D93B44D7}"/>
          </ac:spMkLst>
        </pc:spChg>
        <pc:spChg chg="add del mod">
          <ac:chgData name="Lucas Jellema" userId="7e183fbb-84e0-44b3-9b03-0792bc8d162b" providerId="ADAL" clId="{D04DBA0B-DA09-4753-8C05-B242CCBD25A4}" dt="2023-05-29T05:09:37.821" v="2244" actId="26606"/>
          <ac:spMkLst>
            <pc:docMk/>
            <pc:sldMk cId="1822311534" sldId="3078"/>
            <ac:spMk id="3" creationId="{8C767779-B093-AD72-322F-1C1C63957AB5}"/>
          </ac:spMkLst>
        </pc:spChg>
        <pc:spChg chg="mod">
          <ac:chgData name="Lucas Jellema" userId="7e183fbb-84e0-44b3-9b03-0792bc8d162b" providerId="ADAL" clId="{D04DBA0B-DA09-4753-8C05-B242CCBD25A4}" dt="2023-05-29T05:09:37.821" v="2244" actId="26606"/>
          <ac:spMkLst>
            <pc:docMk/>
            <pc:sldMk cId="1822311534" sldId="3078"/>
            <ac:spMk id="4" creationId="{38FE54D9-6535-375C-9DB7-5EDCC126F784}"/>
          </ac:spMkLst>
        </pc:spChg>
        <pc:spChg chg="mod">
          <ac:chgData name="Lucas Jellema" userId="7e183fbb-84e0-44b3-9b03-0792bc8d162b" providerId="ADAL" clId="{D04DBA0B-DA09-4753-8C05-B242CCBD25A4}" dt="2023-05-29T05:09:37.821" v="2244" actId="26606"/>
          <ac:spMkLst>
            <pc:docMk/>
            <pc:sldMk cId="1822311534" sldId="3078"/>
            <ac:spMk id="5" creationId="{274AE481-F538-0132-1000-DBAD690AE9EE}"/>
          </ac:spMkLst>
        </pc:spChg>
        <pc:graphicFrameChg chg="add del">
          <ac:chgData name="Lucas Jellema" userId="7e183fbb-84e0-44b3-9b03-0792bc8d162b" providerId="ADAL" clId="{D04DBA0B-DA09-4753-8C05-B242CCBD25A4}" dt="2023-05-29T05:09:35.320" v="2243" actId="26606"/>
          <ac:graphicFrameMkLst>
            <pc:docMk/>
            <pc:sldMk cId="1822311534" sldId="3078"/>
            <ac:graphicFrameMk id="7" creationId="{A4A8629B-EF59-6738-5EF6-880F4F001CDB}"/>
          </ac:graphicFrameMkLst>
        </pc:graphicFrameChg>
        <pc:graphicFrameChg chg="add mod">
          <ac:chgData name="Lucas Jellema" userId="7e183fbb-84e0-44b3-9b03-0792bc8d162b" providerId="ADAL" clId="{D04DBA0B-DA09-4753-8C05-B242CCBD25A4}" dt="2023-05-29T05:16:46.440" v="2253" actId="20577"/>
          <ac:graphicFrameMkLst>
            <pc:docMk/>
            <pc:sldMk cId="1822311534" sldId="3078"/>
            <ac:graphicFrameMk id="8" creationId="{A4A8629B-EF59-6738-5EF6-880F4F001CDB}"/>
          </ac:graphicFrameMkLst>
        </pc:graphicFrame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2536733103" sldId="3078"/>
        </pc:sldMkLst>
      </pc:sldChg>
      <pc:sldChg chg="addSp modSp new mod">
        <pc:chgData name="Lucas Jellema" userId="7e183fbb-84e0-44b3-9b03-0792bc8d162b" providerId="ADAL" clId="{D04DBA0B-DA09-4753-8C05-B242CCBD25A4}" dt="2023-05-29T05:17:20.495" v="2294" actId="20577"/>
        <pc:sldMkLst>
          <pc:docMk/>
          <pc:sldMk cId="1275789989" sldId="3079"/>
        </pc:sldMkLst>
        <pc:spChg chg="mod">
          <ac:chgData name="Lucas Jellema" userId="7e183fbb-84e0-44b3-9b03-0792bc8d162b" providerId="ADAL" clId="{D04DBA0B-DA09-4753-8C05-B242CCBD25A4}" dt="2023-05-29T05:17:20.495" v="2294" actId="20577"/>
          <ac:spMkLst>
            <pc:docMk/>
            <pc:sldMk cId="1275789989" sldId="3079"/>
            <ac:spMk id="2" creationId="{DC57422E-C054-4CF1-EB78-EE16AF18BAAE}"/>
          </ac:spMkLst>
        </pc:spChg>
        <pc:picChg chg="add mod">
          <ac:chgData name="Lucas Jellema" userId="7e183fbb-84e0-44b3-9b03-0792bc8d162b" providerId="ADAL" clId="{D04DBA0B-DA09-4753-8C05-B242CCBD25A4}" dt="2023-05-29T05:17:09.872" v="2254" actId="1076"/>
          <ac:picMkLst>
            <pc:docMk/>
            <pc:sldMk cId="1275789989" sldId="3079"/>
            <ac:picMk id="7" creationId="{DE1FAB64-ED92-6584-30E9-5ECB7B4A59B7}"/>
          </ac:picMkLst>
        </pc:picChg>
        <pc:picChg chg="add mod">
          <ac:chgData name="Lucas Jellema" userId="7e183fbb-84e0-44b3-9b03-0792bc8d162b" providerId="ADAL" clId="{D04DBA0B-DA09-4753-8C05-B242CCBD25A4}" dt="2023-05-29T05:00:07.610" v="2100" actId="1440"/>
          <ac:picMkLst>
            <pc:docMk/>
            <pc:sldMk cId="1275789989" sldId="3079"/>
            <ac:picMk id="9" creationId="{B04462A3-37D1-BBDC-D653-129D0CB89AA0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730909449" sldId="3079"/>
        </pc:sldMkLst>
      </pc:sldChg>
      <pc:sldChg chg="addSp modSp new mod">
        <pc:chgData name="Lucas Jellema" userId="7e183fbb-84e0-44b3-9b03-0792bc8d162b" providerId="ADAL" clId="{D04DBA0B-DA09-4753-8C05-B242CCBD25A4}" dt="2023-05-29T05:17:54.188" v="2375" actId="20577"/>
        <pc:sldMkLst>
          <pc:docMk/>
          <pc:sldMk cId="1351422135" sldId="3080"/>
        </pc:sldMkLst>
        <pc:spChg chg="mod">
          <ac:chgData name="Lucas Jellema" userId="7e183fbb-84e0-44b3-9b03-0792bc8d162b" providerId="ADAL" clId="{D04DBA0B-DA09-4753-8C05-B242CCBD25A4}" dt="2023-05-29T05:17:54.188" v="2375" actId="20577"/>
          <ac:spMkLst>
            <pc:docMk/>
            <pc:sldMk cId="1351422135" sldId="3080"/>
            <ac:spMk id="2" creationId="{8934F1D2-516F-4C88-47AC-C687892F757E}"/>
          </ac:spMkLst>
        </pc:spChg>
        <pc:picChg chg="add mod">
          <ac:chgData name="Lucas Jellema" userId="7e183fbb-84e0-44b3-9b03-0792bc8d162b" providerId="ADAL" clId="{D04DBA0B-DA09-4753-8C05-B242CCBD25A4}" dt="2023-05-29T05:17:37.791" v="2318" actId="1076"/>
          <ac:picMkLst>
            <pc:docMk/>
            <pc:sldMk cId="1351422135" sldId="3080"/>
            <ac:picMk id="7" creationId="{C1BFB0CD-87C0-9038-9F65-3AE0C2ABA9A4}"/>
          </ac:picMkLst>
        </pc:picChg>
        <pc:picChg chg="add mod">
          <ac:chgData name="Lucas Jellema" userId="7e183fbb-84e0-44b3-9b03-0792bc8d162b" providerId="ADAL" clId="{D04DBA0B-DA09-4753-8C05-B242CCBD25A4}" dt="2023-05-29T05:01:00.556" v="2107" actId="1440"/>
          <ac:picMkLst>
            <pc:docMk/>
            <pc:sldMk cId="1351422135" sldId="3080"/>
            <ac:picMk id="9" creationId="{B02F0CCC-8028-0460-1016-A9E65CD90B4F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4293628480" sldId="3080"/>
        </pc:sldMkLst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086013781" sldId="3081"/>
        </pc:sldMkLst>
      </pc:sldChg>
      <pc:sldChg chg="addSp delSp modSp new mod modAnim">
        <pc:chgData name="Lucas Jellema" userId="7e183fbb-84e0-44b3-9b03-0792bc8d162b" providerId="ADAL" clId="{D04DBA0B-DA09-4753-8C05-B242CCBD25A4}" dt="2023-05-29T05:19:21.457" v="2407" actId="1076"/>
        <pc:sldMkLst>
          <pc:docMk/>
          <pc:sldMk cId="1334622187" sldId="3081"/>
        </pc:sldMkLst>
        <pc:spChg chg="mod">
          <ac:chgData name="Lucas Jellema" userId="7e183fbb-84e0-44b3-9b03-0792bc8d162b" providerId="ADAL" clId="{D04DBA0B-DA09-4753-8C05-B242CCBD25A4}" dt="2023-05-29T05:18:08.554" v="2393" actId="20577"/>
          <ac:spMkLst>
            <pc:docMk/>
            <pc:sldMk cId="1334622187" sldId="3081"/>
            <ac:spMk id="2" creationId="{245229F2-ECDA-420D-6C23-16CE1E80B468}"/>
          </ac:spMkLst>
        </pc:spChg>
        <pc:spChg chg="del">
          <ac:chgData name="Lucas Jellema" userId="7e183fbb-84e0-44b3-9b03-0792bc8d162b" providerId="ADAL" clId="{D04DBA0B-DA09-4753-8C05-B242CCBD25A4}" dt="2023-05-29T05:01:23.570" v="2112"/>
          <ac:spMkLst>
            <pc:docMk/>
            <pc:sldMk cId="1334622187" sldId="3081"/>
            <ac:spMk id="3" creationId="{328D4033-73BC-7C26-BD46-881F909F673A}"/>
          </ac:spMkLst>
        </pc:spChg>
        <pc:picChg chg="add mod">
          <ac:chgData name="Lucas Jellema" userId="7e183fbb-84e0-44b3-9b03-0792bc8d162b" providerId="ADAL" clId="{D04DBA0B-DA09-4753-8C05-B242CCBD25A4}" dt="2023-05-29T05:18:00.053" v="2376" actId="1076"/>
          <ac:picMkLst>
            <pc:docMk/>
            <pc:sldMk cId="1334622187" sldId="3081"/>
            <ac:picMk id="7" creationId="{C1B83E25-E0FD-AB54-5925-ACFAA1F27B0B}"/>
          </ac:picMkLst>
        </pc:picChg>
        <pc:picChg chg="add mod ord">
          <ac:chgData name="Lucas Jellema" userId="7e183fbb-84e0-44b3-9b03-0792bc8d162b" providerId="ADAL" clId="{D04DBA0B-DA09-4753-8C05-B242CCBD25A4}" dt="2023-05-29T05:18:02.730" v="2377" actId="166"/>
          <ac:picMkLst>
            <pc:docMk/>
            <pc:sldMk cId="1334622187" sldId="3081"/>
            <ac:picMk id="9" creationId="{E16AB95D-BE5C-F378-75AF-25A956E4BDBB}"/>
          </ac:picMkLst>
        </pc:picChg>
        <pc:picChg chg="add mod">
          <ac:chgData name="Lucas Jellema" userId="7e183fbb-84e0-44b3-9b03-0792bc8d162b" providerId="ADAL" clId="{D04DBA0B-DA09-4753-8C05-B242CCBD25A4}" dt="2023-05-29T05:19:12.457" v="2402" actId="1076"/>
          <ac:picMkLst>
            <pc:docMk/>
            <pc:sldMk cId="1334622187" sldId="3081"/>
            <ac:picMk id="10" creationId="{8689F06E-784C-B6AE-BA87-0ECB9F041722}"/>
          </ac:picMkLst>
        </pc:picChg>
        <pc:picChg chg="add mod">
          <ac:chgData name="Lucas Jellema" userId="7e183fbb-84e0-44b3-9b03-0792bc8d162b" providerId="ADAL" clId="{D04DBA0B-DA09-4753-8C05-B242CCBD25A4}" dt="2023-05-29T05:19:21.457" v="2407" actId="1076"/>
          <ac:picMkLst>
            <pc:docMk/>
            <pc:sldMk cId="1334622187" sldId="3081"/>
            <ac:picMk id="11" creationId="{F4736C48-551D-0810-23DF-9F0FF3381DEF}"/>
          </ac:picMkLst>
        </pc:picChg>
        <pc:picChg chg="add mod">
          <ac:chgData name="Lucas Jellema" userId="7e183fbb-84e0-44b3-9b03-0792bc8d162b" providerId="ADAL" clId="{D04DBA0B-DA09-4753-8C05-B242CCBD25A4}" dt="2023-05-29T05:19:17.637" v="2405" actId="1076"/>
          <ac:picMkLst>
            <pc:docMk/>
            <pc:sldMk cId="1334622187" sldId="3081"/>
            <ac:picMk id="12" creationId="{447533F2-FF64-3788-75AC-34135D3FC514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931793136" sldId="3082"/>
        </pc:sldMkLst>
      </pc:sldChg>
      <pc:sldChg chg="addSp modSp new mod modAnim">
        <pc:chgData name="Lucas Jellema" userId="7e183fbb-84e0-44b3-9b03-0792bc8d162b" providerId="ADAL" clId="{D04DBA0B-DA09-4753-8C05-B242CCBD25A4}" dt="2023-05-29T05:20:21.917" v="2413"/>
        <pc:sldMkLst>
          <pc:docMk/>
          <pc:sldMk cId="3877670395" sldId="3082"/>
        </pc:sldMkLst>
        <pc:spChg chg="mod">
          <ac:chgData name="Lucas Jellema" userId="7e183fbb-84e0-44b3-9b03-0792bc8d162b" providerId="ADAL" clId="{D04DBA0B-DA09-4753-8C05-B242CCBD25A4}" dt="2023-05-29T05:09:10.762" v="2241" actId="20577"/>
          <ac:spMkLst>
            <pc:docMk/>
            <pc:sldMk cId="3877670395" sldId="3082"/>
            <ac:spMk id="2" creationId="{4E1C70DA-1C35-C31F-734B-32175B9C999B}"/>
          </ac:spMkLst>
        </pc:spChg>
        <pc:spChg chg="add mod">
          <ac:chgData name="Lucas Jellema" userId="7e183fbb-84e0-44b3-9b03-0792bc8d162b" providerId="ADAL" clId="{D04DBA0B-DA09-4753-8C05-B242CCBD25A4}" dt="2023-05-29T05:20:21.917" v="2413"/>
          <ac:spMkLst>
            <pc:docMk/>
            <pc:sldMk cId="3877670395" sldId="3082"/>
            <ac:spMk id="10" creationId="{CC4A66FA-AE6E-F0FF-26E7-46348095AEC4}"/>
          </ac:spMkLst>
        </pc:spChg>
        <pc:picChg chg="add mod">
          <ac:chgData name="Lucas Jellema" userId="7e183fbb-84e0-44b3-9b03-0792bc8d162b" providerId="ADAL" clId="{D04DBA0B-DA09-4753-8C05-B242CCBD25A4}" dt="2023-05-29T05:08:53.250" v="2187" actId="1076"/>
          <ac:picMkLst>
            <pc:docMk/>
            <pc:sldMk cId="3877670395" sldId="3082"/>
            <ac:picMk id="7" creationId="{49A47F04-2BD0-FFAF-80A0-A2F4FC251E34}"/>
          </ac:picMkLst>
        </pc:picChg>
        <pc:picChg chg="add mod">
          <ac:chgData name="Lucas Jellema" userId="7e183fbb-84e0-44b3-9b03-0792bc8d162b" providerId="ADAL" clId="{D04DBA0B-DA09-4753-8C05-B242CCBD25A4}" dt="2023-05-29T05:20:10.835" v="2411" actId="1076"/>
          <ac:picMkLst>
            <pc:docMk/>
            <pc:sldMk cId="3877670395" sldId="3082"/>
            <ac:picMk id="8" creationId="{B1B807DF-5591-159F-B06F-135BD4AB7904}"/>
          </ac:picMkLst>
        </pc:picChg>
        <pc:picChg chg="add mod">
          <ac:chgData name="Lucas Jellema" userId="7e183fbb-84e0-44b3-9b03-0792bc8d162b" providerId="ADAL" clId="{D04DBA0B-DA09-4753-8C05-B242CCBD25A4}" dt="2023-05-29T05:20:04.618" v="2410" actId="1076"/>
          <ac:picMkLst>
            <pc:docMk/>
            <pc:sldMk cId="3877670395" sldId="3082"/>
            <ac:picMk id="9" creationId="{0A621E32-3AF7-D42B-6468-62D4674CFB91}"/>
          </ac:picMkLst>
        </pc:picChg>
      </pc:sldChg>
      <pc:sldChg chg="addSp modSp new mod">
        <pc:chgData name="Lucas Jellema" userId="7e183fbb-84e0-44b3-9b03-0792bc8d162b" providerId="ADAL" clId="{D04DBA0B-DA09-4753-8C05-B242CCBD25A4}" dt="2023-05-29T05:02:49.285" v="2125" actId="1076"/>
        <pc:sldMkLst>
          <pc:docMk/>
          <pc:sldMk cId="571625947" sldId="3083"/>
        </pc:sldMkLst>
        <pc:picChg chg="add mod">
          <ac:chgData name="Lucas Jellema" userId="7e183fbb-84e0-44b3-9b03-0792bc8d162b" providerId="ADAL" clId="{D04DBA0B-DA09-4753-8C05-B242CCBD25A4}" dt="2023-05-29T05:02:49.285" v="2125" actId="1076"/>
          <ac:picMkLst>
            <pc:docMk/>
            <pc:sldMk cId="571625947" sldId="3083"/>
            <ac:picMk id="7" creationId="{22C6EF1E-BE3C-008C-DF41-7F432A0738E4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3350571565" sldId="3083"/>
        </pc:sldMkLst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960543700" sldId="3084"/>
        </pc:sldMkLst>
      </pc:sldChg>
      <pc:sldChg chg="addSp modSp new mod">
        <pc:chgData name="Lucas Jellema" userId="7e183fbb-84e0-44b3-9b03-0792bc8d162b" providerId="ADAL" clId="{D04DBA0B-DA09-4753-8C05-B242CCBD25A4}" dt="2023-05-29T05:03:52.338" v="2132" actId="1076"/>
        <pc:sldMkLst>
          <pc:docMk/>
          <pc:sldMk cId="3690576077" sldId="3084"/>
        </pc:sldMkLst>
        <pc:picChg chg="add mod">
          <ac:chgData name="Lucas Jellema" userId="7e183fbb-84e0-44b3-9b03-0792bc8d162b" providerId="ADAL" clId="{D04DBA0B-DA09-4753-8C05-B242CCBD25A4}" dt="2023-05-29T05:03:06.614" v="2129" actId="1076"/>
          <ac:picMkLst>
            <pc:docMk/>
            <pc:sldMk cId="3690576077" sldId="3084"/>
            <ac:picMk id="7" creationId="{FE1A8514-CB05-D9DC-7464-658C2205A8D2}"/>
          </ac:picMkLst>
        </pc:picChg>
        <pc:picChg chg="add mod">
          <ac:chgData name="Lucas Jellema" userId="7e183fbb-84e0-44b3-9b03-0792bc8d162b" providerId="ADAL" clId="{D04DBA0B-DA09-4753-8C05-B242CCBD25A4}" dt="2023-05-29T05:03:52.338" v="2132" actId="1076"/>
          <ac:picMkLst>
            <pc:docMk/>
            <pc:sldMk cId="3690576077" sldId="3084"/>
            <ac:picMk id="9" creationId="{80E1CF14-68FE-5DD8-4F10-DC680BD114C2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944955245" sldId="3085"/>
        </pc:sldMkLst>
      </pc:sldChg>
      <pc:sldChg chg="addSp modSp new mod">
        <pc:chgData name="Lucas Jellema" userId="7e183fbb-84e0-44b3-9b03-0792bc8d162b" providerId="ADAL" clId="{D04DBA0B-DA09-4753-8C05-B242CCBD25A4}" dt="2023-05-29T05:18:14.770" v="2399" actId="20577"/>
        <pc:sldMkLst>
          <pc:docMk/>
          <pc:sldMk cId="3066591192" sldId="3085"/>
        </pc:sldMkLst>
        <pc:spChg chg="mod">
          <ac:chgData name="Lucas Jellema" userId="7e183fbb-84e0-44b3-9b03-0792bc8d162b" providerId="ADAL" clId="{D04DBA0B-DA09-4753-8C05-B242CCBD25A4}" dt="2023-05-29T05:18:14.770" v="2399" actId="20577"/>
          <ac:spMkLst>
            <pc:docMk/>
            <pc:sldMk cId="3066591192" sldId="3085"/>
            <ac:spMk id="2" creationId="{969717EB-7767-4364-4897-0B7F00886543}"/>
          </ac:spMkLst>
        </pc:spChg>
        <pc:picChg chg="add mod">
          <ac:chgData name="Lucas Jellema" userId="7e183fbb-84e0-44b3-9b03-0792bc8d162b" providerId="ADAL" clId="{D04DBA0B-DA09-4753-8C05-B242CCBD25A4}" dt="2023-05-29T05:08:14.067" v="2140" actId="1076"/>
          <ac:picMkLst>
            <pc:docMk/>
            <pc:sldMk cId="3066591192" sldId="3085"/>
            <ac:picMk id="7" creationId="{8AEC9F72-6100-78BA-FC2E-1BC4589C6CDC}"/>
          </ac:picMkLst>
        </pc:picChg>
      </pc:sldChg>
      <pc:sldChg chg="del">
        <pc:chgData name="Lucas Jellema" userId="7e183fbb-84e0-44b3-9b03-0792bc8d162b" providerId="ADAL" clId="{D04DBA0B-DA09-4753-8C05-B242CCBD25A4}" dt="2023-05-24T16:42:09.305" v="48" actId="47"/>
        <pc:sldMkLst>
          <pc:docMk/>
          <pc:sldMk cId="1585333150" sldId="3086"/>
        </pc:sldMkLst>
      </pc:sldChg>
      <pc:sldChg chg="addSp modSp new mod">
        <pc:chgData name="Lucas Jellema" userId="7e183fbb-84e0-44b3-9b03-0792bc8d162b" providerId="ADAL" clId="{D04DBA0B-DA09-4753-8C05-B242CCBD25A4}" dt="2023-05-29T05:17:32.441" v="2317" actId="20577"/>
        <pc:sldMkLst>
          <pc:docMk/>
          <pc:sldMk cId="2040737308" sldId="3086"/>
        </pc:sldMkLst>
        <pc:spChg chg="mod">
          <ac:chgData name="Lucas Jellema" userId="7e183fbb-84e0-44b3-9b03-0792bc8d162b" providerId="ADAL" clId="{D04DBA0B-DA09-4753-8C05-B242CCBD25A4}" dt="2023-05-29T05:17:32.441" v="2317" actId="20577"/>
          <ac:spMkLst>
            <pc:docMk/>
            <pc:sldMk cId="2040737308" sldId="3086"/>
            <ac:spMk id="2" creationId="{FB5F4D50-62A7-CA90-8915-AA4A8081CB30}"/>
          </ac:spMkLst>
        </pc:spChg>
        <pc:picChg chg="add">
          <ac:chgData name="Lucas Jellema" userId="7e183fbb-84e0-44b3-9b03-0792bc8d162b" providerId="ADAL" clId="{D04DBA0B-DA09-4753-8C05-B242CCBD25A4}" dt="2023-05-29T05:06:49.939" v="2135" actId="22"/>
          <ac:picMkLst>
            <pc:docMk/>
            <pc:sldMk cId="2040737308" sldId="3086"/>
            <ac:picMk id="7" creationId="{93FD80B3-623B-7378-428C-FBCB5D4DCE8B}"/>
          </ac:picMkLst>
        </pc:picChg>
      </pc:sldChg>
      <pc:sldMasterChg chg="delSldLayout">
        <pc:chgData name="Lucas Jellema" userId="7e183fbb-84e0-44b3-9b03-0792bc8d162b" providerId="ADAL" clId="{D04DBA0B-DA09-4753-8C05-B242CCBD25A4}" dt="2023-05-24T16:42:09.305" v="48" actId="47"/>
        <pc:sldMasterMkLst>
          <pc:docMk/>
          <pc:sldMasterMk cId="622555708" sldId="2147483672"/>
        </pc:sldMasterMkLst>
        <pc:sldLayoutChg chg="del">
          <pc:chgData name="Lucas Jellema" userId="7e183fbb-84e0-44b3-9b03-0792bc8d162b" providerId="ADAL" clId="{D04DBA0B-DA09-4753-8C05-B242CCBD25A4}" dt="2023-05-24T16:42:09.305" v="48" actId="47"/>
          <pc:sldLayoutMkLst>
            <pc:docMk/>
            <pc:sldMasterMk cId="622555708" sldId="2147483672"/>
            <pc:sldLayoutMk cId="1388032653" sldId="214748369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4EC8D-14C7-43FC-9BF8-92313AD021B4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3915FE-1164-4289-827C-15E2E8D7CDB4}">
      <dgm:prSet/>
      <dgm:spPr/>
      <dgm:t>
        <a:bodyPr/>
        <a:lstStyle/>
        <a:p>
          <a:r>
            <a:rPr lang="en-US" dirty="0"/>
            <a:t>Environ-</a:t>
          </a:r>
          <a:r>
            <a:rPr lang="en-US" dirty="0" err="1"/>
            <a:t>ment</a:t>
          </a:r>
          <a:r>
            <a:rPr lang="en-US" dirty="0"/>
            <a:t> with Docker &amp; Docker Compose</a:t>
          </a:r>
        </a:p>
      </dgm:t>
    </dgm:pt>
    <dgm:pt modelId="{EC4A9D5C-5C8F-40AE-B6C4-2509673AF44D}" type="parTrans" cxnId="{DF849070-D767-4F9A-89DE-C096AD84DE10}">
      <dgm:prSet/>
      <dgm:spPr/>
      <dgm:t>
        <a:bodyPr/>
        <a:lstStyle/>
        <a:p>
          <a:endParaRPr lang="en-US"/>
        </a:p>
      </dgm:t>
    </dgm:pt>
    <dgm:pt modelId="{EB597A9E-C089-47A2-9B64-C9C1A6AA762D}" type="sibTrans" cxnId="{DF849070-D767-4F9A-89DE-C096AD84DE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903A092-31D7-454E-973E-FD20D3C3470C}">
      <dgm:prSet/>
      <dgm:spPr/>
      <dgm:t>
        <a:bodyPr/>
        <a:lstStyle/>
        <a:p>
          <a:r>
            <a:rPr lang="en-US"/>
            <a:t>Install Platys</a:t>
          </a:r>
        </a:p>
      </dgm:t>
    </dgm:pt>
    <dgm:pt modelId="{D04A94E0-A785-4E9B-8C53-8E4F15B4404E}" type="parTrans" cxnId="{E585901A-C941-4B7B-A3EA-BF6AC02CB3CA}">
      <dgm:prSet/>
      <dgm:spPr/>
      <dgm:t>
        <a:bodyPr/>
        <a:lstStyle/>
        <a:p>
          <a:endParaRPr lang="en-US"/>
        </a:p>
      </dgm:t>
    </dgm:pt>
    <dgm:pt modelId="{5D71D1FB-4574-41F3-A1C4-78EF83A2C547}" type="sibTrans" cxnId="{E585901A-C941-4B7B-A3EA-BF6AC02CB3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688DB42-E8F4-40F3-8C11-8042ED6FBF07}">
      <dgm:prSet/>
      <dgm:spPr/>
      <dgm:t>
        <a:bodyPr/>
        <a:lstStyle/>
        <a:p>
          <a:r>
            <a:rPr lang="en-US"/>
            <a:t>Initialize New Platform</a:t>
          </a:r>
        </a:p>
      </dgm:t>
    </dgm:pt>
    <dgm:pt modelId="{CBB972A1-A573-41C8-846E-6C74BAFFBBFA}" type="parTrans" cxnId="{C03550DC-4973-410F-B4A2-3495646A0217}">
      <dgm:prSet/>
      <dgm:spPr/>
      <dgm:t>
        <a:bodyPr/>
        <a:lstStyle/>
        <a:p>
          <a:endParaRPr lang="en-US"/>
        </a:p>
      </dgm:t>
    </dgm:pt>
    <dgm:pt modelId="{6799C73D-C72B-4501-A2E4-715E3457C4BD}" type="sibTrans" cxnId="{C03550DC-4973-410F-B4A2-3495646A021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563CCAE-99D5-45D3-943A-88D5B61CFED5}">
      <dgm:prSet/>
      <dgm:spPr/>
      <dgm:t>
        <a:bodyPr/>
        <a:lstStyle/>
        <a:p>
          <a:r>
            <a:rPr lang="en-US" dirty="0"/>
            <a:t>Fine tune </a:t>
          </a:r>
          <a:r>
            <a:rPr lang="en-US" dirty="0" err="1"/>
            <a:t>configura-tion</a:t>
          </a:r>
          <a:r>
            <a:rPr lang="en-US" dirty="0"/>
            <a:t> </a:t>
          </a:r>
          <a:r>
            <a:rPr lang="en-US" dirty="0" err="1"/>
            <a:t>config.yml</a:t>
          </a:r>
          <a:endParaRPr lang="en-US" dirty="0"/>
        </a:p>
      </dgm:t>
    </dgm:pt>
    <dgm:pt modelId="{442143FE-E316-498B-BA13-3A4E9DC30AB5}" type="parTrans" cxnId="{6550BD5C-E3DE-4076-A530-D9521491CCBE}">
      <dgm:prSet/>
      <dgm:spPr/>
      <dgm:t>
        <a:bodyPr/>
        <a:lstStyle/>
        <a:p>
          <a:endParaRPr lang="en-US"/>
        </a:p>
      </dgm:t>
    </dgm:pt>
    <dgm:pt modelId="{9C6B15DF-8699-4B94-900A-CFD43B0C5014}" type="sibTrans" cxnId="{6550BD5C-E3DE-4076-A530-D9521491CCB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A17AC91-5F07-46F5-A992-516522EFCF18}">
      <dgm:prSet/>
      <dgm:spPr/>
      <dgm:t>
        <a:bodyPr/>
        <a:lstStyle/>
        <a:p>
          <a:r>
            <a:rPr lang="en-US" dirty="0"/>
            <a:t>Generate Platform =&gt; docker-compose. </a:t>
          </a:r>
          <a:r>
            <a:rPr lang="en-US" dirty="0" err="1"/>
            <a:t>yml</a:t>
          </a:r>
          <a:r>
            <a:rPr lang="en-US" dirty="0"/>
            <a:t> + config files/folders</a:t>
          </a:r>
        </a:p>
      </dgm:t>
    </dgm:pt>
    <dgm:pt modelId="{F9C1C062-363B-4791-B02C-5A156B10CB11}" type="parTrans" cxnId="{83D76DB9-2985-44C9-9E3E-A6EF805F2884}">
      <dgm:prSet/>
      <dgm:spPr/>
      <dgm:t>
        <a:bodyPr/>
        <a:lstStyle/>
        <a:p>
          <a:endParaRPr lang="en-US"/>
        </a:p>
      </dgm:t>
    </dgm:pt>
    <dgm:pt modelId="{139745FD-8CE1-40A4-A2A3-38E746494885}" type="sibTrans" cxnId="{83D76DB9-2985-44C9-9E3E-A6EF805F288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3F6B03A-6C95-4A95-AE5A-DB85D62D8642}">
      <dgm:prSet/>
      <dgm:spPr/>
      <dgm:t>
        <a:bodyPr/>
        <a:lstStyle/>
        <a:p>
          <a:r>
            <a:rPr lang="en-US"/>
            <a:t>Run platform with docker compose up</a:t>
          </a:r>
        </a:p>
      </dgm:t>
    </dgm:pt>
    <dgm:pt modelId="{C81ED508-772A-480C-A0D0-E672DD0ADBF0}" type="parTrans" cxnId="{73B3800D-4286-429C-841E-B7301EBBC850}">
      <dgm:prSet/>
      <dgm:spPr/>
      <dgm:t>
        <a:bodyPr/>
        <a:lstStyle/>
        <a:p>
          <a:endParaRPr lang="en-US"/>
        </a:p>
      </dgm:t>
    </dgm:pt>
    <dgm:pt modelId="{6E26351C-A26C-41C9-868A-8655DD5C99F2}" type="sibTrans" cxnId="{73B3800D-4286-429C-841E-B7301EBBC85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7D8D928-2D6A-4C67-BF1F-66D700A93C07}">
      <dgm:prSet/>
      <dgm:spPr/>
      <dgm:t>
        <a:bodyPr/>
        <a:lstStyle/>
        <a:p>
          <a:r>
            <a:rPr lang="en-US"/>
            <a:t>&lt;use platform&gt;</a:t>
          </a:r>
        </a:p>
      </dgm:t>
    </dgm:pt>
    <dgm:pt modelId="{CA442130-7515-4EB8-B674-C068AF47F910}" type="parTrans" cxnId="{4C81F8B3-5C5A-42DE-8FA8-DA0FFD3410AF}">
      <dgm:prSet/>
      <dgm:spPr/>
      <dgm:t>
        <a:bodyPr/>
        <a:lstStyle/>
        <a:p>
          <a:endParaRPr lang="en-US"/>
        </a:p>
      </dgm:t>
    </dgm:pt>
    <dgm:pt modelId="{35A14F7F-FEA3-42B5-856B-556BD105E2A1}" type="sibTrans" cxnId="{4C81F8B3-5C5A-42DE-8FA8-DA0FFD3410AF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20087A6D-C176-4F0E-8501-6E5B1185FDF1}" type="pres">
      <dgm:prSet presAssocID="{D7C4EC8D-14C7-43FC-9BF8-92313AD021B4}" presName="linearFlow" presStyleCnt="0">
        <dgm:presLayoutVars>
          <dgm:dir/>
          <dgm:animLvl val="lvl"/>
          <dgm:resizeHandles val="exact"/>
        </dgm:presLayoutVars>
      </dgm:prSet>
      <dgm:spPr/>
    </dgm:pt>
    <dgm:pt modelId="{3501B1CD-3DF1-4A9A-B219-6A063EB2701F}" type="pres">
      <dgm:prSet presAssocID="{783915FE-1164-4289-827C-15E2E8D7CDB4}" presName="compositeNode" presStyleCnt="0"/>
      <dgm:spPr/>
    </dgm:pt>
    <dgm:pt modelId="{6048C4AE-2A6E-4AD2-A6DB-6A68E6866F5C}" type="pres">
      <dgm:prSet presAssocID="{783915FE-1164-4289-827C-15E2E8D7CD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C18BBF1-DD83-40A5-9CA0-EA35780C4B6B}" type="pres">
      <dgm:prSet presAssocID="{783915FE-1164-4289-827C-15E2E8D7CDB4}" presName="parSh" presStyleCnt="0"/>
      <dgm:spPr/>
    </dgm:pt>
    <dgm:pt modelId="{BE2BBB2C-58AD-4E91-9461-3DD09B53DC8C}" type="pres">
      <dgm:prSet presAssocID="{783915FE-1164-4289-827C-15E2E8D7CDB4}" presName="lineNode" presStyleLbl="alignAccFollowNode1" presStyleIdx="0" presStyleCnt="21"/>
      <dgm:spPr/>
    </dgm:pt>
    <dgm:pt modelId="{36799525-7988-4D84-878C-5650110A4BE5}" type="pres">
      <dgm:prSet presAssocID="{783915FE-1164-4289-827C-15E2E8D7CDB4}" presName="lineArrowNode" presStyleLbl="alignAccFollowNode1" presStyleIdx="1" presStyleCnt="21"/>
      <dgm:spPr/>
    </dgm:pt>
    <dgm:pt modelId="{B6E02CE0-0FD3-4AE7-A5A3-3E1EF75EBFBE}" type="pres">
      <dgm:prSet presAssocID="{EB597A9E-C089-47A2-9B64-C9C1A6AA762D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8F952D1A-5504-484C-A368-ED482938DF62}" type="pres">
      <dgm:prSet presAssocID="{EB597A9E-C089-47A2-9B64-C9C1A6AA762D}" presName="spacerBetweenCircleAndCallout" presStyleCnt="0">
        <dgm:presLayoutVars/>
      </dgm:prSet>
      <dgm:spPr/>
    </dgm:pt>
    <dgm:pt modelId="{F53EDDE9-2D85-44F1-A91B-15D78F208DFE}" type="pres">
      <dgm:prSet presAssocID="{783915FE-1164-4289-827C-15E2E8D7CDB4}" presName="nodeText" presStyleLbl="alignAccFollowNode1" presStyleIdx="2" presStyleCnt="21">
        <dgm:presLayoutVars>
          <dgm:bulletEnabled val="1"/>
        </dgm:presLayoutVars>
      </dgm:prSet>
      <dgm:spPr/>
    </dgm:pt>
    <dgm:pt modelId="{8F553B9B-8AC0-4DF8-8444-41C100173C87}" type="pres">
      <dgm:prSet presAssocID="{EB597A9E-C089-47A2-9B64-C9C1A6AA762D}" presName="sibTransComposite" presStyleCnt="0"/>
      <dgm:spPr/>
    </dgm:pt>
    <dgm:pt modelId="{EBF7A9FC-8102-4F41-951F-89B717EFCE3E}" type="pres">
      <dgm:prSet presAssocID="{6903A092-31D7-454E-973E-FD20D3C3470C}" presName="compositeNode" presStyleCnt="0"/>
      <dgm:spPr/>
    </dgm:pt>
    <dgm:pt modelId="{1FD06594-65F1-483D-8B47-92AAB7221D3D}" type="pres">
      <dgm:prSet presAssocID="{6903A092-31D7-454E-973E-FD20D3C347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95EA43-0E03-4975-8470-3DEA9D6C5704}" type="pres">
      <dgm:prSet presAssocID="{6903A092-31D7-454E-973E-FD20D3C3470C}" presName="parSh" presStyleCnt="0"/>
      <dgm:spPr/>
    </dgm:pt>
    <dgm:pt modelId="{B5E159BA-1034-4196-8DFC-460B95CD6D87}" type="pres">
      <dgm:prSet presAssocID="{6903A092-31D7-454E-973E-FD20D3C3470C}" presName="lineNode" presStyleLbl="alignAccFollowNode1" presStyleIdx="3" presStyleCnt="21"/>
      <dgm:spPr/>
    </dgm:pt>
    <dgm:pt modelId="{0E1934A2-5E96-4F01-8717-B52F72DFF5C7}" type="pres">
      <dgm:prSet presAssocID="{6903A092-31D7-454E-973E-FD20D3C3470C}" presName="lineArrowNode" presStyleLbl="alignAccFollowNode1" presStyleIdx="4" presStyleCnt="21"/>
      <dgm:spPr/>
    </dgm:pt>
    <dgm:pt modelId="{ED6298E7-F204-4BF1-B162-A9BD78A226C0}" type="pres">
      <dgm:prSet presAssocID="{5D71D1FB-4574-41F3-A1C4-78EF83A2C547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C6CAE02A-D244-451B-A7F6-B0044EC87A4C}" type="pres">
      <dgm:prSet presAssocID="{5D71D1FB-4574-41F3-A1C4-78EF83A2C547}" presName="spacerBetweenCircleAndCallout" presStyleCnt="0">
        <dgm:presLayoutVars/>
      </dgm:prSet>
      <dgm:spPr/>
    </dgm:pt>
    <dgm:pt modelId="{E72DE10C-4213-4875-B10A-B4CAD6BB2E82}" type="pres">
      <dgm:prSet presAssocID="{6903A092-31D7-454E-973E-FD20D3C3470C}" presName="nodeText" presStyleLbl="alignAccFollowNode1" presStyleIdx="5" presStyleCnt="21">
        <dgm:presLayoutVars>
          <dgm:bulletEnabled val="1"/>
        </dgm:presLayoutVars>
      </dgm:prSet>
      <dgm:spPr/>
    </dgm:pt>
    <dgm:pt modelId="{45919E28-B75C-40CF-AC0E-ABCB3FB85616}" type="pres">
      <dgm:prSet presAssocID="{5D71D1FB-4574-41F3-A1C4-78EF83A2C547}" presName="sibTransComposite" presStyleCnt="0"/>
      <dgm:spPr/>
    </dgm:pt>
    <dgm:pt modelId="{F6271F2C-6848-4379-A143-82C00D9B0AF3}" type="pres">
      <dgm:prSet presAssocID="{F688DB42-E8F4-40F3-8C11-8042ED6FBF07}" presName="compositeNode" presStyleCnt="0"/>
      <dgm:spPr/>
    </dgm:pt>
    <dgm:pt modelId="{D917B13B-4841-40CF-9B9D-85FBC7CE9BBC}" type="pres">
      <dgm:prSet presAssocID="{F688DB42-E8F4-40F3-8C11-8042ED6FBF0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A52941C-0040-4E47-9118-7FFD437E173E}" type="pres">
      <dgm:prSet presAssocID="{F688DB42-E8F4-40F3-8C11-8042ED6FBF07}" presName="parSh" presStyleCnt="0"/>
      <dgm:spPr/>
    </dgm:pt>
    <dgm:pt modelId="{1F8A86CD-DA42-4DBC-B6E9-0EC88136CCC1}" type="pres">
      <dgm:prSet presAssocID="{F688DB42-E8F4-40F3-8C11-8042ED6FBF07}" presName="lineNode" presStyleLbl="alignAccFollowNode1" presStyleIdx="6" presStyleCnt="21"/>
      <dgm:spPr/>
    </dgm:pt>
    <dgm:pt modelId="{AA6B88C6-9F1B-42FE-BF04-F2007CC137C6}" type="pres">
      <dgm:prSet presAssocID="{F688DB42-E8F4-40F3-8C11-8042ED6FBF07}" presName="lineArrowNode" presStyleLbl="alignAccFollowNode1" presStyleIdx="7" presStyleCnt="21"/>
      <dgm:spPr/>
    </dgm:pt>
    <dgm:pt modelId="{5CE42E95-1DD0-4B6B-8B9E-96A1E4B1180F}" type="pres">
      <dgm:prSet presAssocID="{6799C73D-C72B-4501-A2E4-715E3457C4BD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8F9BE926-3222-466F-AEA3-F8FDB63A8CFF}" type="pres">
      <dgm:prSet presAssocID="{6799C73D-C72B-4501-A2E4-715E3457C4BD}" presName="spacerBetweenCircleAndCallout" presStyleCnt="0">
        <dgm:presLayoutVars/>
      </dgm:prSet>
      <dgm:spPr/>
    </dgm:pt>
    <dgm:pt modelId="{D267D006-C1E6-4B37-B4B0-38B33F4EABD2}" type="pres">
      <dgm:prSet presAssocID="{F688DB42-E8F4-40F3-8C11-8042ED6FBF07}" presName="nodeText" presStyleLbl="alignAccFollowNode1" presStyleIdx="8" presStyleCnt="21">
        <dgm:presLayoutVars>
          <dgm:bulletEnabled val="1"/>
        </dgm:presLayoutVars>
      </dgm:prSet>
      <dgm:spPr/>
    </dgm:pt>
    <dgm:pt modelId="{C8694182-9293-4715-AB60-183BE34E1963}" type="pres">
      <dgm:prSet presAssocID="{6799C73D-C72B-4501-A2E4-715E3457C4BD}" presName="sibTransComposite" presStyleCnt="0"/>
      <dgm:spPr/>
    </dgm:pt>
    <dgm:pt modelId="{3F19F1A7-11B7-4488-AE25-83F0BD3F0257}" type="pres">
      <dgm:prSet presAssocID="{D563CCAE-99D5-45D3-943A-88D5B61CFED5}" presName="compositeNode" presStyleCnt="0"/>
      <dgm:spPr/>
    </dgm:pt>
    <dgm:pt modelId="{92E340FD-8DD7-4379-9320-4D27A26E4D9B}" type="pres">
      <dgm:prSet presAssocID="{D563CCAE-99D5-45D3-943A-88D5B61CFED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BE3A852-3A13-4371-932B-0C753ABFB7F5}" type="pres">
      <dgm:prSet presAssocID="{D563CCAE-99D5-45D3-943A-88D5B61CFED5}" presName="parSh" presStyleCnt="0"/>
      <dgm:spPr/>
    </dgm:pt>
    <dgm:pt modelId="{F43A45C1-CA76-4712-806D-FC424F1D5F93}" type="pres">
      <dgm:prSet presAssocID="{D563CCAE-99D5-45D3-943A-88D5B61CFED5}" presName="lineNode" presStyleLbl="alignAccFollowNode1" presStyleIdx="9" presStyleCnt="21"/>
      <dgm:spPr/>
    </dgm:pt>
    <dgm:pt modelId="{F1FED191-0956-416F-8A16-FB79A42C61FD}" type="pres">
      <dgm:prSet presAssocID="{D563CCAE-99D5-45D3-943A-88D5B61CFED5}" presName="lineArrowNode" presStyleLbl="alignAccFollowNode1" presStyleIdx="10" presStyleCnt="21"/>
      <dgm:spPr/>
    </dgm:pt>
    <dgm:pt modelId="{C3F007FF-41F8-43F8-B917-E4FB457FA5E4}" type="pres">
      <dgm:prSet presAssocID="{9C6B15DF-8699-4B94-900A-CFD43B0C5014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97A60D68-4CA1-4566-B8FE-70C8C03DB518}" type="pres">
      <dgm:prSet presAssocID="{9C6B15DF-8699-4B94-900A-CFD43B0C5014}" presName="spacerBetweenCircleAndCallout" presStyleCnt="0">
        <dgm:presLayoutVars/>
      </dgm:prSet>
      <dgm:spPr/>
    </dgm:pt>
    <dgm:pt modelId="{E4B16B1E-F233-4D14-B32A-0073DC542677}" type="pres">
      <dgm:prSet presAssocID="{D563CCAE-99D5-45D3-943A-88D5B61CFED5}" presName="nodeText" presStyleLbl="alignAccFollowNode1" presStyleIdx="11" presStyleCnt="21">
        <dgm:presLayoutVars>
          <dgm:bulletEnabled val="1"/>
        </dgm:presLayoutVars>
      </dgm:prSet>
      <dgm:spPr/>
    </dgm:pt>
    <dgm:pt modelId="{22257A6E-A4A9-4734-B74F-6751F1EA971C}" type="pres">
      <dgm:prSet presAssocID="{9C6B15DF-8699-4B94-900A-CFD43B0C5014}" presName="sibTransComposite" presStyleCnt="0"/>
      <dgm:spPr/>
    </dgm:pt>
    <dgm:pt modelId="{8102D791-1467-418E-B957-9E05CDF5B39D}" type="pres">
      <dgm:prSet presAssocID="{5A17AC91-5F07-46F5-A992-516522EFCF18}" presName="compositeNode" presStyleCnt="0"/>
      <dgm:spPr/>
    </dgm:pt>
    <dgm:pt modelId="{F11C873B-A723-4F81-BCCB-1DD3090719D8}" type="pres">
      <dgm:prSet presAssocID="{5A17AC91-5F07-46F5-A992-516522EFCF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AA6B1E6-8721-40CE-84F4-B328C4771C33}" type="pres">
      <dgm:prSet presAssocID="{5A17AC91-5F07-46F5-A992-516522EFCF18}" presName="parSh" presStyleCnt="0"/>
      <dgm:spPr/>
    </dgm:pt>
    <dgm:pt modelId="{48338C66-82DC-4C1D-8619-4F369C03630A}" type="pres">
      <dgm:prSet presAssocID="{5A17AC91-5F07-46F5-A992-516522EFCF18}" presName="lineNode" presStyleLbl="alignAccFollowNode1" presStyleIdx="12" presStyleCnt="21"/>
      <dgm:spPr/>
    </dgm:pt>
    <dgm:pt modelId="{6BBD0E15-BF67-4593-AAB7-67656DFCE1B4}" type="pres">
      <dgm:prSet presAssocID="{5A17AC91-5F07-46F5-A992-516522EFCF18}" presName="lineArrowNode" presStyleLbl="alignAccFollowNode1" presStyleIdx="13" presStyleCnt="21"/>
      <dgm:spPr/>
    </dgm:pt>
    <dgm:pt modelId="{6699D633-4F8B-444F-905C-F651A6529C49}" type="pres">
      <dgm:prSet presAssocID="{139745FD-8CE1-40A4-A2A3-38E746494885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718486EB-5509-4C7B-8415-B8B3191DCD6C}" type="pres">
      <dgm:prSet presAssocID="{139745FD-8CE1-40A4-A2A3-38E746494885}" presName="spacerBetweenCircleAndCallout" presStyleCnt="0">
        <dgm:presLayoutVars/>
      </dgm:prSet>
      <dgm:spPr/>
    </dgm:pt>
    <dgm:pt modelId="{96278912-AE30-4AE0-9A39-70676ADE6852}" type="pres">
      <dgm:prSet presAssocID="{5A17AC91-5F07-46F5-A992-516522EFCF18}" presName="nodeText" presStyleLbl="alignAccFollowNode1" presStyleIdx="14" presStyleCnt="21">
        <dgm:presLayoutVars>
          <dgm:bulletEnabled val="1"/>
        </dgm:presLayoutVars>
      </dgm:prSet>
      <dgm:spPr/>
    </dgm:pt>
    <dgm:pt modelId="{81A1F8C2-FFF5-4060-999E-C43A843B768C}" type="pres">
      <dgm:prSet presAssocID="{139745FD-8CE1-40A4-A2A3-38E746494885}" presName="sibTransComposite" presStyleCnt="0"/>
      <dgm:spPr/>
    </dgm:pt>
    <dgm:pt modelId="{137ACBDF-384D-492F-8E84-90DEC9D88998}" type="pres">
      <dgm:prSet presAssocID="{43F6B03A-6C95-4A95-AE5A-DB85D62D8642}" presName="compositeNode" presStyleCnt="0"/>
      <dgm:spPr/>
    </dgm:pt>
    <dgm:pt modelId="{CCC3D383-8485-4895-BE69-A7AA595E5C9B}" type="pres">
      <dgm:prSet presAssocID="{43F6B03A-6C95-4A95-AE5A-DB85D62D86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AD0307-3822-462C-A07A-015EDE3D1D0D}" type="pres">
      <dgm:prSet presAssocID="{43F6B03A-6C95-4A95-AE5A-DB85D62D8642}" presName="parSh" presStyleCnt="0"/>
      <dgm:spPr/>
    </dgm:pt>
    <dgm:pt modelId="{76925AC9-3A81-4319-A83B-9E71FFD4A7C4}" type="pres">
      <dgm:prSet presAssocID="{43F6B03A-6C95-4A95-AE5A-DB85D62D8642}" presName="lineNode" presStyleLbl="alignAccFollowNode1" presStyleIdx="15" presStyleCnt="21"/>
      <dgm:spPr/>
    </dgm:pt>
    <dgm:pt modelId="{8094205E-09E6-4A35-956D-F5BA464C6DDA}" type="pres">
      <dgm:prSet presAssocID="{43F6B03A-6C95-4A95-AE5A-DB85D62D8642}" presName="lineArrowNode" presStyleLbl="alignAccFollowNode1" presStyleIdx="16" presStyleCnt="21"/>
      <dgm:spPr/>
    </dgm:pt>
    <dgm:pt modelId="{F75A7722-7763-46AD-8E41-9A46421E1F72}" type="pres">
      <dgm:prSet presAssocID="{6E26351C-A26C-41C9-868A-8655DD5C99F2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BCBDC287-2793-403D-989E-C52D17AD0F83}" type="pres">
      <dgm:prSet presAssocID="{6E26351C-A26C-41C9-868A-8655DD5C99F2}" presName="spacerBetweenCircleAndCallout" presStyleCnt="0">
        <dgm:presLayoutVars/>
      </dgm:prSet>
      <dgm:spPr/>
    </dgm:pt>
    <dgm:pt modelId="{A1CB4124-DFA0-4D5C-8B75-7CC72B1E818E}" type="pres">
      <dgm:prSet presAssocID="{43F6B03A-6C95-4A95-AE5A-DB85D62D8642}" presName="nodeText" presStyleLbl="alignAccFollowNode1" presStyleIdx="17" presStyleCnt="21">
        <dgm:presLayoutVars>
          <dgm:bulletEnabled val="1"/>
        </dgm:presLayoutVars>
      </dgm:prSet>
      <dgm:spPr/>
    </dgm:pt>
    <dgm:pt modelId="{017A8BBC-EE01-406F-BAF2-5980EAE86800}" type="pres">
      <dgm:prSet presAssocID="{6E26351C-A26C-41C9-868A-8655DD5C99F2}" presName="sibTransComposite" presStyleCnt="0"/>
      <dgm:spPr/>
    </dgm:pt>
    <dgm:pt modelId="{5E6F408B-00D2-40E5-B195-0693E837A5AD}" type="pres">
      <dgm:prSet presAssocID="{E7D8D928-2D6A-4C67-BF1F-66D700A93C07}" presName="compositeNode" presStyleCnt="0"/>
      <dgm:spPr/>
    </dgm:pt>
    <dgm:pt modelId="{A9DE5992-D898-4B61-8F07-E3EF6BCC237E}" type="pres">
      <dgm:prSet presAssocID="{E7D8D928-2D6A-4C67-BF1F-66D700A93C0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5AD153-C858-49EB-AE46-FD2476946951}" type="pres">
      <dgm:prSet presAssocID="{E7D8D928-2D6A-4C67-BF1F-66D700A93C07}" presName="parSh" presStyleCnt="0"/>
      <dgm:spPr/>
    </dgm:pt>
    <dgm:pt modelId="{825E90C6-5164-4C80-B230-201F45555121}" type="pres">
      <dgm:prSet presAssocID="{E7D8D928-2D6A-4C67-BF1F-66D700A93C07}" presName="lineNode" presStyleLbl="alignAccFollowNode1" presStyleIdx="18" presStyleCnt="21"/>
      <dgm:spPr/>
    </dgm:pt>
    <dgm:pt modelId="{07582662-364C-4E07-AB26-704BD609231A}" type="pres">
      <dgm:prSet presAssocID="{E7D8D928-2D6A-4C67-BF1F-66D700A93C07}" presName="lineArrowNode" presStyleLbl="alignAccFollowNode1" presStyleIdx="19" presStyleCnt="21"/>
      <dgm:spPr/>
    </dgm:pt>
    <dgm:pt modelId="{DBB44A83-229C-47BE-A176-FB92CACFAFFF}" type="pres">
      <dgm:prSet presAssocID="{35A14F7F-FEA3-42B5-856B-556BD105E2A1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2E7AF223-D82A-45F3-8F6D-947CEB46B9C7}" type="pres">
      <dgm:prSet presAssocID="{35A14F7F-FEA3-42B5-856B-556BD105E2A1}" presName="spacerBetweenCircleAndCallout" presStyleCnt="0">
        <dgm:presLayoutVars/>
      </dgm:prSet>
      <dgm:spPr/>
    </dgm:pt>
    <dgm:pt modelId="{C4DDA942-B153-4964-A517-BE2954A2631D}" type="pres">
      <dgm:prSet presAssocID="{E7D8D928-2D6A-4C67-BF1F-66D700A93C07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EA985507-E99D-42F3-8D9F-74C2C10EDA8D}" type="presOf" srcId="{139745FD-8CE1-40A4-A2A3-38E746494885}" destId="{6699D633-4F8B-444F-905C-F651A6529C49}" srcOrd="0" destOrd="0" presId="urn:microsoft.com/office/officeart/2016/7/layout/LinearArrowProcessNumbered"/>
    <dgm:cxn modelId="{09EA1808-71A8-4B5A-826B-AB991ADE67FF}" type="presOf" srcId="{43F6B03A-6C95-4A95-AE5A-DB85D62D8642}" destId="{A1CB4124-DFA0-4D5C-8B75-7CC72B1E818E}" srcOrd="0" destOrd="0" presId="urn:microsoft.com/office/officeart/2016/7/layout/LinearArrowProcessNumbered"/>
    <dgm:cxn modelId="{DD09DD0C-7C96-4224-BC1D-A1FC68F8C21D}" type="presOf" srcId="{783915FE-1164-4289-827C-15E2E8D7CDB4}" destId="{F53EDDE9-2D85-44F1-A91B-15D78F208DFE}" srcOrd="0" destOrd="0" presId="urn:microsoft.com/office/officeart/2016/7/layout/LinearArrowProcessNumbered"/>
    <dgm:cxn modelId="{73B3800D-4286-429C-841E-B7301EBBC850}" srcId="{D7C4EC8D-14C7-43FC-9BF8-92313AD021B4}" destId="{43F6B03A-6C95-4A95-AE5A-DB85D62D8642}" srcOrd="5" destOrd="0" parTransId="{C81ED508-772A-480C-A0D0-E672DD0ADBF0}" sibTransId="{6E26351C-A26C-41C9-868A-8655DD5C99F2}"/>
    <dgm:cxn modelId="{0E6BB414-094B-40C0-8CAF-4CE82D11E6AE}" type="presOf" srcId="{5D71D1FB-4574-41F3-A1C4-78EF83A2C547}" destId="{ED6298E7-F204-4BF1-B162-A9BD78A226C0}" srcOrd="0" destOrd="0" presId="urn:microsoft.com/office/officeart/2016/7/layout/LinearArrowProcessNumbered"/>
    <dgm:cxn modelId="{E585901A-C941-4B7B-A3EA-BF6AC02CB3CA}" srcId="{D7C4EC8D-14C7-43FC-9BF8-92313AD021B4}" destId="{6903A092-31D7-454E-973E-FD20D3C3470C}" srcOrd="1" destOrd="0" parTransId="{D04A94E0-A785-4E9B-8C53-8E4F15B4404E}" sibTransId="{5D71D1FB-4574-41F3-A1C4-78EF83A2C547}"/>
    <dgm:cxn modelId="{892A9427-205B-4EE3-8E5A-03A7F5EA8FF8}" type="presOf" srcId="{D563CCAE-99D5-45D3-943A-88D5B61CFED5}" destId="{E4B16B1E-F233-4D14-B32A-0073DC542677}" srcOrd="0" destOrd="0" presId="urn:microsoft.com/office/officeart/2016/7/layout/LinearArrowProcessNumbered"/>
    <dgm:cxn modelId="{A0DB3134-3A53-4454-848E-8E942CBDA8D9}" type="presOf" srcId="{35A14F7F-FEA3-42B5-856B-556BD105E2A1}" destId="{DBB44A83-229C-47BE-A176-FB92CACFAFFF}" srcOrd="0" destOrd="0" presId="urn:microsoft.com/office/officeart/2016/7/layout/LinearArrowProcessNumbered"/>
    <dgm:cxn modelId="{8FC6023A-A260-4B90-A4C6-373C5EADF976}" type="presOf" srcId="{6E26351C-A26C-41C9-868A-8655DD5C99F2}" destId="{F75A7722-7763-46AD-8E41-9A46421E1F72}" srcOrd="0" destOrd="0" presId="urn:microsoft.com/office/officeart/2016/7/layout/LinearArrowProcessNumbered"/>
    <dgm:cxn modelId="{6550BD5C-E3DE-4076-A530-D9521491CCBE}" srcId="{D7C4EC8D-14C7-43FC-9BF8-92313AD021B4}" destId="{D563CCAE-99D5-45D3-943A-88D5B61CFED5}" srcOrd="3" destOrd="0" parTransId="{442143FE-E316-498B-BA13-3A4E9DC30AB5}" sibTransId="{9C6B15DF-8699-4B94-900A-CFD43B0C5014}"/>
    <dgm:cxn modelId="{FE2D4263-BFB6-4878-9D81-E76CBBDE3F6E}" type="presOf" srcId="{E7D8D928-2D6A-4C67-BF1F-66D700A93C07}" destId="{C4DDA942-B153-4964-A517-BE2954A2631D}" srcOrd="0" destOrd="0" presId="urn:microsoft.com/office/officeart/2016/7/layout/LinearArrowProcessNumbered"/>
    <dgm:cxn modelId="{DF849070-D767-4F9A-89DE-C096AD84DE10}" srcId="{D7C4EC8D-14C7-43FC-9BF8-92313AD021B4}" destId="{783915FE-1164-4289-827C-15E2E8D7CDB4}" srcOrd="0" destOrd="0" parTransId="{EC4A9D5C-5C8F-40AE-B6C4-2509673AF44D}" sibTransId="{EB597A9E-C089-47A2-9B64-C9C1A6AA762D}"/>
    <dgm:cxn modelId="{50793A72-0379-4E44-9759-77F8CE050572}" type="presOf" srcId="{EB597A9E-C089-47A2-9B64-C9C1A6AA762D}" destId="{B6E02CE0-0FD3-4AE7-A5A3-3E1EF75EBFBE}" srcOrd="0" destOrd="0" presId="urn:microsoft.com/office/officeart/2016/7/layout/LinearArrowProcessNumbered"/>
    <dgm:cxn modelId="{D6F27652-67DF-48AF-98A4-4293DF669E3D}" type="presOf" srcId="{F688DB42-E8F4-40F3-8C11-8042ED6FBF07}" destId="{D267D006-C1E6-4B37-B4B0-38B33F4EABD2}" srcOrd="0" destOrd="0" presId="urn:microsoft.com/office/officeart/2016/7/layout/LinearArrowProcessNumbered"/>
    <dgm:cxn modelId="{7EF09A92-85E3-43B7-ACDB-1233866CC07A}" type="presOf" srcId="{5A17AC91-5F07-46F5-A992-516522EFCF18}" destId="{96278912-AE30-4AE0-9A39-70676ADE6852}" srcOrd="0" destOrd="0" presId="urn:microsoft.com/office/officeart/2016/7/layout/LinearArrowProcessNumbered"/>
    <dgm:cxn modelId="{CBAE4A95-1650-4230-BA59-89D748739D88}" type="presOf" srcId="{6903A092-31D7-454E-973E-FD20D3C3470C}" destId="{E72DE10C-4213-4875-B10A-B4CAD6BB2E82}" srcOrd="0" destOrd="0" presId="urn:microsoft.com/office/officeart/2016/7/layout/LinearArrowProcessNumbered"/>
    <dgm:cxn modelId="{E707B19C-3764-40A1-963E-CFC08516C28D}" type="presOf" srcId="{D7C4EC8D-14C7-43FC-9BF8-92313AD021B4}" destId="{20087A6D-C176-4F0E-8501-6E5B1185FDF1}" srcOrd="0" destOrd="0" presId="urn:microsoft.com/office/officeart/2016/7/layout/LinearArrowProcessNumbered"/>
    <dgm:cxn modelId="{4C81F8B3-5C5A-42DE-8FA8-DA0FFD3410AF}" srcId="{D7C4EC8D-14C7-43FC-9BF8-92313AD021B4}" destId="{E7D8D928-2D6A-4C67-BF1F-66D700A93C07}" srcOrd="6" destOrd="0" parTransId="{CA442130-7515-4EB8-B674-C068AF47F910}" sibTransId="{35A14F7F-FEA3-42B5-856B-556BD105E2A1}"/>
    <dgm:cxn modelId="{83D76DB9-2985-44C9-9E3E-A6EF805F2884}" srcId="{D7C4EC8D-14C7-43FC-9BF8-92313AD021B4}" destId="{5A17AC91-5F07-46F5-A992-516522EFCF18}" srcOrd="4" destOrd="0" parTransId="{F9C1C062-363B-4791-B02C-5A156B10CB11}" sibTransId="{139745FD-8CE1-40A4-A2A3-38E746494885}"/>
    <dgm:cxn modelId="{C03550DC-4973-410F-B4A2-3495646A0217}" srcId="{D7C4EC8D-14C7-43FC-9BF8-92313AD021B4}" destId="{F688DB42-E8F4-40F3-8C11-8042ED6FBF07}" srcOrd="2" destOrd="0" parTransId="{CBB972A1-A573-41C8-846E-6C74BAFFBBFA}" sibTransId="{6799C73D-C72B-4501-A2E4-715E3457C4BD}"/>
    <dgm:cxn modelId="{604F8EE6-70AB-4379-BC76-9BFD31021F0C}" type="presOf" srcId="{6799C73D-C72B-4501-A2E4-715E3457C4BD}" destId="{5CE42E95-1DD0-4B6B-8B9E-96A1E4B1180F}" srcOrd="0" destOrd="0" presId="urn:microsoft.com/office/officeart/2016/7/layout/LinearArrowProcessNumbered"/>
    <dgm:cxn modelId="{B1CB5EE7-98F5-42FE-B084-AFB6C08FA46C}" type="presOf" srcId="{9C6B15DF-8699-4B94-900A-CFD43B0C5014}" destId="{C3F007FF-41F8-43F8-B917-E4FB457FA5E4}" srcOrd="0" destOrd="0" presId="urn:microsoft.com/office/officeart/2016/7/layout/LinearArrowProcessNumbered"/>
    <dgm:cxn modelId="{F31D69E6-0FB3-4AEF-AE7E-310D08BDEA34}" type="presParOf" srcId="{20087A6D-C176-4F0E-8501-6E5B1185FDF1}" destId="{3501B1CD-3DF1-4A9A-B219-6A063EB2701F}" srcOrd="0" destOrd="0" presId="urn:microsoft.com/office/officeart/2016/7/layout/LinearArrowProcessNumbered"/>
    <dgm:cxn modelId="{AEFF5C2E-2C52-4C01-8CED-74879D346E15}" type="presParOf" srcId="{3501B1CD-3DF1-4A9A-B219-6A063EB2701F}" destId="{6048C4AE-2A6E-4AD2-A6DB-6A68E6866F5C}" srcOrd="0" destOrd="0" presId="urn:microsoft.com/office/officeart/2016/7/layout/LinearArrowProcessNumbered"/>
    <dgm:cxn modelId="{D97013CD-ADE4-4C19-B437-5CB949A5C669}" type="presParOf" srcId="{3501B1CD-3DF1-4A9A-B219-6A063EB2701F}" destId="{FC18BBF1-DD83-40A5-9CA0-EA35780C4B6B}" srcOrd="1" destOrd="0" presId="urn:microsoft.com/office/officeart/2016/7/layout/LinearArrowProcessNumbered"/>
    <dgm:cxn modelId="{93D285AF-7CA5-45FE-92D9-CE7F07D4E007}" type="presParOf" srcId="{FC18BBF1-DD83-40A5-9CA0-EA35780C4B6B}" destId="{BE2BBB2C-58AD-4E91-9461-3DD09B53DC8C}" srcOrd="0" destOrd="0" presId="urn:microsoft.com/office/officeart/2016/7/layout/LinearArrowProcessNumbered"/>
    <dgm:cxn modelId="{15C2BBA0-BB16-490E-B868-13A4C2909641}" type="presParOf" srcId="{FC18BBF1-DD83-40A5-9CA0-EA35780C4B6B}" destId="{36799525-7988-4D84-878C-5650110A4BE5}" srcOrd="1" destOrd="0" presId="urn:microsoft.com/office/officeart/2016/7/layout/LinearArrowProcessNumbered"/>
    <dgm:cxn modelId="{3C7DA6F8-0A21-4A8B-BFBF-49E0D22390F0}" type="presParOf" srcId="{FC18BBF1-DD83-40A5-9CA0-EA35780C4B6B}" destId="{B6E02CE0-0FD3-4AE7-A5A3-3E1EF75EBFBE}" srcOrd="2" destOrd="0" presId="urn:microsoft.com/office/officeart/2016/7/layout/LinearArrowProcessNumbered"/>
    <dgm:cxn modelId="{E4A967C8-E5CE-4C2C-B1A0-24CA5DE481FD}" type="presParOf" srcId="{FC18BBF1-DD83-40A5-9CA0-EA35780C4B6B}" destId="{8F952D1A-5504-484C-A368-ED482938DF62}" srcOrd="3" destOrd="0" presId="urn:microsoft.com/office/officeart/2016/7/layout/LinearArrowProcessNumbered"/>
    <dgm:cxn modelId="{3A6195C9-7709-4512-916B-95BF88E77419}" type="presParOf" srcId="{3501B1CD-3DF1-4A9A-B219-6A063EB2701F}" destId="{F53EDDE9-2D85-44F1-A91B-15D78F208DFE}" srcOrd="2" destOrd="0" presId="urn:microsoft.com/office/officeart/2016/7/layout/LinearArrowProcessNumbered"/>
    <dgm:cxn modelId="{9C927037-8626-4823-A3BC-9D6097CA752F}" type="presParOf" srcId="{20087A6D-C176-4F0E-8501-6E5B1185FDF1}" destId="{8F553B9B-8AC0-4DF8-8444-41C100173C87}" srcOrd="1" destOrd="0" presId="urn:microsoft.com/office/officeart/2016/7/layout/LinearArrowProcessNumbered"/>
    <dgm:cxn modelId="{A7F804CA-C288-4D68-AF8A-84D4585C41AF}" type="presParOf" srcId="{20087A6D-C176-4F0E-8501-6E5B1185FDF1}" destId="{EBF7A9FC-8102-4F41-951F-89B717EFCE3E}" srcOrd="2" destOrd="0" presId="urn:microsoft.com/office/officeart/2016/7/layout/LinearArrowProcessNumbered"/>
    <dgm:cxn modelId="{F0EA7596-7073-4DD0-8DEE-B12C353A3D09}" type="presParOf" srcId="{EBF7A9FC-8102-4F41-951F-89B717EFCE3E}" destId="{1FD06594-65F1-483D-8B47-92AAB7221D3D}" srcOrd="0" destOrd="0" presId="urn:microsoft.com/office/officeart/2016/7/layout/LinearArrowProcessNumbered"/>
    <dgm:cxn modelId="{228899DE-5D46-4B76-A796-56F56CA2CF04}" type="presParOf" srcId="{EBF7A9FC-8102-4F41-951F-89B717EFCE3E}" destId="{0295EA43-0E03-4975-8470-3DEA9D6C5704}" srcOrd="1" destOrd="0" presId="urn:microsoft.com/office/officeart/2016/7/layout/LinearArrowProcessNumbered"/>
    <dgm:cxn modelId="{03826D67-DB1C-4C06-9A37-E7AAB93626E2}" type="presParOf" srcId="{0295EA43-0E03-4975-8470-3DEA9D6C5704}" destId="{B5E159BA-1034-4196-8DFC-460B95CD6D87}" srcOrd="0" destOrd="0" presId="urn:microsoft.com/office/officeart/2016/7/layout/LinearArrowProcessNumbered"/>
    <dgm:cxn modelId="{D7085470-326F-4861-8C4C-A833544097CC}" type="presParOf" srcId="{0295EA43-0E03-4975-8470-3DEA9D6C5704}" destId="{0E1934A2-5E96-4F01-8717-B52F72DFF5C7}" srcOrd="1" destOrd="0" presId="urn:microsoft.com/office/officeart/2016/7/layout/LinearArrowProcessNumbered"/>
    <dgm:cxn modelId="{EF60AC0A-299B-41D8-8731-9B917BF71A35}" type="presParOf" srcId="{0295EA43-0E03-4975-8470-3DEA9D6C5704}" destId="{ED6298E7-F204-4BF1-B162-A9BD78A226C0}" srcOrd="2" destOrd="0" presId="urn:microsoft.com/office/officeart/2016/7/layout/LinearArrowProcessNumbered"/>
    <dgm:cxn modelId="{3CD9C3AF-BDB5-4A66-BD14-5AFFBFC813F0}" type="presParOf" srcId="{0295EA43-0E03-4975-8470-3DEA9D6C5704}" destId="{C6CAE02A-D244-451B-A7F6-B0044EC87A4C}" srcOrd="3" destOrd="0" presId="urn:microsoft.com/office/officeart/2016/7/layout/LinearArrowProcessNumbered"/>
    <dgm:cxn modelId="{2A228817-C578-4109-B6F3-BA1FDBDC84F8}" type="presParOf" srcId="{EBF7A9FC-8102-4F41-951F-89B717EFCE3E}" destId="{E72DE10C-4213-4875-B10A-B4CAD6BB2E82}" srcOrd="2" destOrd="0" presId="urn:microsoft.com/office/officeart/2016/7/layout/LinearArrowProcessNumbered"/>
    <dgm:cxn modelId="{F2835618-62B5-4A5C-BA9A-69BACEDF230A}" type="presParOf" srcId="{20087A6D-C176-4F0E-8501-6E5B1185FDF1}" destId="{45919E28-B75C-40CF-AC0E-ABCB3FB85616}" srcOrd="3" destOrd="0" presId="urn:microsoft.com/office/officeart/2016/7/layout/LinearArrowProcessNumbered"/>
    <dgm:cxn modelId="{C85FA26A-04CD-486F-B304-46F4EA798575}" type="presParOf" srcId="{20087A6D-C176-4F0E-8501-6E5B1185FDF1}" destId="{F6271F2C-6848-4379-A143-82C00D9B0AF3}" srcOrd="4" destOrd="0" presId="urn:microsoft.com/office/officeart/2016/7/layout/LinearArrowProcessNumbered"/>
    <dgm:cxn modelId="{D572F496-1F85-4D4B-84E8-8F37F734CC2E}" type="presParOf" srcId="{F6271F2C-6848-4379-A143-82C00D9B0AF3}" destId="{D917B13B-4841-40CF-9B9D-85FBC7CE9BBC}" srcOrd="0" destOrd="0" presId="urn:microsoft.com/office/officeart/2016/7/layout/LinearArrowProcessNumbered"/>
    <dgm:cxn modelId="{ED9706DA-C9A7-43AA-B0A8-9EA7F0757374}" type="presParOf" srcId="{F6271F2C-6848-4379-A143-82C00D9B0AF3}" destId="{3A52941C-0040-4E47-9118-7FFD437E173E}" srcOrd="1" destOrd="0" presId="urn:microsoft.com/office/officeart/2016/7/layout/LinearArrowProcessNumbered"/>
    <dgm:cxn modelId="{0AEBD626-AED0-466F-AE50-273010522486}" type="presParOf" srcId="{3A52941C-0040-4E47-9118-7FFD437E173E}" destId="{1F8A86CD-DA42-4DBC-B6E9-0EC88136CCC1}" srcOrd="0" destOrd="0" presId="urn:microsoft.com/office/officeart/2016/7/layout/LinearArrowProcessNumbered"/>
    <dgm:cxn modelId="{B019C2E4-9B8E-4A9B-AB46-C13359ED2F93}" type="presParOf" srcId="{3A52941C-0040-4E47-9118-7FFD437E173E}" destId="{AA6B88C6-9F1B-42FE-BF04-F2007CC137C6}" srcOrd="1" destOrd="0" presId="urn:microsoft.com/office/officeart/2016/7/layout/LinearArrowProcessNumbered"/>
    <dgm:cxn modelId="{E070759F-847E-444A-AF29-7F2FB3271C35}" type="presParOf" srcId="{3A52941C-0040-4E47-9118-7FFD437E173E}" destId="{5CE42E95-1DD0-4B6B-8B9E-96A1E4B1180F}" srcOrd="2" destOrd="0" presId="urn:microsoft.com/office/officeart/2016/7/layout/LinearArrowProcessNumbered"/>
    <dgm:cxn modelId="{A24FB6EE-D680-4134-A4F3-2AAD0FE9E2E2}" type="presParOf" srcId="{3A52941C-0040-4E47-9118-7FFD437E173E}" destId="{8F9BE926-3222-466F-AEA3-F8FDB63A8CFF}" srcOrd="3" destOrd="0" presId="urn:microsoft.com/office/officeart/2016/7/layout/LinearArrowProcessNumbered"/>
    <dgm:cxn modelId="{CCA82FC9-5313-463B-9987-838D02F6030E}" type="presParOf" srcId="{F6271F2C-6848-4379-A143-82C00D9B0AF3}" destId="{D267D006-C1E6-4B37-B4B0-38B33F4EABD2}" srcOrd="2" destOrd="0" presId="urn:microsoft.com/office/officeart/2016/7/layout/LinearArrowProcessNumbered"/>
    <dgm:cxn modelId="{16A619B3-0018-43C4-935A-5291F0DF6B2D}" type="presParOf" srcId="{20087A6D-C176-4F0E-8501-6E5B1185FDF1}" destId="{C8694182-9293-4715-AB60-183BE34E1963}" srcOrd="5" destOrd="0" presId="urn:microsoft.com/office/officeart/2016/7/layout/LinearArrowProcessNumbered"/>
    <dgm:cxn modelId="{E9B07E61-CF25-4E8A-A773-5043BF0C3E38}" type="presParOf" srcId="{20087A6D-C176-4F0E-8501-6E5B1185FDF1}" destId="{3F19F1A7-11B7-4488-AE25-83F0BD3F0257}" srcOrd="6" destOrd="0" presId="urn:microsoft.com/office/officeart/2016/7/layout/LinearArrowProcessNumbered"/>
    <dgm:cxn modelId="{977AA7E3-D461-4640-A5D7-E35572842C4B}" type="presParOf" srcId="{3F19F1A7-11B7-4488-AE25-83F0BD3F0257}" destId="{92E340FD-8DD7-4379-9320-4D27A26E4D9B}" srcOrd="0" destOrd="0" presId="urn:microsoft.com/office/officeart/2016/7/layout/LinearArrowProcessNumbered"/>
    <dgm:cxn modelId="{0B5C8E33-7137-4EE2-B628-905B6BA0B6D3}" type="presParOf" srcId="{3F19F1A7-11B7-4488-AE25-83F0BD3F0257}" destId="{4BE3A852-3A13-4371-932B-0C753ABFB7F5}" srcOrd="1" destOrd="0" presId="urn:microsoft.com/office/officeart/2016/7/layout/LinearArrowProcessNumbered"/>
    <dgm:cxn modelId="{7EA80E57-E83B-4611-B46B-14572B6417AF}" type="presParOf" srcId="{4BE3A852-3A13-4371-932B-0C753ABFB7F5}" destId="{F43A45C1-CA76-4712-806D-FC424F1D5F93}" srcOrd="0" destOrd="0" presId="urn:microsoft.com/office/officeart/2016/7/layout/LinearArrowProcessNumbered"/>
    <dgm:cxn modelId="{85B61A83-EF00-4511-AC1D-DEEA9F707DBA}" type="presParOf" srcId="{4BE3A852-3A13-4371-932B-0C753ABFB7F5}" destId="{F1FED191-0956-416F-8A16-FB79A42C61FD}" srcOrd="1" destOrd="0" presId="urn:microsoft.com/office/officeart/2016/7/layout/LinearArrowProcessNumbered"/>
    <dgm:cxn modelId="{FD7AEC08-3C28-4E8C-B5EF-C86952187DB9}" type="presParOf" srcId="{4BE3A852-3A13-4371-932B-0C753ABFB7F5}" destId="{C3F007FF-41F8-43F8-B917-E4FB457FA5E4}" srcOrd="2" destOrd="0" presId="urn:microsoft.com/office/officeart/2016/7/layout/LinearArrowProcessNumbered"/>
    <dgm:cxn modelId="{46294947-C93C-42A7-BBBD-DC522490557B}" type="presParOf" srcId="{4BE3A852-3A13-4371-932B-0C753ABFB7F5}" destId="{97A60D68-4CA1-4566-B8FE-70C8C03DB518}" srcOrd="3" destOrd="0" presId="urn:microsoft.com/office/officeart/2016/7/layout/LinearArrowProcessNumbered"/>
    <dgm:cxn modelId="{E337B230-4218-43AA-BC2C-8B17D02F8CDB}" type="presParOf" srcId="{3F19F1A7-11B7-4488-AE25-83F0BD3F0257}" destId="{E4B16B1E-F233-4D14-B32A-0073DC542677}" srcOrd="2" destOrd="0" presId="urn:microsoft.com/office/officeart/2016/7/layout/LinearArrowProcessNumbered"/>
    <dgm:cxn modelId="{9A39B79E-7FF4-4B65-95DE-33F9EF162D50}" type="presParOf" srcId="{20087A6D-C176-4F0E-8501-6E5B1185FDF1}" destId="{22257A6E-A4A9-4734-B74F-6751F1EA971C}" srcOrd="7" destOrd="0" presId="urn:microsoft.com/office/officeart/2016/7/layout/LinearArrowProcessNumbered"/>
    <dgm:cxn modelId="{92ECD31F-241A-4916-A657-7BD76C232F69}" type="presParOf" srcId="{20087A6D-C176-4F0E-8501-6E5B1185FDF1}" destId="{8102D791-1467-418E-B957-9E05CDF5B39D}" srcOrd="8" destOrd="0" presId="urn:microsoft.com/office/officeart/2016/7/layout/LinearArrowProcessNumbered"/>
    <dgm:cxn modelId="{B6178504-D55A-481B-A879-7EFB02C6CF58}" type="presParOf" srcId="{8102D791-1467-418E-B957-9E05CDF5B39D}" destId="{F11C873B-A723-4F81-BCCB-1DD3090719D8}" srcOrd="0" destOrd="0" presId="urn:microsoft.com/office/officeart/2016/7/layout/LinearArrowProcessNumbered"/>
    <dgm:cxn modelId="{20C4DFDD-BC5F-448C-8613-E875E41CD683}" type="presParOf" srcId="{8102D791-1467-418E-B957-9E05CDF5B39D}" destId="{6AA6B1E6-8721-40CE-84F4-B328C4771C33}" srcOrd="1" destOrd="0" presId="urn:microsoft.com/office/officeart/2016/7/layout/LinearArrowProcessNumbered"/>
    <dgm:cxn modelId="{604BBCED-12AD-4B4A-929D-507B152A5103}" type="presParOf" srcId="{6AA6B1E6-8721-40CE-84F4-B328C4771C33}" destId="{48338C66-82DC-4C1D-8619-4F369C03630A}" srcOrd="0" destOrd="0" presId="urn:microsoft.com/office/officeart/2016/7/layout/LinearArrowProcessNumbered"/>
    <dgm:cxn modelId="{7436524C-BBC1-4EAF-B4A2-674A65B2072F}" type="presParOf" srcId="{6AA6B1E6-8721-40CE-84F4-B328C4771C33}" destId="{6BBD0E15-BF67-4593-AAB7-67656DFCE1B4}" srcOrd="1" destOrd="0" presId="urn:microsoft.com/office/officeart/2016/7/layout/LinearArrowProcessNumbered"/>
    <dgm:cxn modelId="{34918C01-8A50-4DB9-B967-68F49A91E2CE}" type="presParOf" srcId="{6AA6B1E6-8721-40CE-84F4-B328C4771C33}" destId="{6699D633-4F8B-444F-905C-F651A6529C49}" srcOrd="2" destOrd="0" presId="urn:microsoft.com/office/officeart/2016/7/layout/LinearArrowProcessNumbered"/>
    <dgm:cxn modelId="{C37D075F-4EC3-485B-A94A-A0AD4BD3983F}" type="presParOf" srcId="{6AA6B1E6-8721-40CE-84F4-B328C4771C33}" destId="{718486EB-5509-4C7B-8415-B8B3191DCD6C}" srcOrd="3" destOrd="0" presId="urn:microsoft.com/office/officeart/2016/7/layout/LinearArrowProcessNumbered"/>
    <dgm:cxn modelId="{F9806891-9FF9-429F-961F-4FA364121307}" type="presParOf" srcId="{8102D791-1467-418E-B957-9E05CDF5B39D}" destId="{96278912-AE30-4AE0-9A39-70676ADE6852}" srcOrd="2" destOrd="0" presId="urn:microsoft.com/office/officeart/2016/7/layout/LinearArrowProcessNumbered"/>
    <dgm:cxn modelId="{713548A8-EA8E-410E-B94A-5A10550E61DC}" type="presParOf" srcId="{20087A6D-C176-4F0E-8501-6E5B1185FDF1}" destId="{81A1F8C2-FFF5-4060-999E-C43A843B768C}" srcOrd="9" destOrd="0" presId="urn:microsoft.com/office/officeart/2016/7/layout/LinearArrowProcessNumbered"/>
    <dgm:cxn modelId="{3A7AEDA2-42F7-4580-8542-DA38365244DE}" type="presParOf" srcId="{20087A6D-C176-4F0E-8501-6E5B1185FDF1}" destId="{137ACBDF-384D-492F-8E84-90DEC9D88998}" srcOrd="10" destOrd="0" presId="urn:microsoft.com/office/officeart/2016/7/layout/LinearArrowProcessNumbered"/>
    <dgm:cxn modelId="{F6A4183E-74CC-410E-9DB7-A387A0C834E0}" type="presParOf" srcId="{137ACBDF-384D-492F-8E84-90DEC9D88998}" destId="{CCC3D383-8485-4895-BE69-A7AA595E5C9B}" srcOrd="0" destOrd="0" presId="urn:microsoft.com/office/officeart/2016/7/layout/LinearArrowProcessNumbered"/>
    <dgm:cxn modelId="{4D10F3B9-C881-4D54-8653-94677EA92322}" type="presParOf" srcId="{137ACBDF-384D-492F-8E84-90DEC9D88998}" destId="{33AD0307-3822-462C-A07A-015EDE3D1D0D}" srcOrd="1" destOrd="0" presId="urn:microsoft.com/office/officeart/2016/7/layout/LinearArrowProcessNumbered"/>
    <dgm:cxn modelId="{F3745A3D-D204-4B4D-9FFD-8974D87CA56B}" type="presParOf" srcId="{33AD0307-3822-462C-A07A-015EDE3D1D0D}" destId="{76925AC9-3A81-4319-A83B-9E71FFD4A7C4}" srcOrd="0" destOrd="0" presId="urn:microsoft.com/office/officeart/2016/7/layout/LinearArrowProcessNumbered"/>
    <dgm:cxn modelId="{80FD1420-CCD3-49AD-A858-E0D9044EAFAC}" type="presParOf" srcId="{33AD0307-3822-462C-A07A-015EDE3D1D0D}" destId="{8094205E-09E6-4A35-956D-F5BA464C6DDA}" srcOrd="1" destOrd="0" presId="urn:microsoft.com/office/officeart/2016/7/layout/LinearArrowProcessNumbered"/>
    <dgm:cxn modelId="{FC089179-BAA4-4033-B45A-F8D49BC7BB8A}" type="presParOf" srcId="{33AD0307-3822-462C-A07A-015EDE3D1D0D}" destId="{F75A7722-7763-46AD-8E41-9A46421E1F72}" srcOrd="2" destOrd="0" presId="urn:microsoft.com/office/officeart/2016/7/layout/LinearArrowProcessNumbered"/>
    <dgm:cxn modelId="{343B3EC4-B53F-4A0B-9187-4A80E63CD5E5}" type="presParOf" srcId="{33AD0307-3822-462C-A07A-015EDE3D1D0D}" destId="{BCBDC287-2793-403D-989E-C52D17AD0F83}" srcOrd="3" destOrd="0" presId="urn:microsoft.com/office/officeart/2016/7/layout/LinearArrowProcessNumbered"/>
    <dgm:cxn modelId="{85CE93AE-0AF1-4E14-8F0F-F925AF1D2BD0}" type="presParOf" srcId="{137ACBDF-384D-492F-8E84-90DEC9D88998}" destId="{A1CB4124-DFA0-4D5C-8B75-7CC72B1E818E}" srcOrd="2" destOrd="0" presId="urn:microsoft.com/office/officeart/2016/7/layout/LinearArrowProcessNumbered"/>
    <dgm:cxn modelId="{B418B9FE-D445-4A1B-BE44-F2EDD312AC9B}" type="presParOf" srcId="{20087A6D-C176-4F0E-8501-6E5B1185FDF1}" destId="{017A8BBC-EE01-406F-BAF2-5980EAE86800}" srcOrd="11" destOrd="0" presId="urn:microsoft.com/office/officeart/2016/7/layout/LinearArrowProcessNumbered"/>
    <dgm:cxn modelId="{B8B8CF35-FF0A-4A34-92E2-04E64CD25B0B}" type="presParOf" srcId="{20087A6D-C176-4F0E-8501-6E5B1185FDF1}" destId="{5E6F408B-00D2-40E5-B195-0693E837A5AD}" srcOrd="12" destOrd="0" presId="urn:microsoft.com/office/officeart/2016/7/layout/LinearArrowProcessNumbered"/>
    <dgm:cxn modelId="{4822A5AB-D3AE-4226-AA83-86A2BCCA3424}" type="presParOf" srcId="{5E6F408B-00D2-40E5-B195-0693E837A5AD}" destId="{A9DE5992-D898-4B61-8F07-E3EF6BCC237E}" srcOrd="0" destOrd="0" presId="urn:microsoft.com/office/officeart/2016/7/layout/LinearArrowProcessNumbered"/>
    <dgm:cxn modelId="{EA19E0D7-A34B-4519-9B76-E04E6D1B26EB}" type="presParOf" srcId="{5E6F408B-00D2-40E5-B195-0693E837A5AD}" destId="{225AD153-C858-49EB-AE46-FD2476946951}" srcOrd="1" destOrd="0" presId="urn:microsoft.com/office/officeart/2016/7/layout/LinearArrowProcessNumbered"/>
    <dgm:cxn modelId="{EA7A09E2-5D90-4D3E-B46C-B72C2474D310}" type="presParOf" srcId="{225AD153-C858-49EB-AE46-FD2476946951}" destId="{825E90C6-5164-4C80-B230-201F45555121}" srcOrd="0" destOrd="0" presId="urn:microsoft.com/office/officeart/2016/7/layout/LinearArrowProcessNumbered"/>
    <dgm:cxn modelId="{0D746405-071A-46FA-8CC4-210515371DBE}" type="presParOf" srcId="{225AD153-C858-49EB-AE46-FD2476946951}" destId="{07582662-364C-4E07-AB26-704BD609231A}" srcOrd="1" destOrd="0" presId="urn:microsoft.com/office/officeart/2016/7/layout/LinearArrowProcessNumbered"/>
    <dgm:cxn modelId="{408C9F68-CA0A-4AC1-B3E2-BC3DF060AC9F}" type="presParOf" srcId="{225AD153-C858-49EB-AE46-FD2476946951}" destId="{DBB44A83-229C-47BE-A176-FB92CACFAFFF}" srcOrd="2" destOrd="0" presId="urn:microsoft.com/office/officeart/2016/7/layout/LinearArrowProcessNumbered"/>
    <dgm:cxn modelId="{3B501A2C-D773-43B4-A565-F5DC16420C0C}" type="presParOf" srcId="{225AD153-C858-49EB-AE46-FD2476946951}" destId="{2E7AF223-D82A-45F3-8F6D-947CEB46B9C7}" srcOrd="3" destOrd="0" presId="urn:microsoft.com/office/officeart/2016/7/layout/LinearArrowProcessNumbered"/>
    <dgm:cxn modelId="{DBABE0C0-DC83-49CE-8E76-0C8F592E1BB7}" type="presParOf" srcId="{5E6F408B-00D2-40E5-B195-0693E837A5AD}" destId="{C4DDA942-B153-4964-A517-BE2954A2631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BB2C-58AD-4E91-9461-3DD09B53DC8C}">
      <dsp:nvSpPr>
        <dsp:cNvPr id="0" name=""/>
        <dsp:cNvSpPr/>
      </dsp:nvSpPr>
      <dsp:spPr>
        <a:xfrm>
          <a:off x="476607" y="824369"/>
          <a:ext cx="378052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99525-7988-4D84-878C-5650110A4BE5}">
      <dsp:nvSpPr>
        <dsp:cNvPr id="0" name=""/>
        <dsp:cNvSpPr/>
      </dsp:nvSpPr>
      <dsp:spPr>
        <a:xfrm>
          <a:off x="877342" y="792618"/>
          <a:ext cx="43476" cy="81733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02CE0-0FD3-4AE7-A5A3-3E1EF75EBFBE}">
      <dsp:nvSpPr>
        <dsp:cNvPr id="0" name=""/>
        <dsp:cNvSpPr/>
      </dsp:nvSpPr>
      <dsp:spPr>
        <a:xfrm>
          <a:off x="285097" y="680152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27348" y="722403"/>
        <a:ext cx="204004" cy="204004"/>
      </dsp:txXfrm>
    </dsp:sp>
    <dsp:sp modelId="{F53EDDE9-2D85-44F1-A91B-15D78F208DFE}">
      <dsp:nvSpPr>
        <dsp:cNvPr id="0" name=""/>
        <dsp:cNvSpPr/>
      </dsp:nvSpPr>
      <dsp:spPr>
        <a:xfrm>
          <a:off x="4042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Environ-</a:t>
          </a:r>
          <a:r>
            <a:rPr lang="en-US" sz="1100" kern="1200" dirty="0" err="1"/>
            <a:t>ment</a:t>
          </a:r>
          <a:r>
            <a:rPr lang="en-US" sz="1100" kern="1200" dirty="0"/>
            <a:t> with Docker &amp; Docker Compose</a:t>
          </a:r>
        </a:p>
      </dsp:txBody>
      <dsp:txXfrm>
        <a:off x="4042" y="1304376"/>
        <a:ext cx="850617" cy="1795477"/>
      </dsp:txXfrm>
    </dsp:sp>
    <dsp:sp modelId="{B5E159BA-1034-4196-8DFC-460B95CD6D87}">
      <dsp:nvSpPr>
        <dsp:cNvPr id="0" name=""/>
        <dsp:cNvSpPr/>
      </dsp:nvSpPr>
      <dsp:spPr>
        <a:xfrm>
          <a:off x="949172" y="824366"/>
          <a:ext cx="85061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934A2-5E96-4F01-8717-B52F72DFF5C7}">
      <dsp:nvSpPr>
        <dsp:cNvPr id="0" name=""/>
        <dsp:cNvSpPr/>
      </dsp:nvSpPr>
      <dsp:spPr>
        <a:xfrm>
          <a:off x="1822473" y="792614"/>
          <a:ext cx="43476" cy="8173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298E7-F204-4BF1-B162-A9BD78A226C0}">
      <dsp:nvSpPr>
        <dsp:cNvPr id="0" name=""/>
        <dsp:cNvSpPr/>
      </dsp:nvSpPr>
      <dsp:spPr>
        <a:xfrm>
          <a:off x="1230228" y="680148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272479" y="722399"/>
        <a:ext cx="204004" cy="204004"/>
      </dsp:txXfrm>
    </dsp:sp>
    <dsp:sp modelId="{E72DE10C-4213-4875-B10A-B4CAD6BB2E82}">
      <dsp:nvSpPr>
        <dsp:cNvPr id="0" name=""/>
        <dsp:cNvSpPr/>
      </dsp:nvSpPr>
      <dsp:spPr>
        <a:xfrm>
          <a:off x="949172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Platys</a:t>
          </a:r>
        </a:p>
      </dsp:txBody>
      <dsp:txXfrm>
        <a:off x="949172" y="1304376"/>
        <a:ext cx="850617" cy="1795477"/>
      </dsp:txXfrm>
    </dsp:sp>
    <dsp:sp modelId="{1F8A86CD-DA42-4DBC-B6E9-0EC88136CCC1}">
      <dsp:nvSpPr>
        <dsp:cNvPr id="0" name=""/>
        <dsp:cNvSpPr/>
      </dsp:nvSpPr>
      <dsp:spPr>
        <a:xfrm>
          <a:off x="1894303" y="824364"/>
          <a:ext cx="85061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B88C6-9F1B-42FE-BF04-F2007CC137C6}">
      <dsp:nvSpPr>
        <dsp:cNvPr id="0" name=""/>
        <dsp:cNvSpPr/>
      </dsp:nvSpPr>
      <dsp:spPr>
        <a:xfrm>
          <a:off x="2767604" y="792613"/>
          <a:ext cx="43476" cy="8173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2E95-1DD0-4B6B-8B9E-96A1E4B1180F}">
      <dsp:nvSpPr>
        <dsp:cNvPr id="0" name=""/>
        <dsp:cNvSpPr/>
      </dsp:nvSpPr>
      <dsp:spPr>
        <a:xfrm>
          <a:off x="2175359" y="680147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217610" y="722398"/>
        <a:ext cx="204004" cy="204004"/>
      </dsp:txXfrm>
    </dsp:sp>
    <dsp:sp modelId="{D267D006-C1E6-4B37-B4B0-38B33F4EABD2}">
      <dsp:nvSpPr>
        <dsp:cNvPr id="0" name=""/>
        <dsp:cNvSpPr/>
      </dsp:nvSpPr>
      <dsp:spPr>
        <a:xfrm>
          <a:off x="1894303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Initialize New Platform</a:t>
          </a:r>
        </a:p>
      </dsp:txBody>
      <dsp:txXfrm>
        <a:off x="1894303" y="1304376"/>
        <a:ext cx="850617" cy="1795477"/>
      </dsp:txXfrm>
    </dsp:sp>
    <dsp:sp modelId="{F43A45C1-CA76-4712-806D-FC424F1D5F93}">
      <dsp:nvSpPr>
        <dsp:cNvPr id="0" name=""/>
        <dsp:cNvSpPr/>
      </dsp:nvSpPr>
      <dsp:spPr>
        <a:xfrm>
          <a:off x="2839434" y="824364"/>
          <a:ext cx="85061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ED191-0956-416F-8A16-FB79A42C61FD}">
      <dsp:nvSpPr>
        <dsp:cNvPr id="0" name=""/>
        <dsp:cNvSpPr/>
      </dsp:nvSpPr>
      <dsp:spPr>
        <a:xfrm>
          <a:off x="3712734" y="792612"/>
          <a:ext cx="43476" cy="8173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7FF-41F8-43F8-B917-E4FB457FA5E4}">
      <dsp:nvSpPr>
        <dsp:cNvPr id="0" name=""/>
        <dsp:cNvSpPr/>
      </dsp:nvSpPr>
      <dsp:spPr>
        <a:xfrm>
          <a:off x="3120489" y="680147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162740" y="722398"/>
        <a:ext cx="204004" cy="204004"/>
      </dsp:txXfrm>
    </dsp:sp>
    <dsp:sp modelId="{E4B16B1E-F233-4D14-B32A-0073DC542677}">
      <dsp:nvSpPr>
        <dsp:cNvPr id="0" name=""/>
        <dsp:cNvSpPr/>
      </dsp:nvSpPr>
      <dsp:spPr>
        <a:xfrm>
          <a:off x="2839434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Fine tune </a:t>
          </a:r>
          <a:r>
            <a:rPr lang="en-US" sz="1100" kern="1200" dirty="0" err="1"/>
            <a:t>configura-tion</a:t>
          </a:r>
          <a:r>
            <a:rPr lang="en-US" sz="1100" kern="1200" dirty="0"/>
            <a:t> </a:t>
          </a:r>
          <a:r>
            <a:rPr lang="en-US" sz="1100" kern="1200" dirty="0" err="1"/>
            <a:t>config.yml</a:t>
          </a:r>
          <a:endParaRPr lang="en-US" sz="1100" kern="1200" dirty="0"/>
        </a:p>
      </dsp:txBody>
      <dsp:txXfrm>
        <a:off x="2839434" y="1304376"/>
        <a:ext cx="850617" cy="1795477"/>
      </dsp:txXfrm>
    </dsp:sp>
    <dsp:sp modelId="{48338C66-82DC-4C1D-8619-4F369C03630A}">
      <dsp:nvSpPr>
        <dsp:cNvPr id="0" name=""/>
        <dsp:cNvSpPr/>
      </dsp:nvSpPr>
      <dsp:spPr>
        <a:xfrm>
          <a:off x="3784564" y="824364"/>
          <a:ext cx="85061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D0E15-BF67-4593-AAB7-67656DFCE1B4}">
      <dsp:nvSpPr>
        <dsp:cNvPr id="0" name=""/>
        <dsp:cNvSpPr/>
      </dsp:nvSpPr>
      <dsp:spPr>
        <a:xfrm>
          <a:off x="4657865" y="792612"/>
          <a:ext cx="43476" cy="81739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9D633-4F8B-444F-905C-F651A6529C49}">
      <dsp:nvSpPr>
        <dsp:cNvPr id="0" name=""/>
        <dsp:cNvSpPr/>
      </dsp:nvSpPr>
      <dsp:spPr>
        <a:xfrm>
          <a:off x="4065620" y="680146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107871" y="722397"/>
        <a:ext cx="204004" cy="204004"/>
      </dsp:txXfrm>
    </dsp:sp>
    <dsp:sp modelId="{96278912-AE30-4AE0-9A39-70676ADE6852}">
      <dsp:nvSpPr>
        <dsp:cNvPr id="0" name=""/>
        <dsp:cNvSpPr/>
      </dsp:nvSpPr>
      <dsp:spPr>
        <a:xfrm>
          <a:off x="3784564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Platform =&gt; docker-compose. </a:t>
          </a:r>
          <a:r>
            <a:rPr lang="en-US" sz="1100" kern="1200" dirty="0" err="1"/>
            <a:t>yml</a:t>
          </a:r>
          <a:r>
            <a:rPr lang="en-US" sz="1100" kern="1200" dirty="0"/>
            <a:t> + config files/folders</a:t>
          </a:r>
        </a:p>
      </dsp:txBody>
      <dsp:txXfrm>
        <a:off x="3784564" y="1304376"/>
        <a:ext cx="850617" cy="1795477"/>
      </dsp:txXfrm>
    </dsp:sp>
    <dsp:sp modelId="{76925AC9-3A81-4319-A83B-9E71FFD4A7C4}">
      <dsp:nvSpPr>
        <dsp:cNvPr id="0" name=""/>
        <dsp:cNvSpPr/>
      </dsp:nvSpPr>
      <dsp:spPr>
        <a:xfrm>
          <a:off x="4729695" y="824363"/>
          <a:ext cx="85061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205E-09E6-4A35-956D-F5BA464C6DDA}">
      <dsp:nvSpPr>
        <dsp:cNvPr id="0" name=""/>
        <dsp:cNvSpPr/>
      </dsp:nvSpPr>
      <dsp:spPr>
        <a:xfrm>
          <a:off x="5602996" y="792612"/>
          <a:ext cx="43476" cy="81739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A7722-7763-46AD-8E41-9A46421E1F72}">
      <dsp:nvSpPr>
        <dsp:cNvPr id="0" name=""/>
        <dsp:cNvSpPr/>
      </dsp:nvSpPr>
      <dsp:spPr>
        <a:xfrm>
          <a:off x="5010751" y="680146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>
        <a:off x="5053002" y="722397"/>
        <a:ext cx="204004" cy="204004"/>
      </dsp:txXfrm>
    </dsp:sp>
    <dsp:sp modelId="{A1CB4124-DFA0-4D5C-8B75-7CC72B1E818E}">
      <dsp:nvSpPr>
        <dsp:cNvPr id="0" name=""/>
        <dsp:cNvSpPr/>
      </dsp:nvSpPr>
      <dsp:spPr>
        <a:xfrm>
          <a:off x="4729695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platform with docker compose up</a:t>
          </a:r>
        </a:p>
      </dsp:txBody>
      <dsp:txXfrm>
        <a:off x="4729695" y="1304376"/>
        <a:ext cx="850617" cy="1795477"/>
      </dsp:txXfrm>
    </dsp:sp>
    <dsp:sp modelId="{825E90C6-5164-4C80-B230-201F45555121}">
      <dsp:nvSpPr>
        <dsp:cNvPr id="0" name=""/>
        <dsp:cNvSpPr/>
      </dsp:nvSpPr>
      <dsp:spPr>
        <a:xfrm>
          <a:off x="5674826" y="824363"/>
          <a:ext cx="425308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4A83-229C-47BE-A176-FB92CACFAFFF}">
      <dsp:nvSpPr>
        <dsp:cNvPr id="0" name=""/>
        <dsp:cNvSpPr/>
      </dsp:nvSpPr>
      <dsp:spPr>
        <a:xfrm>
          <a:off x="5955881" y="680146"/>
          <a:ext cx="288506" cy="2885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96" tIns="11196" rIns="11196" bIns="111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</a:t>
          </a:r>
        </a:p>
      </dsp:txBody>
      <dsp:txXfrm>
        <a:off x="5998132" y="722397"/>
        <a:ext cx="204004" cy="204004"/>
      </dsp:txXfrm>
    </dsp:sp>
    <dsp:sp modelId="{C4DDA942-B153-4964-A517-BE2954A2631D}">
      <dsp:nvSpPr>
        <dsp:cNvPr id="0" name=""/>
        <dsp:cNvSpPr/>
      </dsp:nvSpPr>
      <dsp:spPr>
        <a:xfrm>
          <a:off x="5674826" y="1134253"/>
          <a:ext cx="85061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98" tIns="165100" rIns="6709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&lt;use platform&gt;</a:t>
          </a:r>
        </a:p>
      </dsp:txBody>
      <dsp:txXfrm>
        <a:off x="5674826" y="1304376"/>
        <a:ext cx="850617" cy="1795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28-5-2023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0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https://github.com/TrivadisPF/platys-modern-data-platform/blob/master/cookbooks/recipes/querying-kafka-with-trino/README.md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61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EFF-FFCD-4CAD-B5B6-7C6A8F03631F}" type="datetime1">
              <a:rPr lang="en-US" noProof="0" smtClean="0"/>
              <a:t>28-May-23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/>
              <a:t>Conclusion Code Café - Platys - tool to generate Data Platform environments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6DEE-0D6D-45E3-B47C-464F1B9DD771}" type="datetime1">
              <a:rPr lang="en-US" smtClean="0"/>
              <a:t>28-May-23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AE0-0859-42FD-88C5-6247FA01F803}" type="datetime1">
              <a:rPr lang="en-US" smtClean="0"/>
              <a:t>28-May-23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3336-8D46-47D6-9E4F-308BE8549325}" type="datetime1">
              <a:rPr lang="en-US" smtClean="0"/>
              <a:t>28-May-23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3B09-F320-4179-9606-3C67BF919657}" type="datetime1">
              <a:rPr lang="en-US" smtClean="0"/>
              <a:t>28-May-23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DB2B-DF73-4171-B12B-8A0E8C0E4FB1}" type="datetime1">
              <a:rPr lang="en-US" smtClean="0"/>
              <a:t>28-May-23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1117-F72F-4F98-A0E1-0991091FA1DF}" type="datetime1">
              <a:rPr lang="en-US" smtClean="0"/>
              <a:t>28-May-23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C975-3876-471E-8738-FD546DB731FB}" type="datetime1">
              <a:rPr lang="en-US" smtClean="0"/>
              <a:t>28-May-23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AB0D-731A-4348-AA9F-7EB9D8ACC718}" type="datetime1">
              <a:rPr lang="en-US" smtClean="0"/>
              <a:t>28-May-23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1D90-384B-49F1-B239-AE32E723F8DD}" type="datetime1">
              <a:rPr lang="en-US" smtClean="0"/>
              <a:t>28-May-23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049C-0E19-4C4A-9268-410B5338E8D6}" type="datetime1">
              <a:rPr lang="en-US" noProof="0" smtClean="0"/>
              <a:t>28-May-23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/>
              <a:t>Conclusion Code Café - Platys - tool to generate Data Platform environments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ABF582FE-AAFC-4BFF-9020-458145964909}" type="datetime1">
              <a:rPr lang="en-US" smtClean="0"/>
              <a:t>28-May-23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/>
              <a:t>Conclusion Code Café - Platys - tool to generate Data Platform environments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00D58180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2.png"/><Relationship Id="rId7" Type="http://schemas.openxmlformats.org/officeDocument/2006/relationships/image" Target="../media/image11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28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2.png"/><Relationship Id="rId7" Type="http://schemas.openxmlformats.org/officeDocument/2006/relationships/image" Target="../media/image11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28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jpe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jpe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30.png"/><Relationship Id="rId16" Type="http://schemas.openxmlformats.org/officeDocument/2006/relationships/image" Target="../media/image48.png"/><Relationship Id="rId20" Type="http://schemas.openxmlformats.org/officeDocument/2006/relationships/image" Target="../media/image52.jpeg"/><Relationship Id="rId29" Type="http://schemas.openxmlformats.org/officeDocument/2006/relationships/image" Target="../media/image6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11" Type="http://schemas.openxmlformats.org/officeDocument/2006/relationships/image" Target="../media/image43.png"/><Relationship Id="rId24" Type="http://schemas.openxmlformats.org/officeDocument/2006/relationships/image" Target="../media/image56.jpeg"/><Relationship Id="rId32" Type="http://schemas.openxmlformats.org/officeDocument/2006/relationships/image" Target="../media/image64.jpe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jpe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jpeg"/><Relationship Id="rId31" Type="http://schemas.openxmlformats.org/officeDocument/2006/relationships/image" Target="../media/image63.png"/><Relationship Id="rId4" Type="http://schemas.openxmlformats.org/officeDocument/2006/relationships/image" Target="../media/image37.png"/><Relationship Id="rId9" Type="http://schemas.openxmlformats.org/officeDocument/2006/relationships/image" Target="../media/image41.gif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8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aw outline">
            <a:extLst>
              <a:ext uri="{FF2B5EF4-FFF2-40B4-BE49-F238E27FC236}">
                <a16:creationId xmlns:a16="http://schemas.microsoft.com/office/drawing/2014/main" id="{003352D2-C0A5-49CC-9A54-FF3C1B0B423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693" b="31693"/>
          <a:stretch>
            <a:fillRect/>
          </a:stretch>
        </p:blipFill>
        <p:spPr/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88E8C782-10FE-B360-03A4-75144862CFCD}"/>
              </a:ext>
            </a:extLst>
          </p:cNvPr>
          <p:cNvSpPr/>
          <p:nvPr/>
        </p:nvSpPr>
        <p:spPr>
          <a:xfrm>
            <a:off x="2811841" y="3439671"/>
            <a:ext cx="1530845" cy="740898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Platys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Tool to generate Data Platforms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4BE3A-27A7-43DA-9103-D8C14FA49359}"/>
              </a:ext>
            </a:extLst>
          </p:cNvPr>
          <p:cNvSpPr txBox="1"/>
          <p:nvPr/>
        </p:nvSpPr>
        <p:spPr>
          <a:xfrm>
            <a:off x="78658" y="4356199"/>
            <a:ext cx="397564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50" b="1" kern="1200" dirty="0">
                <a:ea typeface="+mn-ea"/>
                <a:cs typeface="+mn-cs"/>
              </a:rPr>
              <a:t>Conclusion Code Café – 30 mei 2023</a:t>
            </a: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43BAE3-1682-4296-86F7-596EFFE6A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4" y="789453"/>
            <a:ext cx="1694081" cy="112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DC62F54F-F5BB-D25C-BD67-60F328294BCC}"/>
              </a:ext>
            </a:extLst>
          </p:cNvPr>
          <p:cNvSpPr/>
          <p:nvPr/>
        </p:nvSpPr>
        <p:spPr>
          <a:xfrm>
            <a:off x="3017521" y="2757269"/>
            <a:ext cx="1069145" cy="471267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DC62F86-3310-8ECC-35DE-11CA6FFADBAA}"/>
              </a:ext>
            </a:extLst>
          </p:cNvPr>
          <p:cNvSpPr/>
          <p:nvPr/>
        </p:nvSpPr>
        <p:spPr>
          <a:xfrm>
            <a:off x="3319276" y="3048674"/>
            <a:ext cx="713114" cy="740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7760B9F-B679-7574-5DFC-0923EFBCC9CB}"/>
              </a:ext>
            </a:extLst>
          </p:cNvPr>
          <p:cNvSpPr/>
          <p:nvPr/>
        </p:nvSpPr>
        <p:spPr>
          <a:xfrm>
            <a:off x="3520518" y="2595659"/>
            <a:ext cx="893248" cy="21644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lt Image Text">
            <a:extLst>
              <a:ext uri="{FF2B5EF4-FFF2-40B4-BE49-F238E27FC236}">
                <a16:creationId xmlns:a16="http://schemas.microsoft.com/office/drawing/2014/main" id="{179D2C5B-AE50-D2E7-DC89-4C4C3BC3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" y="947489"/>
            <a:ext cx="2810449" cy="249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khq.io - Information Technology &amp; Services - Overview ...">
            <a:extLst>
              <a:ext uri="{FF2B5EF4-FFF2-40B4-BE49-F238E27FC236}">
                <a16:creationId xmlns:a16="http://schemas.microsoft.com/office/drawing/2014/main" id="{A515340F-C263-7A97-FF75-424D34E0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9" y="1801942"/>
            <a:ext cx="1294515" cy="1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B5B41-3E82-4754-5CCA-4492230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3" y="567645"/>
            <a:ext cx="4798214" cy="426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C1B4AC4-7FA4-9202-48B7-C47B64BB0753}"/>
              </a:ext>
            </a:extLst>
          </p:cNvPr>
          <p:cNvSpPr/>
          <p:nvPr/>
        </p:nvSpPr>
        <p:spPr>
          <a:xfrm>
            <a:off x="2707481" y="1507331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782CA4-8A38-DD51-6FBB-7B683BE9C115}"/>
              </a:ext>
            </a:extLst>
          </p:cNvPr>
          <p:cNvSpPr/>
          <p:nvPr/>
        </p:nvSpPr>
        <p:spPr>
          <a:xfrm>
            <a:off x="2247900" y="2000249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2D0CBB-608E-B963-6B2F-1E121F6F000B}"/>
              </a:ext>
            </a:extLst>
          </p:cNvPr>
          <p:cNvSpPr/>
          <p:nvPr/>
        </p:nvSpPr>
        <p:spPr>
          <a:xfrm>
            <a:off x="2247899" y="2195446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3E593D-E54B-3C43-832F-BC82A66854DA}"/>
              </a:ext>
            </a:extLst>
          </p:cNvPr>
          <p:cNvSpPr/>
          <p:nvPr/>
        </p:nvSpPr>
        <p:spPr>
          <a:xfrm>
            <a:off x="5468142" y="1507331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6BED8F-A37E-942A-7433-000D193E5108}"/>
              </a:ext>
            </a:extLst>
          </p:cNvPr>
          <p:cNvSpPr/>
          <p:nvPr/>
        </p:nvSpPr>
        <p:spPr>
          <a:xfrm>
            <a:off x="5468141" y="1609725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FC6080-283C-25D9-1CC9-4CA98106175F}"/>
              </a:ext>
            </a:extLst>
          </p:cNvPr>
          <p:cNvSpPr/>
          <p:nvPr/>
        </p:nvSpPr>
        <p:spPr>
          <a:xfrm>
            <a:off x="6544467" y="1629966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BBCAF5-81AC-A83B-3E41-5EE530BD8610}"/>
              </a:ext>
            </a:extLst>
          </p:cNvPr>
          <p:cNvSpPr/>
          <p:nvPr/>
        </p:nvSpPr>
        <p:spPr>
          <a:xfrm>
            <a:off x="5934867" y="721555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Superset">
            <a:extLst>
              <a:ext uri="{FF2B5EF4-FFF2-40B4-BE49-F238E27FC236}">
                <a16:creationId xmlns:a16="http://schemas.microsoft.com/office/drawing/2014/main" id="{E567F8AA-D7B3-6A14-F853-03A41DFE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46" y="1941691"/>
            <a:ext cx="1957971" cy="5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logo kafka">
            <a:extLst>
              <a:ext uri="{FF2B5EF4-FFF2-40B4-BE49-F238E27FC236}">
                <a16:creationId xmlns:a16="http://schemas.microsoft.com/office/drawing/2014/main" id="{C315BAAE-7B87-32CA-226C-A92C491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0" y="1382847"/>
            <a:ext cx="1462134" cy="7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nstalling Trino (Presto) in ubuntu 20.04 LTS.">
            <a:extLst>
              <a:ext uri="{FF2B5EF4-FFF2-40B4-BE49-F238E27FC236}">
                <a16:creationId xmlns:a16="http://schemas.microsoft.com/office/drawing/2014/main" id="{720A61F6-D744-A0C0-66CE-5B78C684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34" y="1288593"/>
            <a:ext cx="1581457" cy="7116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Snagit_SNGOUT2113">
            <a:extLst>
              <a:ext uri="{FF2B5EF4-FFF2-40B4-BE49-F238E27FC236}">
                <a16:creationId xmlns:a16="http://schemas.microsoft.com/office/drawing/2014/main" id="{077EB790-E696-59D0-DD84-03B1FA9F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051728" y="224962"/>
            <a:ext cx="2156802" cy="249453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9890E9-0810-BEBA-9B99-D7637575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59" y="2767133"/>
            <a:ext cx="684803" cy="6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598C-B410-2424-B323-3A19A70E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EF954-64BE-1990-0B4A-C345AE06A933}"/>
              </a:ext>
            </a:extLst>
          </p:cNvPr>
          <p:cNvSpPr txBox="1"/>
          <p:nvPr/>
        </p:nvSpPr>
        <p:spPr>
          <a:xfrm>
            <a:off x="148590" y="749547"/>
            <a:ext cx="457200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/>
              <a:t> # Default values for the generator</a:t>
            </a:r>
          </a:p>
          <a:p>
            <a:r>
              <a:rPr lang="en-US" sz="800" dirty="0"/>
              <a:t>      # this file can be used as a template for a custom configuration</a:t>
            </a:r>
          </a:p>
          <a:p>
            <a:r>
              <a:rPr lang="en-US" sz="800" dirty="0"/>
              <a:t>      # or to know about the different variables available for the generator</a:t>
            </a:r>
          </a:p>
          <a:p>
            <a:r>
              <a:rPr lang="en-US" sz="800" dirty="0"/>
              <a:t>      platys:</a:t>
            </a:r>
          </a:p>
          <a:p>
            <a:r>
              <a:rPr lang="en-US" sz="800" dirty="0"/>
              <a:t>          platform-name: 'demo-platform'</a:t>
            </a:r>
          </a:p>
          <a:p>
            <a:r>
              <a:rPr lang="en-US" sz="800" dirty="0"/>
              <a:t>          platform-stack: '</a:t>
            </a:r>
            <a:r>
              <a:rPr lang="en-US" sz="800" dirty="0" err="1"/>
              <a:t>trivadis</a:t>
            </a:r>
            <a:r>
              <a:rPr lang="en-US" sz="800" dirty="0"/>
              <a:t>/platys-modern-data-platform'</a:t>
            </a:r>
          </a:p>
          <a:p>
            <a:r>
              <a:rPr lang="en-US" sz="800" dirty="0"/>
              <a:t>          platform-stack-version: '1.15.0'</a:t>
            </a:r>
          </a:p>
          <a:p>
            <a:r>
              <a:rPr lang="en-US" sz="800" dirty="0"/>
              <a:t>          structure: 'flat'</a:t>
            </a:r>
          </a:p>
          <a:p>
            <a:r>
              <a:rPr lang="en-US" sz="800" dirty="0"/>
              <a:t>      # ========================================================================</a:t>
            </a:r>
          </a:p>
          <a:p>
            <a:r>
              <a:rPr lang="en-US" sz="800" dirty="0"/>
              <a:t>      # Global configuration, valid for all or a group of services </a:t>
            </a:r>
          </a:p>
          <a:p>
            <a:r>
              <a:rPr lang="en-US" sz="800" dirty="0"/>
              <a:t>      # ========================================================================</a:t>
            </a:r>
          </a:p>
          <a:p>
            <a:r>
              <a:rPr lang="en-US" sz="800" dirty="0"/>
              <a:t>    # the UID to use when using the "user" property in a service to override user inside container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uid</a:t>
            </a:r>
            <a:r>
              <a:rPr lang="en-US" sz="800" dirty="0"/>
              <a:t>: '1000'</a:t>
            </a:r>
          </a:p>
          <a:p>
            <a:r>
              <a:rPr lang="en-US" sz="800" dirty="0"/>
              <a:t>      # ========================================================================</a:t>
            </a:r>
          </a:p>
          <a:p>
            <a:r>
              <a:rPr lang="en-US" sz="800" dirty="0"/>
              <a:t>      # External Services</a:t>
            </a:r>
          </a:p>
          <a:p>
            <a:r>
              <a:rPr lang="en-US" sz="800" dirty="0"/>
              <a:t>      # ========================================================================</a:t>
            </a:r>
          </a:p>
          <a:p>
            <a:r>
              <a:rPr lang="en-US" sz="800" dirty="0"/>
              <a:t>      external: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KAFKA_enable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KAFKA_bootstrap_servers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KAFKA_username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KAFKA_password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SCHEMA_REGISTRY_enable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SCHEMA_REGISTRY_url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S3_enable: false</a:t>
            </a:r>
          </a:p>
          <a:p>
            <a:r>
              <a:rPr lang="en-US" sz="800" dirty="0"/>
              <a:t>          S3_endpoint:</a:t>
            </a:r>
          </a:p>
          <a:p>
            <a:r>
              <a:rPr lang="en-US" sz="800" dirty="0"/>
              <a:t>          S3_path_style_access: false</a:t>
            </a:r>
          </a:p>
          <a:p>
            <a:r>
              <a:rPr lang="en-US" sz="800" dirty="0"/>
              <a:t>          S3_access_key: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5A8B3-9BFF-8696-504C-1DC61BAC02F3}"/>
              </a:ext>
            </a:extLst>
          </p:cNvPr>
          <p:cNvSpPr txBox="1"/>
          <p:nvPr/>
        </p:nvSpPr>
        <p:spPr>
          <a:xfrm>
            <a:off x="4983536" y="234654"/>
            <a:ext cx="4572000" cy="4647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/>
              <a:t># ========================================================================</a:t>
            </a:r>
          </a:p>
          <a:p>
            <a:r>
              <a:rPr lang="en-US" sz="800" dirty="0"/>
              <a:t>      # Platys Services</a:t>
            </a:r>
          </a:p>
          <a:p>
            <a:r>
              <a:rPr lang="en-US" sz="800" dirty="0"/>
              <a:t>      # ========================================================================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PROVISIONING_DATA_enable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# ===== Apache Zookeeper ========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ZOOKEEPER_enable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ZOOKEEPER_volume_map_data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ZOOKEEPER_nodes</a:t>
            </a:r>
            <a:r>
              <a:rPr lang="en-US" sz="800" dirty="0"/>
              <a:t>: 1 # either 1 or 3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# ===== Apache Zookeeper Navigator ========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ZOOKEEPER_NAVIGATOR_enable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# ===== Apache Kafka ========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# one of enterprise, community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KAFKA_edition</a:t>
            </a:r>
            <a:r>
              <a:rPr lang="en-US" sz="800" dirty="0"/>
              <a:t>: 'community'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KAFKA_volume_map_data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KAFKA_datacenters</a:t>
            </a:r>
            <a:r>
              <a:rPr lang="en-US" sz="800" dirty="0"/>
              <a:t>: 1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KAFKA_broker_nodes</a:t>
            </a:r>
            <a:r>
              <a:rPr lang="en-US" sz="800" dirty="0"/>
              <a:t>: 3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KAFKA_internal_replication_factor</a:t>
            </a:r>
            <a:r>
              <a:rPr lang="en-US" sz="800" dirty="0"/>
              <a:t>: 3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KAFKA_delete_topic_enable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KAFKA_auto_create_topics_enable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KAFKA_message_timestamp_type</a:t>
            </a:r>
            <a:r>
              <a:rPr lang="en-US" sz="800" dirty="0"/>
              <a:t>: </a:t>
            </a:r>
            <a:r>
              <a:rPr lang="en-US" sz="800" dirty="0" err="1"/>
              <a:t>CreateTime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# ===== Apache Kafka HQ ========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KAFKA_AKHQ_enable</a:t>
            </a:r>
            <a:r>
              <a:rPr lang="en-US" sz="800" dirty="0"/>
              <a:t>: false </a:t>
            </a:r>
            <a:br>
              <a:rPr lang="en-US" sz="800" dirty="0"/>
            </a:br>
            <a:endParaRPr lang="en-US" sz="800" dirty="0"/>
          </a:p>
          <a:p>
            <a:r>
              <a:rPr lang="en-US" sz="800" dirty="0"/>
              <a:t>      # ===== PostgreSQL ========</a:t>
            </a:r>
          </a:p>
          <a:p>
            <a:r>
              <a:rPr lang="en-US" sz="800" dirty="0"/>
              <a:t>      #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POSTGRESQL_enable</a:t>
            </a:r>
            <a:r>
              <a:rPr lang="en-US" sz="800" dirty="0"/>
              <a:t>: false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POSTGRESQL_volume_map_data</a:t>
            </a:r>
            <a:r>
              <a:rPr lang="en-US" sz="800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33408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A8D-258D-7482-8328-2EAA264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Gitpod</a:t>
            </a:r>
            <a:r>
              <a:rPr lang="en-US" dirty="0"/>
              <a:t> Workspace for Trying Out Platys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7C33-C013-115B-5FD5-702DAB1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2FF4-A3E7-A69E-1DCB-0430F6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0326-5ABA-560B-5739-8F21211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E708-FA16-AD3E-DF45-8DA2BD4AD09D}"/>
              </a:ext>
            </a:extLst>
          </p:cNvPr>
          <p:cNvSpPr/>
          <p:nvPr/>
        </p:nvSpPr>
        <p:spPr>
          <a:xfrm>
            <a:off x="4906656" y="1074816"/>
            <a:ext cx="2613070" cy="35173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4D13-DE84-D9F0-D460-A24C80E5E3B4}"/>
              </a:ext>
            </a:extLst>
          </p:cNvPr>
          <p:cNvSpPr txBox="1"/>
          <p:nvPr/>
        </p:nvSpPr>
        <p:spPr>
          <a:xfrm>
            <a:off x="6564967" y="4687006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workspace</a:t>
            </a:r>
          </a:p>
        </p:txBody>
      </p:sp>
      <p:pic>
        <p:nvPicPr>
          <p:cNvPr id="9" name="Picture 2" descr="Gitpod Case Study | MAD - Digital Product Studio">
            <a:extLst>
              <a:ext uri="{FF2B5EF4-FFF2-40B4-BE49-F238E27FC236}">
                <a16:creationId xmlns:a16="http://schemas.microsoft.com/office/drawing/2014/main" id="{DB20D886-3BB7-7E28-0E40-C68F478F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42248" r="25464" b="41971"/>
          <a:stretch/>
        </p:blipFill>
        <p:spPr bwMode="auto">
          <a:xfrm>
            <a:off x="3233315" y="4350300"/>
            <a:ext cx="1688485" cy="5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4CCCF-A681-56AE-E4D7-0B74C215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05" y="4032189"/>
            <a:ext cx="98107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B396A-E1CF-830C-9316-4739D95F3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95" y="4138426"/>
            <a:ext cx="495300" cy="390525"/>
          </a:xfrm>
          <a:prstGeom prst="rect">
            <a:avLst/>
          </a:prstGeom>
        </p:spPr>
      </p:pic>
      <p:pic>
        <p:nvPicPr>
          <p:cNvPr id="12" name="Picture 6" descr="GitHub Logo, symbol, meaning, history, PNG">
            <a:extLst>
              <a:ext uri="{FF2B5EF4-FFF2-40B4-BE49-F238E27FC236}">
                <a16:creationId xmlns:a16="http://schemas.microsoft.com/office/drawing/2014/main" id="{B485CB66-DDD0-A6E6-2676-A993EF92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1" y="2941610"/>
            <a:ext cx="1537648" cy="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 Look At Docker &amp; Containers Technology - ESDS BLOG">
            <a:extLst>
              <a:ext uri="{FF2B5EF4-FFF2-40B4-BE49-F238E27FC236}">
                <a16:creationId xmlns:a16="http://schemas.microsoft.com/office/drawing/2014/main" id="{6329EAAB-A645-494B-3805-6ED97DDC5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5243377" y="2225701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5510BA70-6194-9ACE-5FBC-2560343C3C0C}"/>
              </a:ext>
            </a:extLst>
          </p:cNvPr>
          <p:cNvSpPr/>
          <p:nvPr/>
        </p:nvSpPr>
        <p:spPr>
          <a:xfrm>
            <a:off x="4155832" y="2050825"/>
            <a:ext cx="899208" cy="154903"/>
          </a:xfrm>
          <a:prstGeom prst="wedgeRectCallout">
            <a:avLst>
              <a:gd name="adj1" fmla="val 84148"/>
              <a:gd name="adj2" fmla="val 1624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platys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D945929-DB1B-7390-2970-A624C6FC79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779"/>
          <a:stretch/>
        </p:blipFill>
        <p:spPr>
          <a:xfrm>
            <a:off x="223396" y="894121"/>
            <a:ext cx="2730026" cy="208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3E208B-E051-75FC-A945-F5261C5061C2}"/>
              </a:ext>
            </a:extLst>
          </p:cNvPr>
          <p:cNvSpPr/>
          <p:nvPr/>
        </p:nvSpPr>
        <p:spPr>
          <a:xfrm>
            <a:off x="1689656" y="894121"/>
            <a:ext cx="3351226" cy="2228180"/>
          </a:xfrm>
          <a:custGeom>
            <a:avLst/>
            <a:gdLst>
              <a:gd name="connsiteX0" fmla="*/ 0 w 2053988"/>
              <a:gd name="connsiteY0" fmla="*/ 1456173 h 1540547"/>
              <a:gd name="connsiteX1" fmla="*/ 839337 w 2053988"/>
              <a:gd name="connsiteY1" fmla="*/ 1490292 h 1540547"/>
              <a:gd name="connsiteX2" fmla="*/ 1194179 w 2053988"/>
              <a:gd name="connsiteY2" fmla="*/ 862495 h 1540547"/>
              <a:gd name="connsiteX3" fmla="*/ 1453486 w 2053988"/>
              <a:gd name="connsiteY3" fmla="*/ 9510 h 1540547"/>
              <a:gd name="connsiteX4" fmla="*/ 2053988 w 2053988"/>
              <a:gd name="connsiteY4" fmla="*/ 480358 h 154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988" h="1540547">
                <a:moveTo>
                  <a:pt x="0" y="1456173"/>
                </a:moveTo>
                <a:cubicBezTo>
                  <a:pt x="320153" y="1522705"/>
                  <a:pt x="640307" y="1589238"/>
                  <a:pt x="839337" y="1490292"/>
                </a:cubicBezTo>
                <a:cubicBezTo>
                  <a:pt x="1038367" y="1391346"/>
                  <a:pt x="1091821" y="1109292"/>
                  <a:pt x="1194179" y="862495"/>
                </a:cubicBezTo>
                <a:cubicBezTo>
                  <a:pt x="1296537" y="615698"/>
                  <a:pt x="1310185" y="73199"/>
                  <a:pt x="1453486" y="9510"/>
                </a:cubicBezTo>
                <a:cubicBezTo>
                  <a:pt x="1596787" y="-54179"/>
                  <a:pt x="1825387" y="213089"/>
                  <a:pt x="2053988" y="48035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586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A8D-258D-7482-8328-2EAA264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&amp; Run Platys – then Docker Compose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7C33-C013-115B-5FD5-702DAB1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2FF4-A3E7-A69E-1DCB-0430F6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0326-5ABA-560B-5739-8F21211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E708-FA16-AD3E-DF45-8DA2BD4AD09D}"/>
              </a:ext>
            </a:extLst>
          </p:cNvPr>
          <p:cNvSpPr/>
          <p:nvPr/>
        </p:nvSpPr>
        <p:spPr>
          <a:xfrm>
            <a:off x="4906656" y="1074816"/>
            <a:ext cx="2613070" cy="35173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4D13-DE84-D9F0-D460-A24C80E5E3B4}"/>
              </a:ext>
            </a:extLst>
          </p:cNvPr>
          <p:cNvSpPr txBox="1"/>
          <p:nvPr/>
        </p:nvSpPr>
        <p:spPr>
          <a:xfrm>
            <a:off x="6564967" y="4687006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workspace</a:t>
            </a:r>
          </a:p>
        </p:txBody>
      </p:sp>
      <p:pic>
        <p:nvPicPr>
          <p:cNvPr id="9" name="Picture 2" descr="Gitpod Case Study | MAD - Digital Product Studio">
            <a:extLst>
              <a:ext uri="{FF2B5EF4-FFF2-40B4-BE49-F238E27FC236}">
                <a16:creationId xmlns:a16="http://schemas.microsoft.com/office/drawing/2014/main" id="{DB20D886-3BB7-7E28-0E40-C68F478F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42248" r="25464" b="41971"/>
          <a:stretch/>
        </p:blipFill>
        <p:spPr bwMode="auto">
          <a:xfrm>
            <a:off x="3233315" y="4350300"/>
            <a:ext cx="1688485" cy="5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4CCCF-A681-56AE-E4D7-0B74C21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5" y="4032189"/>
            <a:ext cx="98107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B396A-E1CF-830C-9316-4739D95F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95" y="4138426"/>
            <a:ext cx="495300" cy="390525"/>
          </a:xfrm>
          <a:prstGeom prst="rect">
            <a:avLst/>
          </a:prstGeom>
        </p:spPr>
      </p:pic>
      <p:pic>
        <p:nvPicPr>
          <p:cNvPr id="12" name="Picture 6" descr="GitHub Logo, symbol, meaning, history, PNG">
            <a:extLst>
              <a:ext uri="{FF2B5EF4-FFF2-40B4-BE49-F238E27FC236}">
                <a16:creationId xmlns:a16="http://schemas.microsoft.com/office/drawing/2014/main" id="{B485CB66-DDD0-A6E6-2676-A993EF92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1" y="2941610"/>
            <a:ext cx="1537648" cy="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 Look At Docker &amp; Containers Technology - ESDS BLOG">
            <a:extLst>
              <a:ext uri="{FF2B5EF4-FFF2-40B4-BE49-F238E27FC236}">
                <a16:creationId xmlns:a16="http://schemas.microsoft.com/office/drawing/2014/main" id="{6329EAAB-A645-494B-3805-6ED97DDC5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5964047" y="2465923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5510BA70-6194-9ACE-5FBC-2560343C3C0C}"/>
              </a:ext>
            </a:extLst>
          </p:cNvPr>
          <p:cNvSpPr/>
          <p:nvPr/>
        </p:nvSpPr>
        <p:spPr>
          <a:xfrm>
            <a:off x="4876502" y="2291047"/>
            <a:ext cx="899208" cy="154903"/>
          </a:xfrm>
          <a:prstGeom prst="wedgeRectCallout">
            <a:avLst>
              <a:gd name="adj1" fmla="val 84148"/>
              <a:gd name="adj2" fmla="val 1624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platys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D945929-DB1B-7390-2970-A624C6FC79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6779"/>
          <a:stretch/>
        </p:blipFill>
        <p:spPr>
          <a:xfrm>
            <a:off x="223396" y="894121"/>
            <a:ext cx="2730026" cy="208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3E208B-E051-75FC-A945-F5261C5061C2}"/>
              </a:ext>
            </a:extLst>
          </p:cNvPr>
          <p:cNvSpPr/>
          <p:nvPr/>
        </p:nvSpPr>
        <p:spPr>
          <a:xfrm>
            <a:off x="1689656" y="894121"/>
            <a:ext cx="3351226" cy="2228180"/>
          </a:xfrm>
          <a:custGeom>
            <a:avLst/>
            <a:gdLst>
              <a:gd name="connsiteX0" fmla="*/ 0 w 2053988"/>
              <a:gd name="connsiteY0" fmla="*/ 1456173 h 1540547"/>
              <a:gd name="connsiteX1" fmla="*/ 839337 w 2053988"/>
              <a:gd name="connsiteY1" fmla="*/ 1490292 h 1540547"/>
              <a:gd name="connsiteX2" fmla="*/ 1194179 w 2053988"/>
              <a:gd name="connsiteY2" fmla="*/ 862495 h 1540547"/>
              <a:gd name="connsiteX3" fmla="*/ 1453486 w 2053988"/>
              <a:gd name="connsiteY3" fmla="*/ 9510 h 1540547"/>
              <a:gd name="connsiteX4" fmla="*/ 2053988 w 2053988"/>
              <a:gd name="connsiteY4" fmla="*/ 480358 h 154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988" h="1540547">
                <a:moveTo>
                  <a:pt x="0" y="1456173"/>
                </a:moveTo>
                <a:cubicBezTo>
                  <a:pt x="320153" y="1522705"/>
                  <a:pt x="640307" y="1589238"/>
                  <a:pt x="839337" y="1490292"/>
                </a:cubicBezTo>
                <a:cubicBezTo>
                  <a:pt x="1038367" y="1391346"/>
                  <a:pt x="1091821" y="1109292"/>
                  <a:pt x="1194179" y="862495"/>
                </a:cubicBezTo>
                <a:cubicBezTo>
                  <a:pt x="1296537" y="615698"/>
                  <a:pt x="1310185" y="73199"/>
                  <a:pt x="1453486" y="9510"/>
                </a:cubicBezTo>
                <a:cubicBezTo>
                  <a:pt x="1596787" y="-54179"/>
                  <a:pt x="1825387" y="213089"/>
                  <a:pt x="2053988" y="48035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84086-5EAD-6D3C-7F4B-F1C22BE27B28}"/>
              </a:ext>
            </a:extLst>
          </p:cNvPr>
          <p:cNvSpPr/>
          <p:nvPr/>
        </p:nvSpPr>
        <p:spPr>
          <a:xfrm>
            <a:off x="5761552" y="3181832"/>
            <a:ext cx="496607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B1FEA-CCEB-7769-0E08-523D9D54CDC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09856" y="2811972"/>
            <a:ext cx="248303" cy="36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58362-66EF-728F-7CC8-B6A669F56265}"/>
              </a:ext>
            </a:extLst>
          </p:cNvPr>
          <p:cNvCxnSpPr>
            <a:cxnSpLocks/>
          </p:cNvCxnSpPr>
          <p:nvPr/>
        </p:nvCxnSpPr>
        <p:spPr>
          <a:xfrm>
            <a:off x="6162256" y="3334232"/>
            <a:ext cx="400703" cy="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C825FEB-9B7C-EDAA-7B7C-93BC76C07A4B}"/>
              </a:ext>
            </a:extLst>
          </p:cNvPr>
          <p:cNvSpPr/>
          <p:nvPr/>
        </p:nvSpPr>
        <p:spPr>
          <a:xfrm>
            <a:off x="6583134" y="3241642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51260-37D4-F53B-0947-FDC2F3417EF0}"/>
              </a:ext>
            </a:extLst>
          </p:cNvPr>
          <p:cNvSpPr txBox="1"/>
          <p:nvPr/>
        </p:nvSpPr>
        <p:spPr>
          <a:xfrm>
            <a:off x="6237115" y="3744867"/>
            <a:ext cx="11253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Lucida Sans Typewriter" panose="020B0509030504030204" pitchFamily="49" charset="0"/>
              </a:rPr>
              <a:t>docker-</a:t>
            </a:r>
            <a:r>
              <a:rPr lang="en-US" sz="800" dirty="0" err="1">
                <a:latin typeface="Lucida Sans Typewriter" panose="020B0509030504030204" pitchFamily="49" charset="0"/>
              </a:rPr>
              <a:t>compose.yml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FAC32B5C-B8C7-7D01-F5D9-29DFB6D8CD67}"/>
              </a:ext>
            </a:extLst>
          </p:cNvPr>
          <p:cNvSpPr/>
          <p:nvPr/>
        </p:nvSpPr>
        <p:spPr>
          <a:xfrm>
            <a:off x="5115660" y="2822224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9E68CF-0845-19BE-D04D-3969EB8D12B1}"/>
              </a:ext>
            </a:extLst>
          </p:cNvPr>
          <p:cNvSpPr txBox="1"/>
          <p:nvPr/>
        </p:nvSpPr>
        <p:spPr>
          <a:xfrm>
            <a:off x="4936029" y="3333385"/>
            <a:ext cx="625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Lucida Sans Typewriter" panose="020B0509030504030204" pitchFamily="49" charset="0"/>
              </a:rPr>
              <a:t>config.yml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D77153-A6E4-C86F-150D-4C317003CF36}"/>
              </a:ext>
            </a:extLst>
          </p:cNvPr>
          <p:cNvSpPr/>
          <p:nvPr/>
        </p:nvSpPr>
        <p:spPr>
          <a:xfrm>
            <a:off x="5402525" y="2993629"/>
            <a:ext cx="444844" cy="248013"/>
          </a:xfrm>
          <a:custGeom>
            <a:avLst/>
            <a:gdLst>
              <a:gd name="connsiteX0" fmla="*/ 444844 w 444844"/>
              <a:gd name="connsiteY0" fmla="*/ 232515 h 248013"/>
              <a:gd name="connsiteX1" fmla="*/ 3143 w 444844"/>
              <a:gd name="connsiteY1" fmla="*/ 41 h 248013"/>
              <a:gd name="connsiteX2" fmla="*/ 282112 w 444844"/>
              <a:gd name="connsiteY2" fmla="*/ 248013 h 2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4" h="248013">
                <a:moveTo>
                  <a:pt x="444844" y="232515"/>
                </a:moveTo>
                <a:cubicBezTo>
                  <a:pt x="237554" y="114986"/>
                  <a:pt x="30265" y="-2542"/>
                  <a:pt x="3143" y="41"/>
                </a:cubicBezTo>
                <a:cubicBezTo>
                  <a:pt x="-23979" y="2624"/>
                  <a:pt x="129066" y="125318"/>
                  <a:pt x="282112" y="2480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A8D-258D-7482-8328-2EAA264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&amp; Run Platys – then Docker Compose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2FF4-A3E7-A69E-1DCB-0430F6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0326-5ABA-560B-5739-8F21211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E708-FA16-AD3E-DF45-8DA2BD4AD09D}"/>
              </a:ext>
            </a:extLst>
          </p:cNvPr>
          <p:cNvSpPr/>
          <p:nvPr/>
        </p:nvSpPr>
        <p:spPr>
          <a:xfrm>
            <a:off x="4906656" y="1074816"/>
            <a:ext cx="4013948" cy="35173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4D13-DE84-D9F0-D460-A24C80E5E3B4}"/>
              </a:ext>
            </a:extLst>
          </p:cNvPr>
          <p:cNvSpPr txBox="1"/>
          <p:nvPr/>
        </p:nvSpPr>
        <p:spPr>
          <a:xfrm>
            <a:off x="6564967" y="4687006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workspace</a:t>
            </a:r>
          </a:p>
        </p:txBody>
      </p:sp>
      <p:pic>
        <p:nvPicPr>
          <p:cNvPr id="9" name="Picture 2" descr="Gitpod Case Study | MAD - Digital Product Studio">
            <a:extLst>
              <a:ext uri="{FF2B5EF4-FFF2-40B4-BE49-F238E27FC236}">
                <a16:creationId xmlns:a16="http://schemas.microsoft.com/office/drawing/2014/main" id="{DB20D886-3BB7-7E28-0E40-C68F478F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42248" r="25464" b="41971"/>
          <a:stretch/>
        </p:blipFill>
        <p:spPr bwMode="auto">
          <a:xfrm>
            <a:off x="3233315" y="4350300"/>
            <a:ext cx="1688485" cy="5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4CCCF-A681-56AE-E4D7-0B74C21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5" y="4032189"/>
            <a:ext cx="98107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B396A-E1CF-830C-9316-4739D95F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95" y="4138426"/>
            <a:ext cx="495300" cy="390525"/>
          </a:xfrm>
          <a:prstGeom prst="rect">
            <a:avLst/>
          </a:prstGeom>
        </p:spPr>
      </p:pic>
      <p:pic>
        <p:nvPicPr>
          <p:cNvPr id="12" name="Picture 6" descr="GitHub Logo, symbol, meaning, history, PNG">
            <a:extLst>
              <a:ext uri="{FF2B5EF4-FFF2-40B4-BE49-F238E27FC236}">
                <a16:creationId xmlns:a16="http://schemas.microsoft.com/office/drawing/2014/main" id="{B485CB66-DDD0-A6E6-2676-A993EF92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1" y="2941610"/>
            <a:ext cx="1537648" cy="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945929-DB1B-7390-2970-A624C6FC79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79"/>
          <a:stretch/>
        </p:blipFill>
        <p:spPr>
          <a:xfrm>
            <a:off x="223396" y="894121"/>
            <a:ext cx="2730026" cy="208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3E208B-E051-75FC-A945-F5261C5061C2}"/>
              </a:ext>
            </a:extLst>
          </p:cNvPr>
          <p:cNvSpPr/>
          <p:nvPr/>
        </p:nvSpPr>
        <p:spPr>
          <a:xfrm>
            <a:off x="1689656" y="894121"/>
            <a:ext cx="3351226" cy="2228180"/>
          </a:xfrm>
          <a:custGeom>
            <a:avLst/>
            <a:gdLst>
              <a:gd name="connsiteX0" fmla="*/ 0 w 2053988"/>
              <a:gd name="connsiteY0" fmla="*/ 1456173 h 1540547"/>
              <a:gd name="connsiteX1" fmla="*/ 839337 w 2053988"/>
              <a:gd name="connsiteY1" fmla="*/ 1490292 h 1540547"/>
              <a:gd name="connsiteX2" fmla="*/ 1194179 w 2053988"/>
              <a:gd name="connsiteY2" fmla="*/ 862495 h 1540547"/>
              <a:gd name="connsiteX3" fmla="*/ 1453486 w 2053988"/>
              <a:gd name="connsiteY3" fmla="*/ 9510 h 1540547"/>
              <a:gd name="connsiteX4" fmla="*/ 2053988 w 2053988"/>
              <a:gd name="connsiteY4" fmla="*/ 480358 h 154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988" h="1540547">
                <a:moveTo>
                  <a:pt x="0" y="1456173"/>
                </a:moveTo>
                <a:cubicBezTo>
                  <a:pt x="320153" y="1522705"/>
                  <a:pt x="640307" y="1589238"/>
                  <a:pt x="839337" y="1490292"/>
                </a:cubicBezTo>
                <a:cubicBezTo>
                  <a:pt x="1038367" y="1391346"/>
                  <a:pt x="1091821" y="1109292"/>
                  <a:pt x="1194179" y="862495"/>
                </a:cubicBezTo>
                <a:cubicBezTo>
                  <a:pt x="1296537" y="615698"/>
                  <a:pt x="1310185" y="73199"/>
                  <a:pt x="1453486" y="9510"/>
                </a:cubicBezTo>
                <a:cubicBezTo>
                  <a:pt x="1596787" y="-54179"/>
                  <a:pt x="1825387" y="213089"/>
                  <a:pt x="2053988" y="48035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14" name="Picture 2" descr="A Look At Docker &amp; Containers Technology - ESDS BLOG">
            <a:extLst>
              <a:ext uri="{FF2B5EF4-FFF2-40B4-BE49-F238E27FC236}">
                <a16:creationId xmlns:a16="http://schemas.microsoft.com/office/drawing/2014/main" id="{AAC97227-0D89-A35D-8EC1-7713E5E96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078890" y="2574731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 Look At Docker &amp; Containers Technology - ESDS BLOG">
            <a:extLst>
              <a:ext uri="{FF2B5EF4-FFF2-40B4-BE49-F238E27FC236}">
                <a16:creationId xmlns:a16="http://schemas.microsoft.com/office/drawing/2014/main" id="{12E9BA2C-94B9-482E-49F5-FB65F8C0D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071141" y="1634810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7F8D5E-B43E-F70F-F321-616F66420297}"/>
              </a:ext>
            </a:extLst>
          </p:cNvPr>
          <p:cNvSpPr/>
          <p:nvPr/>
        </p:nvSpPr>
        <p:spPr>
          <a:xfrm>
            <a:off x="6679773" y="1898544"/>
            <a:ext cx="387457" cy="1394847"/>
          </a:xfrm>
          <a:custGeom>
            <a:avLst/>
            <a:gdLst>
              <a:gd name="connsiteX0" fmla="*/ 0 w 387457"/>
              <a:gd name="connsiteY0" fmla="*/ 1394847 h 1394847"/>
              <a:gd name="connsiteX1" fmla="*/ 232474 w 387457"/>
              <a:gd name="connsiteY1" fmla="*/ 325464 h 1394847"/>
              <a:gd name="connsiteX2" fmla="*/ 387457 w 387457"/>
              <a:gd name="connsiteY2" fmla="*/ 0 h 139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457" h="1394847">
                <a:moveTo>
                  <a:pt x="0" y="1394847"/>
                </a:moveTo>
                <a:cubicBezTo>
                  <a:pt x="83949" y="976392"/>
                  <a:pt x="167898" y="557938"/>
                  <a:pt x="232474" y="325464"/>
                </a:cubicBezTo>
                <a:cubicBezTo>
                  <a:pt x="297050" y="92990"/>
                  <a:pt x="342253" y="46495"/>
                  <a:pt x="38745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DC4E6C-5D04-FB34-7F1D-FE9494353C64}"/>
              </a:ext>
            </a:extLst>
          </p:cNvPr>
          <p:cNvSpPr/>
          <p:nvPr/>
        </p:nvSpPr>
        <p:spPr>
          <a:xfrm>
            <a:off x="6796010" y="2789696"/>
            <a:ext cx="294468" cy="658678"/>
          </a:xfrm>
          <a:custGeom>
            <a:avLst/>
            <a:gdLst>
              <a:gd name="connsiteX0" fmla="*/ 0 w 294468"/>
              <a:gd name="connsiteY0" fmla="*/ 658678 h 658678"/>
              <a:gd name="connsiteX1" fmla="*/ 263471 w 294468"/>
              <a:gd name="connsiteY1" fmla="*/ 565689 h 658678"/>
              <a:gd name="connsiteX2" fmla="*/ 147234 w 294468"/>
              <a:gd name="connsiteY2" fmla="*/ 255722 h 658678"/>
              <a:gd name="connsiteX3" fmla="*/ 294468 w 294468"/>
              <a:gd name="connsiteY3" fmla="*/ 0 h 65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68" h="658678">
                <a:moveTo>
                  <a:pt x="0" y="658678"/>
                </a:moveTo>
                <a:cubicBezTo>
                  <a:pt x="119466" y="645763"/>
                  <a:pt x="238932" y="632848"/>
                  <a:pt x="263471" y="565689"/>
                </a:cubicBezTo>
                <a:cubicBezTo>
                  <a:pt x="288010" y="498530"/>
                  <a:pt x="142068" y="350003"/>
                  <a:pt x="147234" y="255722"/>
                </a:cubicBezTo>
                <a:cubicBezTo>
                  <a:pt x="152400" y="161441"/>
                  <a:pt x="223434" y="80720"/>
                  <a:pt x="29446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A Look At Docker &amp; Containers Technology - ESDS BLOG">
            <a:extLst>
              <a:ext uri="{FF2B5EF4-FFF2-40B4-BE49-F238E27FC236}">
                <a16:creationId xmlns:a16="http://schemas.microsoft.com/office/drawing/2014/main" id="{FBBB3A9E-2A07-4746-1032-253155638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5971799" y="2465923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AFB0B60-67CC-AC84-A6DA-9A74249499F2}"/>
              </a:ext>
            </a:extLst>
          </p:cNvPr>
          <p:cNvSpPr/>
          <p:nvPr/>
        </p:nvSpPr>
        <p:spPr>
          <a:xfrm>
            <a:off x="4876502" y="2291047"/>
            <a:ext cx="899208" cy="154903"/>
          </a:xfrm>
          <a:prstGeom prst="wedgeRectCallout">
            <a:avLst>
              <a:gd name="adj1" fmla="val 84148"/>
              <a:gd name="adj2" fmla="val 1624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platys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D39A8B-4E3D-6350-8231-94EA9CEB5A76}"/>
              </a:ext>
            </a:extLst>
          </p:cNvPr>
          <p:cNvSpPr/>
          <p:nvPr/>
        </p:nvSpPr>
        <p:spPr>
          <a:xfrm>
            <a:off x="5761552" y="3181832"/>
            <a:ext cx="496607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1B6EC0-8DE9-0F85-9B6F-B7FB6DF64062}"/>
              </a:ext>
            </a:extLst>
          </p:cNvPr>
          <p:cNvCxnSpPr>
            <a:cxnSpLocks/>
          </p:cNvCxnSpPr>
          <p:nvPr/>
        </p:nvCxnSpPr>
        <p:spPr>
          <a:xfrm flipV="1">
            <a:off x="6017608" y="2811972"/>
            <a:ext cx="248303" cy="36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9C7AE5-B04F-A5EB-478F-101798715D73}"/>
              </a:ext>
            </a:extLst>
          </p:cNvPr>
          <p:cNvCxnSpPr>
            <a:cxnSpLocks/>
          </p:cNvCxnSpPr>
          <p:nvPr/>
        </p:nvCxnSpPr>
        <p:spPr>
          <a:xfrm>
            <a:off x="6162256" y="3334232"/>
            <a:ext cx="400703" cy="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5353375F-2A62-1350-0E48-022C7CC6F827}"/>
              </a:ext>
            </a:extLst>
          </p:cNvPr>
          <p:cNvSpPr/>
          <p:nvPr/>
        </p:nvSpPr>
        <p:spPr>
          <a:xfrm>
            <a:off x="6583134" y="3241642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42B78D-488A-D689-8900-EE10492983E5}"/>
              </a:ext>
            </a:extLst>
          </p:cNvPr>
          <p:cNvSpPr txBox="1"/>
          <p:nvPr/>
        </p:nvSpPr>
        <p:spPr>
          <a:xfrm>
            <a:off x="6237115" y="3744867"/>
            <a:ext cx="11253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Lucida Sans Typewriter" panose="020B0509030504030204" pitchFamily="49" charset="0"/>
              </a:rPr>
              <a:t>docker-</a:t>
            </a:r>
            <a:r>
              <a:rPr lang="en-US" sz="800" dirty="0" err="1">
                <a:latin typeface="Lucida Sans Typewriter" panose="020B0509030504030204" pitchFamily="49" charset="0"/>
              </a:rPr>
              <a:t>compose.yml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A4645C1-0F31-6B8D-EE87-11DD7AB2C110}"/>
              </a:ext>
            </a:extLst>
          </p:cNvPr>
          <p:cNvSpPr/>
          <p:nvPr/>
        </p:nvSpPr>
        <p:spPr>
          <a:xfrm>
            <a:off x="5402525" y="2993629"/>
            <a:ext cx="444844" cy="248013"/>
          </a:xfrm>
          <a:custGeom>
            <a:avLst/>
            <a:gdLst>
              <a:gd name="connsiteX0" fmla="*/ 444844 w 444844"/>
              <a:gd name="connsiteY0" fmla="*/ 232515 h 248013"/>
              <a:gd name="connsiteX1" fmla="*/ 3143 w 444844"/>
              <a:gd name="connsiteY1" fmla="*/ 41 h 248013"/>
              <a:gd name="connsiteX2" fmla="*/ 282112 w 444844"/>
              <a:gd name="connsiteY2" fmla="*/ 248013 h 2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4" h="248013">
                <a:moveTo>
                  <a:pt x="444844" y="232515"/>
                </a:moveTo>
                <a:cubicBezTo>
                  <a:pt x="237554" y="114986"/>
                  <a:pt x="30265" y="-2542"/>
                  <a:pt x="3143" y="41"/>
                </a:cubicBezTo>
                <a:cubicBezTo>
                  <a:pt x="-23979" y="2624"/>
                  <a:pt x="129066" y="125318"/>
                  <a:pt x="282112" y="2480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B25F9F21-022F-DB34-CD36-E59AA8114CF8}"/>
              </a:ext>
            </a:extLst>
          </p:cNvPr>
          <p:cNvSpPr/>
          <p:nvPr/>
        </p:nvSpPr>
        <p:spPr>
          <a:xfrm>
            <a:off x="5115660" y="2822224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1EE8B-F51C-B82C-CE2A-8D68E81C000F}"/>
              </a:ext>
            </a:extLst>
          </p:cNvPr>
          <p:cNvSpPr txBox="1"/>
          <p:nvPr/>
        </p:nvSpPr>
        <p:spPr>
          <a:xfrm>
            <a:off x="4936029" y="3333385"/>
            <a:ext cx="625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Lucida Sans Typewriter" panose="020B0509030504030204" pitchFamily="49" charset="0"/>
              </a:rPr>
              <a:t>config.yml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pic>
        <p:nvPicPr>
          <p:cNvPr id="42" name="Picture 2" descr="akhq.io - Information Technology &amp; Services - Overview ...">
            <a:extLst>
              <a:ext uri="{FF2B5EF4-FFF2-40B4-BE49-F238E27FC236}">
                <a16:creationId xmlns:a16="http://schemas.microsoft.com/office/drawing/2014/main" id="{DDFEE0CA-BBB4-ECF3-96F8-C99ED305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97" y="1950866"/>
            <a:ext cx="896168" cy="8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logo kafka">
            <a:extLst>
              <a:ext uri="{FF2B5EF4-FFF2-40B4-BE49-F238E27FC236}">
                <a16:creationId xmlns:a16="http://schemas.microsoft.com/office/drawing/2014/main" id="{AD66AAC9-FDAC-52A1-3E75-D5E2272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93" y="3293391"/>
            <a:ext cx="1034335" cy="5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nstalling Trino (Presto) in ubuntu 20.04 LTS.">
            <a:extLst>
              <a:ext uri="{FF2B5EF4-FFF2-40B4-BE49-F238E27FC236}">
                <a16:creationId xmlns:a16="http://schemas.microsoft.com/office/drawing/2014/main" id="{EE87C99D-0F0D-9544-1606-E93DD957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46" y="1257685"/>
            <a:ext cx="761030" cy="3424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109231-1806-8FFF-AAC9-E4A9527D8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0531" y="2184291"/>
            <a:ext cx="331237" cy="318585"/>
          </a:xfrm>
          <a:prstGeom prst="rect">
            <a:avLst/>
          </a:prstGeom>
        </p:spPr>
      </p:pic>
      <p:pic>
        <p:nvPicPr>
          <p:cNvPr id="46" name="Picture 2" descr="A Look At Docker &amp; Containers Technology - ESDS BLOG">
            <a:extLst>
              <a:ext uri="{FF2B5EF4-FFF2-40B4-BE49-F238E27FC236}">
                <a16:creationId xmlns:a16="http://schemas.microsoft.com/office/drawing/2014/main" id="{E2BF5067-4163-386D-2113-57E882443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743682" y="3800248"/>
            <a:ext cx="495300" cy="3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A Look At Docker &amp; Containers Technology - ESDS BLOG">
            <a:extLst>
              <a:ext uri="{FF2B5EF4-FFF2-40B4-BE49-F238E27FC236}">
                <a16:creationId xmlns:a16="http://schemas.microsoft.com/office/drawing/2014/main" id="{58E5E9C6-2FA0-8561-D5B6-6C7B3BBC5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8254059" y="3924729"/>
            <a:ext cx="577956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 Look At Docker &amp; Containers Technology - ESDS BLOG">
            <a:extLst>
              <a:ext uri="{FF2B5EF4-FFF2-40B4-BE49-F238E27FC236}">
                <a16:creationId xmlns:a16="http://schemas.microsoft.com/office/drawing/2014/main" id="{703971D3-EDD5-F44F-B1BA-924D2D929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526444" y="4121498"/>
            <a:ext cx="495300" cy="3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 Look At Docker &amp; Containers Technology - ESDS BLOG">
            <a:extLst>
              <a:ext uri="{FF2B5EF4-FFF2-40B4-BE49-F238E27FC236}">
                <a16:creationId xmlns:a16="http://schemas.microsoft.com/office/drawing/2014/main" id="{7587CE19-75D7-CFA6-800C-C3CADEECB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8058278" y="2528725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8547F0-CB19-E5D3-50C6-38342988460C}"/>
              </a:ext>
            </a:extLst>
          </p:cNvPr>
          <p:cNvSpPr/>
          <p:nvPr/>
        </p:nvSpPr>
        <p:spPr>
          <a:xfrm>
            <a:off x="6915150" y="2838450"/>
            <a:ext cx="1174750" cy="685800"/>
          </a:xfrm>
          <a:custGeom>
            <a:avLst/>
            <a:gdLst>
              <a:gd name="connsiteX0" fmla="*/ 0 w 1174750"/>
              <a:gd name="connsiteY0" fmla="*/ 685800 h 685800"/>
              <a:gd name="connsiteX1" fmla="*/ 279400 w 1174750"/>
              <a:gd name="connsiteY1" fmla="*/ 527050 h 685800"/>
              <a:gd name="connsiteX2" fmla="*/ 228600 w 1174750"/>
              <a:gd name="connsiteY2" fmla="*/ 222250 h 685800"/>
              <a:gd name="connsiteX3" fmla="*/ 914400 w 1174750"/>
              <a:gd name="connsiteY3" fmla="*/ 285750 h 685800"/>
              <a:gd name="connsiteX4" fmla="*/ 1174750 w 117475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685800">
                <a:moveTo>
                  <a:pt x="0" y="685800"/>
                </a:moveTo>
                <a:cubicBezTo>
                  <a:pt x="120650" y="645054"/>
                  <a:pt x="241300" y="604308"/>
                  <a:pt x="279400" y="527050"/>
                </a:cubicBezTo>
                <a:cubicBezTo>
                  <a:pt x="317500" y="449792"/>
                  <a:pt x="122767" y="262467"/>
                  <a:pt x="228600" y="222250"/>
                </a:cubicBezTo>
                <a:cubicBezTo>
                  <a:pt x="334433" y="182033"/>
                  <a:pt x="756708" y="322792"/>
                  <a:pt x="914400" y="285750"/>
                </a:cubicBezTo>
                <a:cubicBezTo>
                  <a:pt x="1072092" y="248708"/>
                  <a:pt x="1123421" y="124354"/>
                  <a:pt x="1174750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F17C881-9706-7B6E-91BA-F4D3326C0828}"/>
              </a:ext>
            </a:extLst>
          </p:cNvPr>
          <p:cNvSpPr/>
          <p:nvPr/>
        </p:nvSpPr>
        <p:spPr>
          <a:xfrm>
            <a:off x="6940550" y="3549650"/>
            <a:ext cx="843012" cy="234950"/>
          </a:xfrm>
          <a:custGeom>
            <a:avLst/>
            <a:gdLst>
              <a:gd name="connsiteX0" fmla="*/ 0 w 843012"/>
              <a:gd name="connsiteY0" fmla="*/ 0 h 234950"/>
              <a:gd name="connsiteX1" fmla="*/ 717550 w 843012"/>
              <a:gd name="connsiteY1" fmla="*/ 76200 h 234950"/>
              <a:gd name="connsiteX2" fmla="*/ 838200 w 843012"/>
              <a:gd name="connsiteY2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012" h="234950">
                <a:moveTo>
                  <a:pt x="0" y="0"/>
                </a:moveTo>
                <a:cubicBezTo>
                  <a:pt x="288925" y="18521"/>
                  <a:pt x="577850" y="37042"/>
                  <a:pt x="717550" y="76200"/>
                </a:cubicBezTo>
                <a:cubicBezTo>
                  <a:pt x="857250" y="115358"/>
                  <a:pt x="847725" y="175154"/>
                  <a:pt x="838200" y="23495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780A269-3B58-001B-4111-7F2EF8C7D33E}"/>
              </a:ext>
            </a:extLst>
          </p:cNvPr>
          <p:cNvSpPr/>
          <p:nvPr/>
        </p:nvSpPr>
        <p:spPr>
          <a:xfrm>
            <a:off x="6908800" y="3632200"/>
            <a:ext cx="1377950" cy="509561"/>
          </a:xfrm>
          <a:custGeom>
            <a:avLst/>
            <a:gdLst>
              <a:gd name="connsiteX0" fmla="*/ 0 w 1377950"/>
              <a:gd name="connsiteY0" fmla="*/ 0 h 509561"/>
              <a:gd name="connsiteX1" fmla="*/ 514350 w 1377950"/>
              <a:gd name="connsiteY1" fmla="*/ 114300 h 509561"/>
              <a:gd name="connsiteX2" fmla="*/ 749300 w 1377950"/>
              <a:gd name="connsiteY2" fmla="*/ 400050 h 509561"/>
              <a:gd name="connsiteX3" fmla="*/ 1054100 w 1377950"/>
              <a:gd name="connsiteY3" fmla="*/ 501650 h 509561"/>
              <a:gd name="connsiteX4" fmla="*/ 1377950 w 1377950"/>
              <a:gd name="connsiteY4" fmla="*/ 495300 h 5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950" h="509561">
                <a:moveTo>
                  <a:pt x="0" y="0"/>
                </a:moveTo>
                <a:cubicBezTo>
                  <a:pt x="194733" y="23812"/>
                  <a:pt x="389467" y="47625"/>
                  <a:pt x="514350" y="114300"/>
                </a:cubicBezTo>
                <a:cubicBezTo>
                  <a:pt x="639233" y="180975"/>
                  <a:pt x="659342" y="335492"/>
                  <a:pt x="749300" y="400050"/>
                </a:cubicBezTo>
                <a:cubicBezTo>
                  <a:pt x="839258" y="464608"/>
                  <a:pt x="949325" y="485775"/>
                  <a:pt x="1054100" y="501650"/>
                </a:cubicBezTo>
                <a:cubicBezTo>
                  <a:pt x="1158875" y="517525"/>
                  <a:pt x="1268412" y="506412"/>
                  <a:pt x="1377950" y="49530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BD063BF-213A-4191-9DA4-6889B5F63AE3}"/>
              </a:ext>
            </a:extLst>
          </p:cNvPr>
          <p:cNvSpPr/>
          <p:nvPr/>
        </p:nvSpPr>
        <p:spPr>
          <a:xfrm>
            <a:off x="6902450" y="3682464"/>
            <a:ext cx="647700" cy="632075"/>
          </a:xfrm>
          <a:custGeom>
            <a:avLst/>
            <a:gdLst>
              <a:gd name="connsiteX0" fmla="*/ 0 w 647700"/>
              <a:gd name="connsiteY0" fmla="*/ 536 h 632075"/>
              <a:gd name="connsiteX1" fmla="*/ 431800 w 647700"/>
              <a:gd name="connsiteY1" fmla="*/ 51336 h 632075"/>
              <a:gd name="connsiteX2" fmla="*/ 546100 w 647700"/>
              <a:gd name="connsiteY2" fmla="*/ 324386 h 632075"/>
              <a:gd name="connsiteX3" fmla="*/ 444500 w 647700"/>
              <a:gd name="connsiteY3" fmla="*/ 610136 h 632075"/>
              <a:gd name="connsiteX4" fmla="*/ 647700 w 647700"/>
              <a:gd name="connsiteY4" fmla="*/ 591086 h 63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632075">
                <a:moveTo>
                  <a:pt x="0" y="536"/>
                </a:moveTo>
                <a:cubicBezTo>
                  <a:pt x="170392" y="-1052"/>
                  <a:pt x="340784" y="-2639"/>
                  <a:pt x="431800" y="51336"/>
                </a:cubicBezTo>
                <a:cubicBezTo>
                  <a:pt x="522816" y="105311"/>
                  <a:pt x="543983" y="231253"/>
                  <a:pt x="546100" y="324386"/>
                </a:cubicBezTo>
                <a:cubicBezTo>
                  <a:pt x="548217" y="417519"/>
                  <a:pt x="427567" y="565686"/>
                  <a:pt x="444500" y="610136"/>
                </a:cubicBezTo>
                <a:cubicBezTo>
                  <a:pt x="461433" y="654586"/>
                  <a:pt x="554566" y="622836"/>
                  <a:pt x="647700" y="591086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A8D-258D-7482-8328-2EAA264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Explore, Investigate, Try Out in your new Data Platform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2FF4-A3E7-A69E-1DCB-0430F6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0326-5ABA-560B-5739-8F21211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9DE708-FA16-AD3E-DF45-8DA2BD4AD09D}"/>
              </a:ext>
            </a:extLst>
          </p:cNvPr>
          <p:cNvSpPr/>
          <p:nvPr/>
        </p:nvSpPr>
        <p:spPr>
          <a:xfrm>
            <a:off x="4906656" y="1074816"/>
            <a:ext cx="4013948" cy="35173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F4D13-DE84-D9F0-D460-A24C80E5E3B4}"/>
              </a:ext>
            </a:extLst>
          </p:cNvPr>
          <p:cNvSpPr txBox="1"/>
          <p:nvPr/>
        </p:nvSpPr>
        <p:spPr>
          <a:xfrm>
            <a:off x="6564967" y="4687006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workspace</a:t>
            </a:r>
          </a:p>
        </p:txBody>
      </p:sp>
      <p:pic>
        <p:nvPicPr>
          <p:cNvPr id="9" name="Picture 2" descr="Gitpod Case Study | MAD - Digital Product Studio">
            <a:extLst>
              <a:ext uri="{FF2B5EF4-FFF2-40B4-BE49-F238E27FC236}">
                <a16:creationId xmlns:a16="http://schemas.microsoft.com/office/drawing/2014/main" id="{DB20D886-3BB7-7E28-0E40-C68F478F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42248" r="25464" b="41971"/>
          <a:stretch/>
        </p:blipFill>
        <p:spPr bwMode="auto">
          <a:xfrm>
            <a:off x="3233315" y="4350300"/>
            <a:ext cx="1688485" cy="5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4CCCF-A681-56AE-E4D7-0B74C21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5" y="4032189"/>
            <a:ext cx="98107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B396A-E1CF-830C-9316-4739D95F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95" y="4138426"/>
            <a:ext cx="495300" cy="390525"/>
          </a:xfrm>
          <a:prstGeom prst="rect">
            <a:avLst/>
          </a:prstGeom>
        </p:spPr>
      </p:pic>
      <p:pic>
        <p:nvPicPr>
          <p:cNvPr id="12" name="Picture 6" descr="GitHub Logo, symbol, meaning, history, PNG">
            <a:extLst>
              <a:ext uri="{FF2B5EF4-FFF2-40B4-BE49-F238E27FC236}">
                <a16:creationId xmlns:a16="http://schemas.microsoft.com/office/drawing/2014/main" id="{B485CB66-DDD0-A6E6-2676-A993EF92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1" y="2941610"/>
            <a:ext cx="1537648" cy="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945929-DB1B-7390-2970-A624C6FC79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79"/>
          <a:stretch/>
        </p:blipFill>
        <p:spPr>
          <a:xfrm>
            <a:off x="223396" y="894121"/>
            <a:ext cx="2730026" cy="208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3E208B-E051-75FC-A945-F5261C5061C2}"/>
              </a:ext>
            </a:extLst>
          </p:cNvPr>
          <p:cNvSpPr/>
          <p:nvPr/>
        </p:nvSpPr>
        <p:spPr>
          <a:xfrm>
            <a:off x="1689656" y="894121"/>
            <a:ext cx="3351226" cy="2228180"/>
          </a:xfrm>
          <a:custGeom>
            <a:avLst/>
            <a:gdLst>
              <a:gd name="connsiteX0" fmla="*/ 0 w 2053988"/>
              <a:gd name="connsiteY0" fmla="*/ 1456173 h 1540547"/>
              <a:gd name="connsiteX1" fmla="*/ 839337 w 2053988"/>
              <a:gd name="connsiteY1" fmla="*/ 1490292 h 1540547"/>
              <a:gd name="connsiteX2" fmla="*/ 1194179 w 2053988"/>
              <a:gd name="connsiteY2" fmla="*/ 862495 h 1540547"/>
              <a:gd name="connsiteX3" fmla="*/ 1453486 w 2053988"/>
              <a:gd name="connsiteY3" fmla="*/ 9510 h 1540547"/>
              <a:gd name="connsiteX4" fmla="*/ 2053988 w 2053988"/>
              <a:gd name="connsiteY4" fmla="*/ 480358 h 154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988" h="1540547">
                <a:moveTo>
                  <a:pt x="0" y="1456173"/>
                </a:moveTo>
                <a:cubicBezTo>
                  <a:pt x="320153" y="1522705"/>
                  <a:pt x="640307" y="1589238"/>
                  <a:pt x="839337" y="1490292"/>
                </a:cubicBezTo>
                <a:cubicBezTo>
                  <a:pt x="1038367" y="1391346"/>
                  <a:pt x="1091821" y="1109292"/>
                  <a:pt x="1194179" y="862495"/>
                </a:cubicBezTo>
                <a:cubicBezTo>
                  <a:pt x="1296537" y="615698"/>
                  <a:pt x="1310185" y="73199"/>
                  <a:pt x="1453486" y="9510"/>
                </a:cubicBezTo>
                <a:cubicBezTo>
                  <a:pt x="1596787" y="-54179"/>
                  <a:pt x="1825387" y="213089"/>
                  <a:pt x="2053988" y="48035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14" name="Picture 2" descr="A Look At Docker &amp; Containers Technology - ESDS BLOG">
            <a:extLst>
              <a:ext uri="{FF2B5EF4-FFF2-40B4-BE49-F238E27FC236}">
                <a16:creationId xmlns:a16="http://schemas.microsoft.com/office/drawing/2014/main" id="{AAC97227-0D89-A35D-8EC1-7713E5E96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078890" y="2574731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 Look At Docker &amp; Containers Technology - ESDS BLOG">
            <a:extLst>
              <a:ext uri="{FF2B5EF4-FFF2-40B4-BE49-F238E27FC236}">
                <a16:creationId xmlns:a16="http://schemas.microsoft.com/office/drawing/2014/main" id="{12E9BA2C-94B9-482E-49F5-FB65F8C0D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071141" y="1634810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7F8D5E-B43E-F70F-F321-616F66420297}"/>
              </a:ext>
            </a:extLst>
          </p:cNvPr>
          <p:cNvSpPr/>
          <p:nvPr/>
        </p:nvSpPr>
        <p:spPr>
          <a:xfrm>
            <a:off x="6679773" y="1898544"/>
            <a:ext cx="387457" cy="1394847"/>
          </a:xfrm>
          <a:custGeom>
            <a:avLst/>
            <a:gdLst>
              <a:gd name="connsiteX0" fmla="*/ 0 w 387457"/>
              <a:gd name="connsiteY0" fmla="*/ 1394847 h 1394847"/>
              <a:gd name="connsiteX1" fmla="*/ 232474 w 387457"/>
              <a:gd name="connsiteY1" fmla="*/ 325464 h 1394847"/>
              <a:gd name="connsiteX2" fmla="*/ 387457 w 387457"/>
              <a:gd name="connsiteY2" fmla="*/ 0 h 139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457" h="1394847">
                <a:moveTo>
                  <a:pt x="0" y="1394847"/>
                </a:moveTo>
                <a:cubicBezTo>
                  <a:pt x="83949" y="976392"/>
                  <a:pt x="167898" y="557938"/>
                  <a:pt x="232474" y="325464"/>
                </a:cubicBezTo>
                <a:cubicBezTo>
                  <a:pt x="297050" y="92990"/>
                  <a:pt x="342253" y="46495"/>
                  <a:pt x="38745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DC4E6C-5D04-FB34-7F1D-FE9494353C64}"/>
              </a:ext>
            </a:extLst>
          </p:cNvPr>
          <p:cNvSpPr/>
          <p:nvPr/>
        </p:nvSpPr>
        <p:spPr>
          <a:xfrm>
            <a:off x="6796010" y="2789696"/>
            <a:ext cx="294468" cy="658678"/>
          </a:xfrm>
          <a:custGeom>
            <a:avLst/>
            <a:gdLst>
              <a:gd name="connsiteX0" fmla="*/ 0 w 294468"/>
              <a:gd name="connsiteY0" fmla="*/ 658678 h 658678"/>
              <a:gd name="connsiteX1" fmla="*/ 263471 w 294468"/>
              <a:gd name="connsiteY1" fmla="*/ 565689 h 658678"/>
              <a:gd name="connsiteX2" fmla="*/ 147234 w 294468"/>
              <a:gd name="connsiteY2" fmla="*/ 255722 h 658678"/>
              <a:gd name="connsiteX3" fmla="*/ 294468 w 294468"/>
              <a:gd name="connsiteY3" fmla="*/ 0 h 65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68" h="658678">
                <a:moveTo>
                  <a:pt x="0" y="658678"/>
                </a:moveTo>
                <a:cubicBezTo>
                  <a:pt x="119466" y="645763"/>
                  <a:pt x="238932" y="632848"/>
                  <a:pt x="263471" y="565689"/>
                </a:cubicBezTo>
                <a:cubicBezTo>
                  <a:pt x="288010" y="498530"/>
                  <a:pt x="142068" y="350003"/>
                  <a:pt x="147234" y="255722"/>
                </a:cubicBezTo>
                <a:cubicBezTo>
                  <a:pt x="152400" y="161441"/>
                  <a:pt x="223434" y="80720"/>
                  <a:pt x="29446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5353375F-2A62-1350-0E48-022C7CC6F827}"/>
              </a:ext>
            </a:extLst>
          </p:cNvPr>
          <p:cNvSpPr/>
          <p:nvPr/>
        </p:nvSpPr>
        <p:spPr>
          <a:xfrm>
            <a:off x="6583134" y="3241642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42B78D-488A-D689-8900-EE10492983E5}"/>
              </a:ext>
            </a:extLst>
          </p:cNvPr>
          <p:cNvSpPr txBox="1"/>
          <p:nvPr/>
        </p:nvSpPr>
        <p:spPr>
          <a:xfrm>
            <a:off x="6237115" y="3744867"/>
            <a:ext cx="11253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Lucida Sans Typewriter" panose="020B0509030504030204" pitchFamily="49" charset="0"/>
              </a:rPr>
              <a:t>docker-</a:t>
            </a:r>
            <a:r>
              <a:rPr lang="en-US" sz="800" dirty="0" err="1">
                <a:latin typeface="Lucida Sans Typewriter" panose="020B0509030504030204" pitchFamily="49" charset="0"/>
              </a:rPr>
              <a:t>compose.yml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pic>
        <p:nvPicPr>
          <p:cNvPr id="42" name="Picture 2" descr="akhq.io - Information Technology &amp; Services - Overview ...">
            <a:extLst>
              <a:ext uri="{FF2B5EF4-FFF2-40B4-BE49-F238E27FC236}">
                <a16:creationId xmlns:a16="http://schemas.microsoft.com/office/drawing/2014/main" id="{DDFEE0CA-BBB4-ECF3-96F8-C99ED305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97" y="1950866"/>
            <a:ext cx="896168" cy="8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logo kafka">
            <a:extLst>
              <a:ext uri="{FF2B5EF4-FFF2-40B4-BE49-F238E27FC236}">
                <a16:creationId xmlns:a16="http://schemas.microsoft.com/office/drawing/2014/main" id="{AD66AAC9-FDAC-52A1-3E75-D5E2272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93" y="3293391"/>
            <a:ext cx="1034335" cy="5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nstalling Trino (Presto) in ubuntu 20.04 LTS.">
            <a:extLst>
              <a:ext uri="{FF2B5EF4-FFF2-40B4-BE49-F238E27FC236}">
                <a16:creationId xmlns:a16="http://schemas.microsoft.com/office/drawing/2014/main" id="{EE87C99D-0F0D-9544-1606-E93DD957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46" y="1257685"/>
            <a:ext cx="761030" cy="3424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109231-1806-8FFF-AAC9-E4A9527D8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0531" y="2184291"/>
            <a:ext cx="331237" cy="318585"/>
          </a:xfrm>
          <a:prstGeom prst="rect">
            <a:avLst/>
          </a:prstGeom>
        </p:spPr>
      </p:pic>
      <p:pic>
        <p:nvPicPr>
          <p:cNvPr id="46" name="Picture 2" descr="A Look At Docker &amp; Containers Technology - ESDS BLOG">
            <a:extLst>
              <a:ext uri="{FF2B5EF4-FFF2-40B4-BE49-F238E27FC236}">
                <a16:creationId xmlns:a16="http://schemas.microsoft.com/office/drawing/2014/main" id="{E2BF5067-4163-386D-2113-57E882443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743682" y="3800248"/>
            <a:ext cx="495300" cy="3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A Look At Docker &amp; Containers Technology - ESDS BLOG">
            <a:extLst>
              <a:ext uri="{FF2B5EF4-FFF2-40B4-BE49-F238E27FC236}">
                <a16:creationId xmlns:a16="http://schemas.microsoft.com/office/drawing/2014/main" id="{58E5E9C6-2FA0-8561-D5B6-6C7B3BBC5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8254059" y="3924729"/>
            <a:ext cx="577956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 Look At Docker &amp; Containers Technology - ESDS BLOG">
            <a:extLst>
              <a:ext uri="{FF2B5EF4-FFF2-40B4-BE49-F238E27FC236}">
                <a16:creationId xmlns:a16="http://schemas.microsoft.com/office/drawing/2014/main" id="{703971D3-EDD5-F44F-B1BA-924D2D929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7526444" y="4121498"/>
            <a:ext cx="495300" cy="3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 Look At Docker &amp; Containers Technology - ESDS BLOG">
            <a:extLst>
              <a:ext uri="{FF2B5EF4-FFF2-40B4-BE49-F238E27FC236}">
                <a16:creationId xmlns:a16="http://schemas.microsoft.com/office/drawing/2014/main" id="{7587CE19-75D7-CFA6-800C-C3CADEECB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8058278" y="2528725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8547F0-CB19-E5D3-50C6-38342988460C}"/>
              </a:ext>
            </a:extLst>
          </p:cNvPr>
          <p:cNvSpPr/>
          <p:nvPr/>
        </p:nvSpPr>
        <p:spPr>
          <a:xfrm>
            <a:off x="6915150" y="2838450"/>
            <a:ext cx="1174750" cy="685800"/>
          </a:xfrm>
          <a:custGeom>
            <a:avLst/>
            <a:gdLst>
              <a:gd name="connsiteX0" fmla="*/ 0 w 1174750"/>
              <a:gd name="connsiteY0" fmla="*/ 685800 h 685800"/>
              <a:gd name="connsiteX1" fmla="*/ 279400 w 1174750"/>
              <a:gd name="connsiteY1" fmla="*/ 527050 h 685800"/>
              <a:gd name="connsiteX2" fmla="*/ 228600 w 1174750"/>
              <a:gd name="connsiteY2" fmla="*/ 222250 h 685800"/>
              <a:gd name="connsiteX3" fmla="*/ 914400 w 1174750"/>
              <a:gd name="connsiteY3" fmla="*/ 285750 h 685800"/>
              <a:gd name="connsiteX4" fmla="*/ 1174750 w 117475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685800">
                <a:moveTo>
                  <a:pt x="0" y="685800"/>
                </a:moveTo>
                <a:cubicBezTo>
                  <a:pt x="120650" y="645054"/>
                  <a:pt x="241300" y="604308"/>
                  <a:pt x="279400" y="527050"/>
                </a:cubicBezTo>
                <a:cubicBezTo>
                  <a:pt x="317500" y="449792"/>
                  <a:pt x="122767" y="262467"/>
                  <a:pt x="228600" y="222250"/>
                </a:cubicBezTo>
                <a:cubicBezTo>
                  <a:pt x="334433" y="182033"/>
                  <a:pt x="756708" y="322792"/>
                  <a:pt x="914400" y="285750"/>
                </a:cubicBezTo>
                <a:cubicBezTo>
                  <a:pt x="1072092" y="248708"/>
                  <a:pt x="1123421" y="124354"/>
                  <a:pt x="1174750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F17C881-9706-7B6E-91BA-F4D3326C0828}"/>
              </a:ext>
            </a:extLst>
          </p:cNvPr>
          <p:cNvSpPr/>
          <p:nvPr/>
        </p:nvSpPr>
        <p:spPr>
          <a:xfrm>
            <a:off x="6940550" y="3549650"/>
            <a:ext cx="843012" cy="234950"/>
          </a:xfrm>
          <a:custGeom>
            <a:avLst/>
            <a:gdLst>
              <a:gd name="connsiteX0" fmla="*/ 0 w 843012"/>
              <a:gd name="connsiteY0" fmla="*/ 0 h 234950"/>
              <a:gd name="connsiteX1" fmla="*/ 717550 w 843012"/>
              <a:gd name="connsiteY1" fmla="*/ 76200 h 234950"/>
              <a:gd name="connsiteX2" fmla="*/ 838200 w 843012"/>
              <a:gd name="connsiteY2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012" h="234950">
                <a:moveTo>
                  <a:pt x="0" y="0"/>
                </a:moveTo>
                <a:cubicBezTo>
                  <a:pt x="288925" y="18521"/>
                  <a:pt x="577850" y="37042"/>
                  <a:pt x="717550" y="76200"/>
                </a:cubicBezTo>
                <a:cubicBezTo>
                  <a:pt x="857250" y="115358"/>
                  <a:pt x="847725" y="175154"/>
                  <a:pt x="838200" y="23495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780A269-3B58-001B-4111-7F2EF8C7D33E}"/>
              </a:ext>
            </a:extLst>
          </p:cNvPr>
          <p:cNvSpPr/>
          <p:nvPr/>
        </p:nvSpPr>
        <p:spPr>
          <a:xfrm>
            <a:off x="6908800" y="3632200"/>
            <a:ext cx="1377950" cy="509561"/>
          </a:xfrm>
          <a:custGeom>
            <a:avLst/>
            <a:gdLst>
              <a:gd name="connsiteX0" fmla="*/ 0 w 1377950"/>
              <a:gd name="connsiteY0" fmla="*/ 0 h 509561"/>
              <a:gd name="connsiteX1" fmla="*/ 514350 w 1377950"/>
              <a:gd name="connsiteY1" fmla="*/ 114300 h 509561"/>
              <a:gd name="connsiteX2" fmla="*/ 749300 w 1377950"/>
              <a:gd name="connsiteY2" fmla="*/ 400050 h 509561"/>
              <a:gd name="connsiteX3" fmla="*/ 1054100 w 1377950"/>
              <a:gd name="connsiteY3" fmla="*/ 501650 h 509561"/>
              <a:gd name="connsiteX4" fmla="*/ 1377950 w 1377950"/>
              <a:gd name="connsiteY4" fmla="*/ 495300 h 5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950" h="509561">
                <a:moveTo>
                  <a:pt x="0" y="0"/>
                </a:moveTo>
                <a:cubicBezTo>
                  <a:pt x="194733" y="23812"/>
                  <a:pt x="389467" y="47625"/>
                  <a:pt x="514350" y="114300"/>
                </a:cubicBezTo>
                <a:cubicBezTo>
                  <a:pt x="639233" y="180975"/>
                  <a:pt x="659342" y="335492"/>
                  <a:pt x="749300" y="400050"/>
                </a:cubicBezTo>
                <a:cubicBezTo>
                  <a:pt x="839258" y="464608"/>
                  <a:pt x="949325" y="485775"/>
                  <a:pt x="1054100" y="501650"/>
                </a:cubicBezTo>
                <a:cubicBezTo>
                  <a:pt x="1158875" y="517525"/>
                  <a:pt x="1268412" y="506412"/>
                  <a:pt x="1377950" y="49530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BD063BF-213A-4191-9DA4-6889B5F63AE3}"/>
              </a:ext>
            </a:extLst>
          </p:cNvPr>
          <p:cNvSpPr/>
          <p:nvPr/>
        </p:nvSpPr>
        <p:spPr>
          <a:xfrm>
            <a:off x="6902450" y="3682464"/>
            <a:ext cx="647700" cy="632075"/>
          </a:xfrm>
          <a:custGeom>
            <a:avLst/>
            <a:gdLst>
              <a:gd name="connsiteX0" fmla="*/ 0 w 647700"/>
              <a:gd name="connsiteY0" fmla="*/ 536 h 632075"/>
              <a:gd name="connsiteX1" fmla="*/ 431800 w 647700"/>
              <a:gd name="connsiteY1" fmla="*/ 51336 h 632075"/>
              <a:gd name="connsiteX2" fmla="*/ 546100 w 647700"/>
              <a:gd name="connsiteY2" fmla="*/ 324386 h 632075"/>
              <a:gd name="connsiteX3" fmla="*/ 444500 w 647700"/>
              <a:gd name="connsiteY3" fmla="*/ 610136 h 632075"/>
              <a:gd name="connsiteX4" fmla="*/ 647700 w 647700"/>
              <a:gd name="connsiteY4" fmla="*/ 591086 h 63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632075">
                <a:moveTo>
                  <a:pt x="0" y="536"/>
                </a:moveTo>
                <a:cubicBezTo>
                  <a:pt x="170392" y="-1052"/>
                  <a:pt x="340784" y="-2639"/>
                  <a:pt x="431800" y="51336"/>
                </a:cubicBezTo>
                <a:cubicBezTo>
                  <a:pt x="522816" y="105311"/>
                  <a:pt x="543983" y="231253"/>
                  <a:pt x="546100" y="324386"/>
                </a:cubicBezTo>
                <a:cubicBezTo>
                  <a:pt x="548217" y="417519"/>
                  <a:pt x="427567" y="565686"/>
                  <a:pt x="444500" y="610136"/>
                </a:cubicBezTo>
                <a:cubicBezTo>
                  <a:pt x="461433" y="654586"/>
                  <a:pt x="554566" y="622836"/>
                  <a:pt x="647700" y="591086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757-DA78-9F79-9167-AA023DC2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Trino</a:t>
            </a:r>
            <a:r>
              <a:rPr lang="en-US" dirty="0"/>
              <a:t> makes many data processing | storing technologies consolidated accessible through one SQL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33A5-0C7E-D86C-B960-FE224795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Apache Superset - Data Exploration, Visualization &amp; Analysis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4407-7D17-514A-779D-299BA866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7" name="Picture 2" descr="Installing Trino (Presto) in ubuntu 20.04 LTS.">
            <a:extLst>
              <a:ext uri="{FF2B5EF4-FFF2-40B4-BE49-F238E27FC236}">
                <a16:creationId xmlns:a16="http://schemas.microsoft.com/office/drawing/2014/main" id="{0095165B-656A-E650-0CCA-F96EDCAA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5" y="723364"/>
            <a:ext cx="2490324" cy="11206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18" name="Picture 2" descr="Instantly see into all your systems, apps, and services | Datadog">
            <a:extLst>
              <a:ext uri="{FF2B5EF4-FFF2-40B4-BE49-F238E27FC236}">
                <a16:creationId xmlns:a16="http://schemas.microsoft.com/office/drawing/2014/main" id="{1C8AA8D9-DE0E-FFF1-8486-B408045F98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37" y="3293916"/>
            <a:ext cx="1567626" cy="10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y should one use Amazon S3 over Dropbox or Google Drive? - Quora">
            <a:extLst>
              <a:ext uri="{FF2B5EF4-FFF2-40B4-BE49-F238E27FC236}">
                <a16:creationId xmlns:a16="http://schemas.microsoft.com/office/drawing/2014/main" id="{89D77C65-860F-CF4A-DFCB-827C2AF4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08" y="4281477"/>
            <a:ext cx="796126" cy="5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artner Integrations · Airship Docs">
            <a:extLst>
              <a:ext uri="{FF2B5EF4-FFF2-40B4-BE49-F238E27FC236}">
                <a16:creationId xmlns:a16="http://schemas.microsoft.com/office/drawing/2014/main" id="{CAE8FCA8-008F-077E-9299-217E17AC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79" y="4145342"/>
            <a:ext cx="353735" cy="2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elastic search">
            <a:extLst>
              <a:ext uri="{FF2B5EF4-FFF2-40B4-BE49-F238E27FC236}">
                <a16:creationId xmlns:a16="http://schemas.microsoft.com/office/drawing/2014/main" id="{002B1118-90CC-74EB-6595-F872B91F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" y="4338226"/>
            <a:ext cx="1241407" cy="48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hadoop">
            <a:extLst>
              <a:ext uri="{FF2B5EF4-FFF2-40B4-BE49-F238E27FC236}">
                <a16:creationId xmlns:a16="http://schemas.microsoft.com/office/drawing/2014/main" id="{30CAF0A6-4C77-C91D-8689-D4F69253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14" y="4028377"/>
            <a:ext cx="1317303" cy="4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ogo kafka">
            <a:extLst>
              <a:ext uri="{FF2B5EF4-FFF2-40B4-BE49-F238E27FC236}">
                <a16:creationId xmlns:a16="http://schemas.microsoft.com/office/drawing/2014/main" id="{1CAACE45-168D-B10C-BAC4-C696A832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37" y="3246633"/>
            <a:ext cx="830340" cy="43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Image result for prometheus database logo">
            <a:extLst>
              <a:ext uri="{FF2B5EF4-FFF2-40B4-BE49-F238E27FC236}">
                <a16:creationId xmlns:a16="http://schemas.microsoft.com/office/drawing/2014/main" id="{F151F092-C8BF-161B-06BE-3179F96B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56" y="4275188"/>
            <a:ext cx="953323" cy="5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24EEC1A-7CD2-0B14-513B-C6614738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75" y="4420228"/>
            <a:ext cx="1549656" cy="4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2544A-C156-FEE0-BFF5-ECF81DABF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6274" y="2917427"/>
            <a:ext cx="427724" cy="513268"/>
          </a:xfrm>
          <a:prstGeom prst="rect">
            <a:avLst/>
          </a:prstGeom>
        </p:spPr>
      </p:pic>
      <p:pic>
        <p:nvPicPr>
          <p:cNvPr id="17" name="Picture 4" descr="Icon&#10;&#10;Description automatically generated">
            <a:extLst>
              <a:ext uri="{FF2B5EF4-FFF2-40B4-BE49-F238E27FC236}">
                <a16:creationId xmlns:a16="http://schemas.microsoft.com/office/drawing/2014/main" id="{0B774465-5AA9-B181-0639-6D42C049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804" y="3391883"/>
            <a:ext cx="638085" cy="65756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6CEDB0-8F24-CAE2-C7D5-8D65E1A6F3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8687" y="3204018"/>
            <a:ext cx="693312" cy="645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B40250-5E8B-2FB4-31F8-786CB3EB3F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814" y="3858676"/>
            <a:ext cx="1239712" cy="396420"/>
          </a:xfrm>
          <a:prstGeom prst="rect">
            <a:avLst/>
          </a:prstGeom>
        </p:spPr>
      </p:pic>
      <p:pic>
        <p:nvPicPr>
          <p:cNvPr id="9224" name="Picture 8" descr="Database of Databases - Accumulo">
            <a:extLst>
              <a:ext uri="{FF2B5EF4-FFF2-40B4-BE49-F238E27FC236}">
                <a16:creationId xmlns:a16="http://schemas.microsoft.com/office/drawing/2014/main" id="{ACDD64C0-094A-C12B-2624-C666A7FC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24" y="3694888"/>
            <a:ext cx="1014783" cy="2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Download Google BigQuery Logo PNG and Vector (PDF, SVG, Ai, EPS) Free">
            <a:extLst>
              <a:ext uri="{FF2B5EF4-FFF2-40B4-BE49-F238E27FC236}">
                <a16:creationId xmlns:a16="http://schemas.microsoft.com/office/drawing/2014/main" id="{3A698F83-299A-80FA-C2A5-67DB0E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53" y="3689431"/>
            <a:ext cx="1231027" cy="8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MySQL Server Compatibility - How To Disable Strict Mode - TehnoBlog.org">
            <a:extLst>
              <a:ext uri="{FF2B5EF4-FFF2-40B4-BE49-F238E27FC236}">
                <a16:creationId xmlns:a16="http://schemas.microsoft.com/office/drawing/2014/main" id="{AF1E54CA-A382-F7A7-6EEE-C5DAD8FC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93" y="3698992"/>
            <a:ext cx="986575" cy="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The Cloudera Scoop: One Platform Initiative, RecordService &amp; Kudu ...">
            <a:extLst>
              <a:ext uri="{FF2B5EF4-FFF2-40B4-BE49-F238E27FC236}">
                <a16:creationId xmlns:a16="http://schemas.microsoft.com/office/drawing/2014/main" id="{16107C7D-DDC2-1FE2-26D0-F2A6B853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49" y="2722046"/>
            <a:ext cx="814388" cy="59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53F92803-47A7-B7A7-F190-4D752312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32" y="2942366"/>
            <a:ext cx="632239" cy="24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AWS-Kinesis-logo - Analytics Vidhya">
            <a:extLst>
              <a:ext uri="{FF2B5EF4-FFF2-40B4-BE49-F238E27FC236}">
                <a16:creationId xmlns:a16="http://schemas.microsoft.com/office/drawing/2014/main" id="{EAFF3D0B-8636-3479-BFA8-6EB6A3FA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2" y="3412776"/>
            <a:ext cx="1043335" cy="43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Apache Cassandra - NoSQL Database - BI / DW Insider">
            <a:extLst>
              <a:ext uri="{FF2B5EF4-FFF2-40B4-BE49-F238E27FC236}">
                <a16:creationId xmlns:a16="http://schemas.microsoft.com/office/drawing/2014/main" id="{AB81A6DE-78B1-896B-CA1F-61B13B33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4" y="4080694"/>
            <a:ext cx="1319430" cy="2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Introduction to Apache Ignite - DEV Community">
            <a:extLst>
              <a:ext uri="{FF2B5EF4-FFF2-40B4-BE49-F238E27FC236}">
                <a16:creationId xmlns:a16="http://schemas.microsoft.com/office/drawing/2014/main" id="{0C85B616-16B7-C5C2-0AB3-10768A6E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0" y="2838521"/>
            <a:ext cx="974987" cy="4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SQL Server 2014 Service (Revised) Pack 1 Now Available | ITPro Today ...">
            <a:extLst>
              <a:ext uri="{FF2B5EF4-FFF2-40B4-BE49-F238E27FC236}">
                <a16:creationId xmlns:a16="http://schemas.microsoft.com/office/drawing/2014/main" id="{9A73BFF4-2170-FAD8-ACCD-59EE7A9B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18" y="2758187"/>
            <a:ext cx="1272373" cy="6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5 Methods to Detect &amp; Repair Corruption in Oracle Database · TechMagz">
            <a:extLst>
              <a:ext uri="{FF2B5EF4-FFF2-40B4-BE49-F238E27FC236}">
                <a16:creationId xmlns:a16="http://schemas.microsoft.com/office/drawing/2014/main" id="{DCE54074-0489-0FB0-8E07-7B9708C7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59" y="2773066"/>
            <a:ext cx="749984" cy="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 descr="Integrations | Plugins | Custom Scripts | Nagios | Microsoft ...">
            <a:extLst>
              <a:ext uri="{FF2B5EF4-FFF2-40B4-BE49-F238E27FC236}">
                <a16:creationId xmlns:a16="http://schemas.microsoft.com/office/drawing/2014/main" id="{E2386355-6DB8-A483-61E0-BAE17E46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76" y="3284290"/>
            <a:ext cx="1123101" cy="2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 descr="About - Apache Iceberg">
            <a:extLst>
              <a:ext uri="{FF2B5EF4-FFF2-40B4-BE49-F238E27FC236}">
                <a16:creationId xmlns:a16="http://schemas.microsoft.com/office/drawing/2014/main" id="{0835B07F-F2D8-1232-7B2B-5037A7ED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45" y="4364155"/>
            <a:ext cx="888732" cy="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0" name="Picture 34" descr="Overview | Apache Phoenix">
            <a:extLst>
              <a:ext uri="{FF2B5EF4-FFF2-40B4-BE49-F238E27FC236}">
                <a16:creationId xmlns:a16="http://schemas.microsoft.com/office/drawing/2014/main" id="{57635BD9-DA28-F0D6-21ED-E49F26E6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4" y="2879244"/>
            <a:ext cx="674985" cy="1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2" name="Picture 36" descr="Sign-in | Redshift Forums">
            <a:extLst>
              <a:ext uri="{FF2B5EF4-FFF2-40B4-BE49-F238E27FC236}">
                <a16:creationId xmlns:a16="http://schemas.microsoft.com/office/drawing/2014/main" id="{290539E6-D393-F17E-3086-B3B6C604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99" y="4579857"/>
            <a:ext cx="1317303" cy="3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4" name="Picture 38" descr="Introduction to Databricks Delta Lake - Adatis">
            <a:extLst>
              <a:ext uri="{FF2B5EF4-FFF2-40B4-BE49-F238E27FC236}">
                <a16:creationId xmlns:a16="http://schemas.microsoft.com/office/drawing/2014/main" id="{0DC996AF-0268-A44D-ACF5-60D552A5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58" y="4195727"/>
            <a:ext cx="1044559" cy="61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6" name="Picture 40" descr="Migrate from MySQL to MariaDB with Zero Downtime">
            <a:extLst>
              <a:ext uri="{FF2B5EF4-FFF2-40B4-BE49-F238E27FC236}">
                <a16:creationId xmlns:a16="http://schemas.microsoft.com/office/drawing/2014/main" id="{43AC4E27-701C-5B38-0391-71D76A1B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64" y="4584666"/>
            <a:ext cx="944148" cy="2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8" name="Picture 42" descr="A gentle introduction to Apache Druid in Google Cloud Platform | by ...">
            <a:extLst>
              <a:ext uri="{FF2B5EF4-FFF2-40B4-BE49-F238E27FC236}">
                <a16:creationId xmlns:a16="http://schemas.microsoft.com/office/drawing/2014/main" id="{86E68513-3DAF-EF15-AC94-B622AF5E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18" y="3640381"/>
            <a:ext cx="1110259" cy="2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9793D2-03B3-395A-56FA-83D155045614}"/>
              </a:ext>
            </a:extLst>
          </p:cNvPr>
          <p:cNvSpPr/>
          <p:nvPr/>
        </p:nvSpPr>
        <p:spPr>
          <a:xfrm>
            <a:off x="2868009" y="1820763"/>
            <a:ext cx="3263590" cy="838971"/>
          </a:xfrm>
          <a:prstGeom prst="down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databricks logo | The Fintech Times">
            <a:extLst>
              <a:ext uri="{FF2B5EF4-FFF2-40B4-BE49-F238E27FC236}">
                <a16:creationId xmlns:a16="http://schemas.microsoft.com/office/drawing/2014/main" id="{C5596019-003C-EAC7-4440-1781FD7C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34" y="2722046"/>
            <a:ext cx="960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63820A1-DC99-C39D-2ADF-CCAF0C2B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32" y="3287192"/>
            <a:ext cx="1020068" cy="2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16B73F-EC57-A839-A4BC-3F974264DE46}"/>
              </a:ext>
            </a:extLst>
          </p:cNvPr>
          <p:cNvSpPr/>
          <p:nvPr/>
        </p:nvSpPr>
        <p:spPr>
          <a:xfrm>
            <a:off x="647139" y="1189658"/>
            <a:ext cx="2059610" cy="5253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tool or technology that speaks SQL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B091D3-E325-6990-4F18-C87CCDDFAFCD}"/>
              </a:ext>
            </a:extLst>
          </p:cNvPr>
          <p:cNvSpPr/>
          <p:nvPr/>
        </p:nvSpPr>
        <p:spPr>
          <a:xfrm>
            <a:off x="2626632" y="1269272"/>
            <a:ext cx="830582" cy="3723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997B2E-23DC-974E-83CB-F89DC74C38F8}"/>
              </a:ext>
            </a:extLst>
          </p:cNvPr>
          <p:cNvSpPr/>
          <p:nvPr/>
        </p:nvSpPr>
        <p:spPr>
          <a:xfrm>
            <a:off x="1315363" y="3235014"/>
            <a:ext cx="927611" cy="485413"/>
          </a:xfrm>
          <a:custGeom>
            <a:avLst/>
            <a:gdLst>
              <a:gd name="connsiteX0" fmla="*/ 0 w 927611"/>
              <a:gd name="connsiteY0" fmla="*/ 80904 h 485413"/>
              <a:gd name="connsiteX1" fmla="*/ 80904 w 927611"/>
              <a:gd name="connsiteY1" fmla="*/ 0 h 485413"/>
              <a:gd name="connsiteX2" fmla="*/ 456147 w 927611"/>
              <a:gd name="connsiteY2" fmla="*/ 0 h 485413"/>
              <a:gd name="connsiteX3" fmla="*/ 846707 w 927611"/>
              <a:gd name="connsiteY3" fmla="*/ 0 h 485413"/>
              <a:gd name="connsiteX4" fmla="*/ 927611 w 927611"/>
              <a:gd name="connsiteY4" fmla="*/ 80904 h 485413"/>
              <a:gd name="connsiteX5" fmla="*/ 927611 w 927611"/>
              <a:gd name="connsiteY5" fmla="*/ 404509 h 485413"/>
              <a:gd name="connsiteX6" fmla="*/ 846707 w 927611"/>
              <a:gd name="connsiteY6" fmla="*/ 485413 h 485413"/>
              <a:gd name="connsiteX7" fmla="*/ 486780 w 927611"/>
              <a:gd name="connsiteY7" fmla="*/ 485413 h 485413"/>
              <a:gd name="connsiteX8" fmla="*/ 80904 w 927611"/>
              <a:gd name="connsiteY8" fmla="*/ 485413 h 485413"/>
              <a:gd name="connsiteX9" fmla="*/ 0 w 927611"/>
              <a:gd name="connsiteY9" fmla="*/ 404509 h 485413"/>
              <a:gd name="connsiteX10" fmla="*/ 0 w 927611"/>
              <a:gd name="connsiteY10" fmla="*/ 80904 h 4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611" h="485413" extrusionOk="0">
                <a:moveTo>
                  <a:pt x="0" y="80904"/>
                </a:moveTo>
                <a:cubicBezTo>
                  <a:pt x="6525" y="34851"/>
                  <a:pt x="36978" y="5329"/>
                  <a:pt x="80904" y="0"/>
                </a:cubicBezTo>
                <a:cubicBezTo>
                  <a:pt x="164151" y="-6790"/>
                  <a:pt x="279845" y="-4984"/>
                  <a:pt x="456147" y="0"/>
                </a:cubicBezTo>
                <a:cubicBezTo>
                  <a:pt x="632449" y="4984"/>
                  <a:pt x="716794" y="-15174"/>
                  <a:pt x="846707" y="0"/>
                </a:cubicBezTo>
                <a:cubicBezTo>
                  <a:pt x="897860" y="-1827"/>
                  <a:pt x="932604" y="26412"/>
                  <a:pt x="927611" y="80904"/>
                </a:cubicBezTo>
                <a:cubicBezTo>
                  <a:pt x="914432" y="148864"/>
                  <a:pt x="934989" y="254832"/>
                  <a:pt x="927611" y="404509"/>
                </a:cubicBezTo>
                <a:cubicBezTo>
                  <a:pt x="926616" y="445582"/>
                  <a:pt x="896134" y="486872"/>
                  <a:pt x="846707" y="485413"/>
                </a:cubicBezTo>
                <a:cubicBezTo>
                  <a:pt x="759384" y="467551"/>
                  <a:pt x="637252" y="496201"/>
                  <a:pt x="486780" y="485413"/>
                </a:cubicBezTo>
                <a:cubicBezTo>
                  <a:pt x="336308" y="474625"/>
                  <a:pt x="195971" y="486446"/>
                  <a:pt x="80904" y="485413"/>
                </a:cubicBezTo>
                <a:cubicBezTo>
                  <a:pt x="36111" y="491101"/>
                  <a:pt x="-3318" y="451924"/>
                  <a:pt x="0" y="404509"/>
                </a:cubicBezTo>
                <a:cubicBezTo>
                  <a:pt x="3411" y="242848"/>
                  <a:pt x="426" y="145848"/>
                  <a:pt x="0" y="809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7644682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FF3-505A-4932-5E13-9F36D93B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54D9-6535-375C-9DB7-5EDCC12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2947499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AE481-F538-0132-1000-DBAD690A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9932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A8629B-EF59-6738-5EF6-880F4F001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731994"/>
              </p:ext>
            </p:extLst>
          </p:nvPr>
        </p:nvGraphicFramePr>
        <p:xfrm>
          <a:off x="720003" y="936000"/>
          <a:ext cx="6623999" cy="37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22E-C054-4CF1-EB78-EE16AF18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New Platys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E845-9C34-F25F-CF51-3B6B4D95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61FE3-C518-E709-604A-91FB25DE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43C3C-091A-C38B-5EF4-4AB35DB8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FAB64-ED92-6584-30E9-5ECB7B4A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677934"/>
            <a:ext cx="9144000" cy="2028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462A3-37D1-BBDC-D653-129D0CB8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92" y="2447942"/>
            <a:ext cx="7656163" cy="2438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78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4D50-62A7-CA90-8915-AA4A8081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2F25-2E79-0E7A-7449-AB964414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753AF-1AF2-0BE3-E2CA-167EF2BA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6E95-ACD0-3D54-B56C-6541CB9D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D80B3-623B-7378-428C-FBCB5D4D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4" y="1933655"/>
            <a:ext cx="8828571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ocker Compose - an orchestration tool for spinning up multi-container ...">
            <a:extLst>
              <a:ext uri="{FF2B5EF4-FFF2-40B4-BE49-F238E27FC236}">
                <a16:creationId xmlns:a16="http://schemas.microsoft.com/office/drawing/2014/main" id="{8D2DB7A8-0E3D-ED95-8B65-42025B0D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83" y="3312669"/>
            <a:ext cx="2052603" cy="9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1E1DEA-6DFF-5C63-51E0-70360D50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Platys – by </a:t>
            </a:r>
            <a:r>
              <a:rPr lang="en-US" dirty="0" err="1"/>
              <a:t>Trivadis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C3FBF-CBD8-D3D3-FCE8-DB627B5A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981182" cy="3780000"/>
          </a:xfrm>
        </p:spPr>
        <p:txBody>
          <a:bodyPr/>
          <a:lstStyle/>
          <a:p>
            <a:r>
              <a:rPr lang="en-US" dirty="0"/>
              <a:t>Generate the definition of a Data Platform</a:t>
            </a:r>
          </a:p>
          <a:p>
            <a:pPr lvl="1"/>
            <a:r>
              <a:rPr lang="en-US" dirty="0"/>
              <a:t>in the form of a Docker Compose file</a:t>
            </a:r>
          </a:p>
          <a:p>
            <a:pPr lvl="1"/>
            <a:r>
              <a:rPr lang="en-US" dirty="0"/>
              <a:t>based on a simple configuration file</a:t>
            </a:r>
          </a:p>
          <a:p>
            <a:endParaRPr lang="en-US" dirty="0"/>
          </a:p>
          <a:p>
            <a:r>
              <a:rPr lang="en-US" dirty="0"/>
              <a:t>Run Docker Compose Up to have the custom assembled Data Platform environment running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16BDBB-1850-0220-A20C-F667FFCC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FF18B8-A1BC-4210-1253-46DC112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121" y="5004000"/>
            <a:ext cx="144000" cy="108000"/>
          </a:xfrm>
        </p:spPr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3DC7B4-93E7-CC68-AFE9-844EFE4F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51" y="234384"/>
            <a:ext cx="2647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Look At Docker &amp; Containers Technology - ESDS BLOG">
            <a:extLst>
              <a:ext uri="{FF2B5EF4-FFF2-40B4-BE49-F238E27FC236}">
                <a16:creationId xmlns:a16="http://schemas.microsoft.com/office/drawing/2014/main" id="{1389E946-C280-5410-C9BD-02AC0B6C6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2128216" y="3068418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21E6E80-09E8-3B92-82E8-FA716DF37F08}"/>
              </a:ext>
            </a:extLst>
          </p:cNvPr>
          <p:cNvSpPr/>
          <p:nvPr/>
        </p:nvSpPr>
        <p:spPr>
          <a:xfrm>
            <a:off x="1040671" y="2893542"/>
            <a:ext cx="899208" cy="154903"/>
          </a:xfrm>
          <a:prstGeom prst="wedgeRectCallout">
            <a:avLst>
              <a:gd name="adj1" fmla="val 84148"/>
              <a:gd name="adj2" fmla="val 1624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platys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B247F-9E29-DED1-16ED-EE3B5AAA3A62}"/>
              </a:ext>
            </a:extLst>
          </p:cNvPr>
          <p:cNvSpPr/>
          <p:nvPr/>
        </p:nvSpPr>
        <p:spPr>
          <a:xfrm>
            <a:off x="1925721" y="3784327"/>
            <a:ext cx="496607" cy="485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2B29F-0E3F-00EB-7C2B-4C6941A30FC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74025" y="3414467"/>
            <a:ext cx="248303" cy="36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DF97A-75E9-E325-3154-2AD3063C9E58}"/>
              </a:ext>
            </a:extLst>
          </p:cNvPr>
          <p:cNvCxnSpPr>
            <a:cxnSpLocks/>
          </p:cNvCxnSpPr>
          <p:nvPr/>
        </p:nvCxnSpPr>
        <p:spPr>
          <a:xfrm>
            <a:off x="2326425" y="3936727"/>
            <a:ext cx="400703" cy="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66788E57-AC6F-9A5E-6D61-2A3426DD4C55}"/>
              </a:ext>
            </a:extLst>
          </p:cNvPr>
          <p:cNvSpPr/>
          <p:nvPr/>
        </p:nvSpPr>
        <p:spPr>
          <a:xfrm>
            <a:off x="2747303" y="3844137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378FE-7551-C1B5-7520-B7929A9AFBF0}"/>
              </a:ext>
            </a:extLst>
          </p:cNvPr>
          <p:cNvSpPr txBox="1"/>
          <p:nvPr/>
        </p:nvSpPr>
        <p:spPr>
          <a:xfrm>
            <a:off x="2401284" y="4347362"/>
            <a:ext cx="112530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Lucida Sans Typewriter" panose="020B0509030504030204" pitchFamily="49" charset="0"/>
              </a:rPr>
              <a:t>docker-</a:t>
            </a:r>
            <a:r>
              <a:rPr lang="en-US" sz="800" dirty="0" err="1">
                <a:latin typeface="Lucida Sans Typewriter" panose="020B0509030504030204" pitchFamily="49" charset="0"/>
              </a:rPr>
              <a:t>compose.yml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D1E2FC6-0D6B-F36A-3C9F-EC7F9CCEE148}"/>
              </a:ext>
            </a:extLst>
          </p:cNvPr>
          <p:cNvSpPr/>
          <p:nvPr/>
        </p:nvSpPr>
        <p:spPr>
          <a:xfrm>
            <a:off x="1279829" y="3424719"/>
            <a:ext cx="329978" cy="48577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6CC1A-6A55-9434-7103-20D7E8F85AF0}"/>
              </a:ext>
            </a:extLst>
          </p:cNvPr>
          <p:cNvSpPr txBox="1"/>
          <p:nvPr/>
        </p:nvSpPr>
        <p:spPr>
          <a:xfrm>
            <a:off x="1100198" y="3935880"/>
            <a:ext cx="625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Lucida Sans Typewriter" panose="020B0509030504030204" pitchFamily="49" charset="0"/>
              </a:rPr>
              <a:t>config.yml</a:t>
            </a:r>
            <a:endParaRPr lang="en-US" sz="800" dirty="0">
              <a:latin typeface="Lucida Sans Typewriter" panose="020B05090305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B8D7D9-DC2F-C065-F736-AC590851D6A1}"/>
              </a:ext>
            </a:extLst>
          </p:cNvPr>
          <p:cNvSpPr/>
          <p:nvPr/>
        </p:nvSpPr>
        <p:spPr>
          <a:xfrm>
            <a:off x="1608681" y="3533573"/>
            <a:ext cx="444844" cy="248013"/>
          </a:xfrm>
          <a:custGeom>
            <a:avLst/>
            <a:gdLst>
              <a:gd name="connsiteX0" fmla="*/ 444844 w 444844"/>
              <a:gd name="connsiteY0" fmla="*/ 232515 h 248013"/>
              <a:gd name="connsiteX1" fmla="*/ 3143 w 444844"/>
              <a:gd name="connsiteY1" fmla="*/ 41 h 248013"/>
              <a:gd name="connsiteX2" fmla="*/ 282112 w 444844"/>
              <a:gd name="connsiteY2" fmla="*/ 248013 h 2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4" h="248013">
                <a:moveTo>
                  <a:pt x="444844" y="232515"/>
                </a:moveTo>
                <a:cubicBezTo>
                  <a:pt x="237554" y="114986"/>
                  <a:pt x="30265" y="-2542"/>
                  <a:pt x="3143" y="41"/>
                </a:cubicBezTo>
                <a:cubicBezTo>
                  <a:pt x="-23979" y="2624"/>
                  <a:pt x="129066" y="125318"/>
                  <a:pt x="282112" y="2480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A Look At Docker &amp; Containers Technology - ESDS BLOG">
            <a:extLst>
              <a:ext uri="{FF2B5EF4-FFF2-40B4-BE49-F238E27FC236}">
                <a16:creationId xmlns:a16="http://schemas.microsoft.com/office/drawing/2014/main" id="{698D9D79-9681-9C85-1493-24478E287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5628983" y="3046695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 Look At Docker &amp; Containers Technology - ESDS BLOG">
            <a:extLst>
              <a:ext uri="{FF2B5EF4-FFF2-40B4-BE49-F238E27FC236}">
                <a16:creationId xmlns:a16="http://schemas.microsoft.com/office/drawing/2014/main" id="{5F03168A-8DD5-DBDC-3EA7-8F5733342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6678798" y="3351667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 Look At Docker &amp; Containers Technology - ESDS BLOG">
            <a:extLst>
              <a:ext uri="{FF2B5EF4-FFF2-40B4-BE49-F238E27FC236}">
                <a16:creationId xmlns:a16="http://schemas.microsoft.com/office/drawing/2014/main" id="{896CD0F3-31FC-6138-5284-60A67E275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5518752" y="4295293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 Look At Docker &amp; Containers Technology - ESDS BLOG">
            <a:extLst>
              <a:ext uri="{FF2B5EF4-FFF2-40B4-BE49-F238E27FC236}">
                <a16:creationId xmlns:a16="http://schemas.microsoft.com/office/drawing/2014/main" id="{B7B36D48-0B50-9410-E568-30FA11B47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t="21817" r="13243" b="19567"/>
          <a:stretch/>
        </p:blipFill>
        <p:spPr bwMode="auto">
          <a:xfrm>
            <a:off x="6655141" y="4180918"/>
            <a:ext cx="765541" cy="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Network outline">
            <a:extLst>
              <a:ext uri="{FF2B5EF4-FFF2-40B4-BE49-F238E27FC236}">
                <a16:creationId xmlns:a16="http://schemas.microsoft.com/office/drawing/2014/main" id="{C3353F71-E574-B298-78AB-9EBAA2C2E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9600" y="3408252"/>
            <a:ext cx="914400" cy="914400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49602732-06E0-B2DC-164A-03AF0EF5AB5A}"/>
              </a:ext>
            </a:extLst>
          </p:cNvPr>
          <p:cNvSpPr/>
          <p:nvPr/>
        </p:nvSpPr>
        <p:spPr>
          <a:xfrm>
            <a:off x="4968000" y="3586075"/>
            <a:ext cx="284812" cy="378943"/>
          </a:xfrm>
          <a:prstGeom prst="rightArrow">
            <a:avLst/>
          </a:prstGeom>
          <a:solidFill>
            <a:srgbClr val="4DCB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4" grpId="0" animBg="1"/>
      <p:bldP spid="11" grpId="0" animBg="1"/>
      <p:bldP spid="12" grpId="0"/>
      <p:bldP spid="13" grpId="0" animBg="1"/>
      <p:bldP spid="14" grpId="0"/>
      <p:bldP spid="15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1D2-516F-4C88-47AC-C687892F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Platform from Configuration using Platys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1B68-3A27-2328-92CD-97BBF4C6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45601-FF74-3840-A513-81373B33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2B744-6EBC-24FF-15B1-861F3FA3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FB0CD-87C0-9038-9F65-3AE0C2AB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" y="873048"/>
            <a:ext cx="8123809" cy="13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F0CCC-8028-0460-1016-A9E65CD9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08" y="2335048"/>
            <a:ext cx="5695238" cy="23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42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29F2-ECDA-420D-6C23-16CE1E80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New Platform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584F2-9473-C566-EA0F-1E5442DC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53AA-7F0F-397C-EBEE-97A46FB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3E25-E0FD-AB54-5925-ACFAA1F2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" y="792000"/>
            <a:ext cx="6083252" cy="235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Snagit_SNGOUT2086">
            <a:extLst>
              <a:ext uri="{FF2B5EF4-FFF2-40B4-BE49-F238E27FC236}">
                <a16:creationId xmlns:a16="http://schemas.microsoft.com/office/drawing/2014/main" id="{E16AB95D-BE5C-F378-75AF-25A956E4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4011" y="2874936"/>
            <a:ext cx="7252361" cy="198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 descr="akhq.io - Information Technology &amp; Services - Overview ...">
            <a:extLst>
              <a:ext uri="{FF2B5EF4-FFF2-40B4-BE49-F238E27FC236}">
                <a16:creationId xmlns:a16="http://schemas.microsoft.com/office/drawing/2014/main" id="{8689F06E-784C-B6AE-BA87-0ECB9F04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48" y="1372396"/>
            <a:ext cx="896168" cy="8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ogo kafka">
            <a:extLst>
              <a:ext uri="{FF2B5EF4-FFF2-40B4-BE49-F238E27FC236}">
                <a16:creationId xmlns:a16="http://schemas.microsoft.com/office/drawing/2014/main" id="{F4736C48-551D-0810-23DF-9F0FF338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9" y="1913438"/>
            <a:ext cx="1704905" cy="8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talling Trino (Presto) in ubuntu 20.04 LTS.">
            <a:extLst>
              <a:ext uri="{FF2B5EF4-FFF2-40B4-BE49-F238E27FC236}">
                <a16:creationId xmlns:a16="http://schemas.microsoft.com/office/drawing/2014/main" id="{447533F2-FF64-3788-75AC-34135D3F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19" y="831354"/>
            <a:ext cx="1744626" cy="78508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46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17EB-7767-4364-4897-0B7F008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Kafka Topics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3C19-84B4-54C2-A67C-CAE0F853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5F20-F470-5AE0-2C41-5B68C4FE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290E-119A-40F4-E791-1D342C4E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C9F72-6100-78BA-FC2E-1BC4589C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4" y="1126099"/>
            <a:ext cx="8625912" cy="354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59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FC96-A4E5-6CBA-678D-EDAB9D77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FB98-8A13-76AE-316A-3E09BBA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A80BF-618F-89E2-06A9-60FBBD76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71271-6986-17A0-A8CA-CB13F5A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A8514-CB05-D9DC-7464-658C2205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5" y="123986"/>
            <a:ext cx="7324659" cy="3544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1CF14-68FE-5DD8-4F10-DC680BD1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67" y="2103731"/>
            <a:ext cx="5866108" cy="28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7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0DA-1C35-C31F-734B-32175B9C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Kafka Topics as SQL Tables through </a:t>
            </a:r>
            <a:r>
              <a:rPr lang="en-US" dirty="0" err="1"/>
              <a:t>Trino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02E2-57D2-D2BA-869B-7B5EB741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4D1F-0AB1-6372-6AD2-BD70B3E9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6BA5-8626-5524-C70D-F4F14C8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47F04-2BD0-FFAF-80A0-A2F4FC25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2" y="995763"/>
            <a:ext cx="7707810" cy="3864237"/>
          </a:xfrm>
          <a:prstGeom prst="rect">
            <a:avLst/>
          </a:prstGeom>
        </p:spPr>
      </p:pic>
      <p:pic>
        <p:nvPicPr>
          <p:cNvPr id="8" name="Picture 2" descr="Image result for logo kafka">
            <a:extLst>
              <a:ext uri="{FF2B5EF4-FFF2-40B4-BE49-F238E27FC236}">
                <a16:creationId xmlns:a16="http://schemas.microsoft.com/office/drawing/2014/main" id="{B1B807DF-5591-159F-B06F-135BD4AB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046" y="3164962"/>
            <a:ext cx="1704905" cy="8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stalling Trino (Presto) in ubuntu 20.04 LTS.">
            <a:extLst>
              <a:ext uri="{FF2B5EF4-FFF2-40B4-BE49-F238E27FC236}">
                <a16:creationId xmlns:a16="http://schemas.microsoft.com/office/drawing/2014/main" id="{0A621E32-3AF7-D42B-6468-62D4674C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25" y="1955167"/>
            <a:ext cx="1744626" cy="7850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4A66FA-AE6E-F0FF-26E7-46348095AEC4}"/>
              </a:ext>
            </a:extLst>
          </p:cNvPr>
          <p:cNvSpPr/>
          <p:nvPr/>
        </p:nvSpPr>
        <p:spPr>
          <a:xfrm>
            <a:off x="7710407" y="2696705"/>
            <a:ext cx="286718" cy="776527"/>
          </a:xfrm>
          <a:custGeom>
            <a:avLst/>
            <a:gdLst>
              <a:gd name="connsiteX0" fmla="*/ 0 w 286718"/>
              <a:gd name="connsiteY0" fmla="*/ 0 h 776527"/>
              <a:gd name="connsiteX1" fmla="*/ 209227 w 286718"/>
              <a:gd name="connsiteY1" fmla="*/ 774915 h 776527"/>
              <a:gd name="connsiteX2" fmla="*/ 286718 w 286718"/>
              <a:gd name="connsiteY2" fmla="*/ 162732 h 77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718" h="776527">
                <a:moveTo>
                  <a:pt x="0" y="0"/>
                </a:moveTo>
                <a:cubicBezTo>
                  <a:pt x="80720" y="373896"/>
                  <a:pt x="161441" y="747793"/>
                  <a:pt x="209227" y="774915"/>
                </a:cubicBezTo>
                <a:cubicBezTo>
                  <a:pt x="257013" y="802037"/>
                  <a:pt x="271865" y="482384"/>
                  <a:pt x="286718" y="16273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DB0D-3961-CC6B-7E46-25102C7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A7E2-8A79-3032-971F-E54DA061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07A15-C050-2E28-1949-7895D1D9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5F754-E4B7-A3EA-B612-86EBD125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EF1E-BE3C-008C-DF41-7F432A07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469625"/>
            <a:ext cx="8082366" cy="2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7DC-DEF2-47FE-9F21-F2717D3D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999" cy="503999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C73A-450E-478A-AB43-88F34EA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 anchor="t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Use Platys to quickly assemble an R&amp;D or workshop environment – for exploration &amp; inspiration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Platys runs anywhere – CLI and Container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Generate Docker Compose configuration for selected Data Platform components &amp; config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Run Data Platform with Docker Compose Up</a:t>
            </a:r>
            <a:br>
              <a:rPr lang="en-US" sz="1400" dirty="0"/>
            </a:b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Platys and </a:t>
            </a:r>
            <a:r>
              <a:rPr lang="en-US" sz="1400" dirty="0" err="1"/>
              <a:t>Gitpod</a:t>
            </a:r>
            <a:r>
              <a:rPr lang="en-US" sz="1400" dirty="0"/>
              <a:t> go together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78CB-7D8D-42D0-AB17-B8374C7B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2947499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D16D7-39EE-48BA-A742-27884AE1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9932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26</a:t>
            </a:fld>
            <a:endParaRPr lang="nl-NL"/>
          </a:p>
        </p:txBody>
      </p:sp>
      <p:pic>
        <p:nvPicPr>
          <p:cNvPr id="1026" name="Picture 2" descr="Alt Image Text">
            <a:extLst>
              <a:ext uri="{FF2B5EF4-FFF2-40B4-BE49-F238E27FC236}">
                <a16:creationId xmlns:a16="http://schemas.microsoft.com/office/drawing/2014/main" id="{0807FEB8-49D6-A814-631D-6A829640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535" y="810001"/>
            <a:ext cx="3954929" cy="35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2196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63AF-DA11-17F4-6724-0EAF72FA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82" y="121656"/>
            <a:ext cx="5331417" cy="473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8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64" y="1313670"/>
            <a:ext cx="2833785" cy="251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nagit_SNGOUT2129">
            <a:extLst>
              <a:ext uri="{FF2B5EF4-FFF2-40B4-BE49-F238E27FC236}">
                <a16:creationId xmlns:a16="http://schemas.microsoft.com/office/drawing/2014/main" id="{51473677-D709-E60D-8C92-62E4855A1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8580" y="2651114"/>
            <a:ext cx="9300712" cy="2275763"/>
          </a:xfrm>
        </p:spPr>
      </p:pic>
    </p:spTree>
    <p:extLst>
      <p:ext uri="{BB962C8B-B14F-4D97-AF65-F5344CB8AC3E}">
        <p14:creationId xmlns:p14="http://schemas.microsoft.com/office/powerpoint/2010/main" val="271699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64" y="1313670"/>
            <a:ext cx="2833785" cy="251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nagit_SNGOUT2129">
            <a:extLst>
              <a:ext uri="{FF2B5EF4-FFF2-40B4-BE49-F238E27FC236}">
                <a16:creationId xmlns:a16="http://schemas.microsoft.com/office/drawing/2014/main" id="{51473677-D709-E60D-8C92-62E4855A1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7964" y="3219481"/>
            <a:ext cx="2494408" cy="610349"/>
          </a:xfrm>
        </p:spPr>
      </p:pic>
      <p:pic>
        <p:nvPicPr>
          <p:cNvPr id="3" name="Snagit_SNGOUT2119">
            <a:extLst>
              <a:ext uri="{FF2B5EF4-FFF2-40B4-BE49-F238E27FC236}">
                <a16:creationId xmlns:a16="http://schemas.microsoft.com/office/drawing/2014/main" id="{05801303-690E-BBED-2920-053370DA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81" y="73968"/>
            <a:ext cx="4436280" cy="2449598"/>
          </a:xfrm>
          <a:prstGeom prst="rect">
            <a:avLst/>
          </a:prstGeom>
        </p:spPr>
      </p:pic>
      <p:pic>
        <p:nvPicPr>
          <p:cNvPr id="9" name="Snagit_SNGOUT2077">
            <a:extLst>
              <a:ext uri="{FF2B5EF4-FFF2-40B4-BE49-F238E27FC236}">
                <a16:creationId xmlns:a16="http://schemas.microsoft.com/office/drawing/2014/main" id="{918C68C7-BEE9-138A-1216-B2C9DE6E8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808" y="73968"/>
            <a:ext cx="1984511" cy="81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64" y="1313670"/>
            <a:ext cx="2833785" cy="251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nagit_SNGOUT2119">
            <a:extLst>
              <a:ext uri="{FF2B5EF4-FFF2-40B4-BE49-F238E27FC236}">
                <a16:creationId xmlns:a16="http://schemas.microsoft.com/office/drawing/2014/main" id="{05801303-690E-BBED-2920-053370D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64" y="1313670"/>
            <a:ext cx="1063096" cy="481727"/>
          </a:xfrm>
          <a:prstGeom prst="rect">
            <a:avLst/>
          </a:prstGeom>
        </p:spPr>
      </p:pic>
      <p:pic>
        <p:nvPicPr>
          <p:cNvPr id="9" name="Snagit_SNGOUT2077">
            <a:extLst>
              <a:ext uri="{FF2B5EF4-FFF2-40B4-BE49-F238E27FC236}">
                <a16:creationId xmlns:a16="http://schemas.microsoft.com/office/drawing/2014/main" id="{918C68C7-BEE9-138A-1216-B2C9DE6E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6" y="1416540"/>
            <a:ext cx="279683" cy="1155210"/>
          </a:xfrm>
          <a:prstGeom prst="rect">
            <a:avLst/>
          </a:prstGeom>
        </p:spPr>
      </p:pic>
      <p:pic>
        <p:nvPicPr>
          <p:cNvPr id="10" name="Snagit_SNGOUT2102">
            <a:extLst>
              <a:ext uri="{FF2B5EF4-FFF2-40B4-BE49-F238E27FC236}">
                <a16:creationId xmlns:a16="http://schemas.microsoft.com/office/drawing/2014/main" id="{AF9A4BDA-1C36-1E67-87C4-25B0B3BF6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" y="61500"/>
            <a:ext cx="2705676" cy="3946045"/>
          </a:xfrm>
          <a:prstGeom prst="rect">
            <a:avLst/>
          </a:prstGeom>
        </p:spPr>
      </p:pic>
      <p:pic>
        <p:nvPicPr>
          <p:cNvPr id="12" name="Snagit_SNGOUT2110">
            <a:extLst>
              <a:ext uri="{FF2B5EF4-FFF2-40B4-BE49-F238E27FC236}">
                <a16:creationId xmlns:a16="http://schemas.microsoft.com/office/drawing/2014/main" id="{CCD1021A-4B28-E510-D397-770A838EB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212" y="61500"/>
            <a:ext cx="5193788" cy="1934940"/>
          </a:xfrm>
          <a:prstGeom prst="rect">
            <a:avLst/>
          </a:prstGeom>
        </p:spPr>
      </p:pic>
      <p:pic>
        <p:nvPicPr>
          <p:cNvPr id="14" name="Snagit_SNGOUT2126">
            <a:extLst>
              <a:ext uri="{FF2B5EF4-FFF2-40B4-BE49-F238E27FC236}">
                <a16:creationId xmlns:a16="http://schemas.microsoft.com/office/drawing/2014/main" id="{D377418E-87D4-642B-F6E8-3CA34DCD8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537" y="1996440"/>
            <a:ext cx="1410790" cy="28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64" y="1313670"/>
            <a:ext cx="2833785" cy="251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nagit_SNGOUT2119">
            <a:extLst>
              <a:ext uri="{FF2B5EF4-FFF2-40B4-BE49-F238E27FC236}">
                <a16:creationId xmlns:a16="http://schemas.microsoft.com/office/drawing/2014/main" id="{05801303-690E-BBED-2920-053370D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64" y="1313670"/>
            <a:ext cx="1063096" cy="481727"/>
          </a:xfrm>
          <a:prstGeom prst="rect">
            <a:avLst/>
          </a:prstGeom>
        </p:spPr>
      </p:pic>
      <p:pic>
        <p:nvPicPr>
          <p:cNvPr id="9" name="Snagit_SNGOUT2077">
            <a:extLst>
              <a:ext uri="{FF2B5EF4-FFF2-40B4-BE49-F238E27FC236}">
                <a16:creationId xmlns:a16="http://schemas.microsoft.com/office/drawing/2014/main" id="{918C68C7-BEE9-138A-1216-B2C9DE6E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6" y="1416540"/>
            <a:ext cx="279683" cy="1155210"/>
          </a:xfrm>
          <a:prstGeom prst="rect">
            <a:avLst/>
          </a:prstGeom>
        </p:spPr>
      </p:pic>
      <p:pic>
        <p:nvPicPr>
          <p:cNvPr id="10" name="Snagit_SNGOUT2102">
            <a:extLst>
              <a:ext uri="{FF2B5EF4-FFF2-40B4-BE49-F238E27FC236}">
                <a16:creationId xmlns:a16="http://schemas.microsoft.com/office/drawing/2014/main" id="{AF9A4BDA-1C36-1E67-87C4-25B0B3BF6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821" y="2263223"/>
            <a:ext cx="621779" cy="906823"/>
          </a:xfrm>
          <a:prstGeom prst="rect">
            <a:avLst/>
          </a:prstGeom>
        </p:spPr>
      </p:pic>
      <p:pic>
        <p:nvPicPr>
          <p:cNvPr id="12" name="Snagit_SNGOUT2110">
            <a:extLst>
              <a:ext uri="{FF2B5EF4-FFF2-40B4-BE49-F238E27FC236}">
                <a16:creationId xmlns:a16="http://schemas.microsoft.com/office/drawing/2014/main" id="{CCD1021A-4B28-E510-D397-770A838EB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1321691"/>
            <a:ext cx="1271528" cy="473706"/>
          </a:xfrm>
          <a:prstGeom prst="rect">
            <a:avLst/>
          </a:prstGeom>
        </p:spPr>
      </p:pic>
      <p:pic>
        <p:nvPicPr>
          <p:cNvPr id="14" name="Snagit_SNGOUT2126">
            <a:extLst>
              <a:ext uri="{FF2B5EF4-FFF2-40B4-BE49-F238E27FC236}">
                <a16:creationId xmlns:a16="http://schemas.microsoft.com/office/drawing/2014/main" id="{D377418E-87D4-642B-F6E8-3CA34DCD8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719" y="2613332"/>
            <a:ext cx="342159" cy="697230"/>
          </a:xfrm>
          <a:prstGeom prst="rect">
            <a:avLst/>
          </a:prstGeom>
        </p:spPr>
      </p:pic>
      <p:pic>
        <p:nvPicPr>
          <p:cNvPr id="7" name="Snagit_SNGOUT2120">
            <a:extLst>
              <a:ext uri="{FF2B5EF4-FFF2-40B4-BE49-F238E27FC236}">
                <a16:creationId xmlns:a16="http://schemas.microsoft.com/office/drawing/2014/main" id="{F8488A3A-F82F-6D55-A12C-9B329A30B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752" y="11069"/>
            <a:ext cx="2746261" cy="2742229"/>
          </a:xfrm>
          <a:prstGeom prst="rect">
            <a:avLst/>
          </a:prstGeom>
        </p:spPr>
      </p:pic>
      <p:pic>
        <p:nvPicPr>
          <p:cNvPr id="11" name="Snagit_SNGOUT2136">
            <a:extLst>
              <a:ext uri="{FF2B5EF4-FFF2-40B4-BE49-F238E27FC236}">
                <a16:creationId xmlns:a16="http://schemas.microsoft.com/office/drawing/2014/main" id="{91D5D421-7226-E73A-702F-13AB066022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2798" y="2579494"/>
            <a:ext cx="2746261" cy="2378205"/>
          </a:xfrm>
          <a:prstGeom prst="rect">
            <a:avLst/>
          </a:prstGeom>
        </p:spPr>
      </p:pic>
      <p:pic>
        <p:nvPicPr>
          <p:cNvPr id="15" name="Snagit_SNGOUT2101">
            <a:extLst>
              <a:ext uri="{FF2B5EF4-FFF2-40B4-BE49-F238E27FC236}">
                <a16:creationId xmlns:a16="http://schemas.microsoft.com/office/drawing/2014/main" id="{644418CF-D623-47F7-8AF2-69B2BF81C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298" y="-12031"/>
            <a:ext cx="3310774" cy="2381852"/>
          </a:xfrm>
          <a:prstGeom prst="rect">
            <a:avLst/>
          </a:prstGeom>
        </p:spPr>
      </p:pic>
      <p:pic>
        <p:nvPicPr>
          <p:cNvPr id="17" name="Snagit_SNGOUT2107">
            <a:extLst>
              <a:ext uri="{FF2B5EF4-FFF2-40B4-BE49-F238E27FC236}">
                <a16:creationId xmlns:a16="http://schemas.microsoft.com/office/drawing/2014/main" id="{3A715BB8-C987-ECD7-3B88-FAE8E4855E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971" y="2579494"/>
            <a:ext cx="3310774" cy="2013109"/>
          </a:xfrm>
          <a:prstGeom prst="rect">
            <a:avLst/>
          </a:prstGeom>
        </p:spPr>
      </p:pic>
      <p:pic>
        <p:nvPicPr>
          <p:cNvPr id="19" name="Snagit_SNGOUT2132">
            <a:extLst>
              <a:ext uri="{FF2B5EF4-FFF2-40B4-BE49-F238E27FC236}">
                <a16:creationId xmlns:a16="http://schemas.microsoft.com/office/drawing/2014/main" id="{4BFA87D8-1925-21A0-F2A3-00AB109F60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4727" y="3818545"/>
            <a:ext cx="2833785" cy="10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64" y="1313670"/>
            <a:ext cx="2833785" cy="251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nagit_SNGOUT2119">
            <a:extLst>
              <a:ext uri="{FF2B5EF4-FFF2-40B4-BE49-F238E27FC236}">
                <a16:creationId xmlns:a16="http://schemas.microsoft.com/office/drawing/2014/main" id="{05801303-690E-BBED-2920-053370D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64" y="1313670"/>
            <a:ext cx="1063096" cy="481727"/>
          </a:xfrm>
          <a:prstGeom prst="rect">
            <a:avLst/>
          </a:prstGeom>
        </p:spPr>
      </p:pic>
      <p:pic>
        <p:nvPicPr>
          <p:cNvPr id="9" name="Snagit_SNGOUT2077">
            <a:extLst>
              <a:ext uri="{FF2B5EF4-FFF2-40B4-BE49-F238E27FC236}">
                <a16:creationId xmlns:a16="http://schemas.microsoft.com/office/drawing/2014/main" id="{918C68C7-BEE9-138A-1216-B2C9DE6E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6" y="1416540"/>
            <a:ext cx="279683" cy="1155210"/>
          </a:xfrm>
          <a:prstGeom prst="rect">
            <a:avLst/>
          </a:prstGeom>
        </p:spPr>
      </p:pic>
      <p:pic>
        <p:nvPicPr>
          <p:cNvPr id="14" name="Snagit_SNGOUT2126">
            <a:extLst>
              <a:ext uri="{FF2B5EF4-FFF2-40B4-BE49-F238E27FC236}">
                <a16:creationId xmlns:a16="http://schemas.microsoft.com/office/drawing/2014/main" id="{D377418E-87D4-642B-F6E8-3CA34DCD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19" y="2613332"/>
            <a:ext cx="342159" cy="697230"/>
          </a:xfrm>
          <a:prstGeom prst="rect">
            <a:avLst/>
          </a:prstGeom>
        </p:spPr>
      </p:pic>
      <p:pic>
        <p:nvPicPr>
          <p:cNvPr id="7" name="Snagit_SNGOUT2120">
            <a:extLst>
              <a:ext uri="{FF2B5EF4-FFF2-40B4-BE49-F238E27FC236}">
                <a16:creationId xmlns:a16="http://schemas.microsoft.com/office/drawing/2014/main" id="{F8488A3A-F82F-6D55-A12C-9B329A30B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447" y="1783450"/>
            <a:ext cx="604335" cy="603447"/>
          </a:xfrm>
          <a:prstGeom prst="rect">
            <a:avLst/>
          </a:prstGeom>
        </p:spPr>
      </p:pic>
      <p:pic>
        <p:nvPicPr>
          <p:cNvPr id="11" name="Snagit_SNGOUT2136">
            <a:extLst>
              <a:ext uri="{FF2B5EF4-FFF2-40B4-BE49-F238E27FC236}">
                <a16:creationId xmlns:a16="http://schemas.microsoft.com/office/drawing/2014/main" id="{91D5D421-7226-E73A-702F-13AB06602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782" y="1750333"/>
            <a:ext cx="703259" cy="609008"/>
          </a:xfrm>
          <a:prstGeom prst="rect">
            <a:avLst/>
          </a:prstGeom>
        </p:spPr>
      </p:pic>
      <p:pic>
        <p:nvPicPr>
          <p:cNvPr id="15" name="Snagit_SNGOUT2101">
            <a:extLst>
              <a:ext uri="{FF2B5EF4-FFF2-40B4-BE49-F238E27FC236}">
                <a16:creationId xmlns:a16="http://schemas.microsoft.com/office/drawing/2014/main" id="{644418CF-D623-47F7-8AF2-69B2BF81C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074" y="1835319"/>
            <a:ext cx="694598" cy="499711"/>
          </a:xfrm>
          <a:prstGeom prst="rect">
            <a:avLst/>
          </a:prstGeom>
        </p:spPr>
      </p:pic>
      <p:pic>
        <p:nvPicPr>
          <p:cNvPr id="17" name="Snagit_SNGOUT2107">
            <a:extLst>
              <a:ext uri="{FF2B5EF4-FFF2-40B4-BE49-F238E27FC236}">
                <a16:creationId xmlns:a16="http://schemas.microsoft.com/office/drawing/2014/main" id="{3A715BB8-C987-ECD7-3B88-FAE8E4855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807" y="2358057"/>
            <a:ext cx="748203" cy="454943"/>
          </a:xfrm>
          <a:prstGeom prst="rect">
            <a:avLst/>
          </a:prstGeom>
        </p:spPr>
      </p:pic>
      <p:pic>
        <p:nvPicPr>
          <p:cNvPr id="19" name="Snagit_SNGOUT2132">
            <a:extLst>
              <a:ext uri="{FF2B5EF4-FFF2-40B4-BE49-F238E27FC236}">
                <a16:creationId xmlns:a16="http://schemas.microsoft.com/office/drawing/2014/main" id="{4BFA87D8-1925-21A0-F2A3-00AB109F6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672" y="2895594"/>
            <a:ext cx="663221" cy="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91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khq.io - Information Technology &amp; Services - Overview ...">
            <a:extLst>
              <a:ext uri="{FF2B5EF4-FFF2-40B4-BE49-F238E27FC236}">
                <a16:creationId xmlns:a16="http://schemas.microsoft.com/office/drawing/2014/main" id="{A515340F-C263-7A97-FF75-424D34E0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9" y="1801942"/>
            <a:ext cx="1294515" cy="1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B5B41-3E82-4754-5CCA-4492230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EC8A-7CB3-3A3A-57F9-560B0CA8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Conclusion Code Café - Platys - tool to generate Data Platform environments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C40E-760C-5B1B-9649-65EB3C2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2" descr="Alt Image Text">
            <a:extLst>
              <a:ext uri="{FF2B5EF4-FFF2-40B4-BE49-F238E27FC236}">
                <a16:creationId xmlns:a16="http://schemas.microsoft.com/office/drawing/2014/main" id="{852946B7-5147-A964-E65F-C2E8BAD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3" y="567645"/>
            <a:ext cx="4798214" cy="426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C1B4AC4-7FA4-9202-48B7-C47B64BB0753}"/>
              </a:ext>
            </a:extLst>
          </p:cNvPr>
          <p:cNvSpPr/>
          <p:nvPr/>
        </p:nvSpPr>
        <p:spPr>
          <a:xfrm>
            <a:off x="2707481" y="1507331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782CA4-8A38-DD51-6FBB-7B683BE9C115}"/>
              </a:ext>
            </a:extLst>
          </p:cNvPr>
          <p:cNvSpPr/>
          <p:nvPr/>
        </p:nvSpPr>
        <p:spPr>
          <a:xfrm>
            <a:off x="2247900" y="2000249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2D0CBB-608E-B963-6B2F-1E121F6F000B}"/>
              </a:ext>
            </a:extLst>
          </p:cNvPr>
          <p:cNvSpPr/>
          <p:nvPr/>
        </p:nvSpPr>
        <p:spPr>
          <a:xfrm>
            <a:off x="2247899" y="2195446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BBCAF5-81AC-A83B-3E41-5EE530BD8610}"/>
              </a:ext>
            </a:extLst>
          </p:cNvPr>
          <p:cNvSpPr/>
          <p:nvPr/>
        </p:nvSpPr>
        <p:spPr>
          <a:xfrm>
            <a:off x="5934867" y="721555"/>
            <a:ext cx="390525" cy="102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logo kafka">
            <a:extLst>
              <a:ext uri="{FF2B5EF4-FFF2-40B4-BE49-F238E27FC236}">
                <a16:creationId xmlns:a16="http://schemas.microsoft.com/office/drawing/2014/main" id="{C315BAAE-7B87-32CA-226C-A92C491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0" y="1382847"/>
            <a:ext cx="1462134" cy="7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Snagit_SNGOUT2113">
            <a:extLst>
              <a:ext uri="{FF2B5EF4-FFF2-40B4-BE49-F238E27FC236}">
                <a16:creationId xmlns:a16="http://schemas.microsoft.com/office/drawing/2014/main" id="{077EB790-E696-59D0-DD84-03B1FA9F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51728" y="224962"/>
            <a:ext cx="2156802" cy="249453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9890E9-0810-BEBA-9B99-D7637575B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59" y="2767133"/>
            <a:ext cx="684803" cy="6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3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8" ma:contentTypeDescription="Een nieuw document maken." ma:contentTypeScope="" ma:versionID="c8caa6e7790c62c3cba067a7d20d9263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767566d7f2f69c3f3429e3558df4dd2f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A524E-01BE-4878-8AAA-B806DCC41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a74c57c6-afd1-46a5-a503-29300b13d321"/>
    <ds:schemaRef ds:uri="http://schemas.microsoft.com/office/2006/documentManagement/types"/>
    <ds:schemaRef ds:uri="http://purl.org/dc/elements/1.1/"/>
    <ds:schemaRef ds:uri="bd3a200e-a112-4432-b134-79c9e3991b8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13849</TotalTime>
  <Words>1018</Words>
  <Application>Microsoft Office PowerPoint</Application>
  <PresentationFormat>On-screen Show (16:9)</PresentationFormat>
  <Paragraphs>177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Lucida Sans Typewriter</vt:lpstr>
      <vt:lpstr>Office-thema</vt:lpstr>
      <vt:lpstr>Platys   Tool to generate Data Platforms</vt:lpstr>
      <vt:lpstr>Platys – by Trivadis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</vt:lpstr>
      <vt:lpstr>Menu</vt:lpstr>
      <vt:lpstr>Details on Configuration</vt:lpstr>
      <vt:lpstr>Gitpod Workspace for Trying Out Platys</vt:lpstr>
      <vt:lpstr>Configure &amp; Run Platys – then Docker Compose Up</vt:lpstr>
      <vt:lpstr>Configure &amp; Run Platys – then Docker Compose Up</vt:lpstr>
      <vt:lpstr>Explore, Investigate, Try Out in your new Data Platform</vt:lpstr>
      <vt:lpstr>Trino makes many data processing | storing technologies consolidated accessible through one SQL interface</vt:lpstr>
      <vt:lpstr>Steps</vt:lpstr>
      <vt:lpstr>Initialize New Platys Platform</vt:lpstr>
      <vt:lpstr>Fine Tune Configuration</vt:lpstr>
      <vt:lpstr>Generate Platform from Configuration using Platys</vt:lpstr>
      <vt:lpstr>Run New Platform</vt:lpstr>
      <vt:lpstr>Generate Kafka Topics and Messages</vt:lpstr>
      <vt:lpstr>PowerPoint Presentation</vt:lpstr>
      <vt:lpstr>Query Kafka Topics as SQL Tables through Trino</vt:lpstr>
      <vt:lpstr>PowerPoint Presentation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DevOps  APAC OCI Days</dc:title>
  <dc:subject/>
  <dc:creator>Lucas Jellema</dc:creator>
  <cp:keywords/>
  <dc:description>AMIS Conclusion presentatie - versie 2 - juni 2019
Ontwerp: Humming
Template: Ton Persoon</dc:description>
  <cp:lastModifiedBy>Lucas Jellema</cp:lastModifiedBy>
  <cp:revision>4</cp:revision>
  <dcterms:created xsi:type="dcterms:W3CDTF">2022-05-06T07:17:06Z</dcterms:created>
  <dcterms:modified xsi:type="dcterms:W3CDTF">2023-05-29T05:20:27Z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