
<file path=[Content_Types].xml><?xml version="1.0" encoding="utf-8"?>
<Types xmlns="http://schemas.openxmlformats.org/package/2006/content-types">
  <Default Extension="00D58180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4"/>
  </p:sldMasterIdLst>
  <p:notesMasterIdLst>
    <p:notesMasterId r:id="rId27"/>
  </p:notesMasterIdLst>
  <p:sldIdLst>
    <p:sldId id="282" r:id="rId5"/>
    <p:sldId id="3078" r:id="rId6"/>
    <p:sldId id="3079" r:id="rId7"/>
    <p:sldId id="3080" r:id="rId8"/>
    <p:sldId id="3081" r:id="rId9"/>
    <p:sldId id="3082" r:id="rId10"/>
    <p:sldId id="3083" r:id="rId11"/>
    <p:sldId id="3084" r:id="rId12"/>
    <p:sldId id="3085" r:id="rId13"/>
    <p:sldId id="3098" r:id="rId14"/>
    <p:sldId id="3097" r:id="rId15"/>
    <p:sldId id="3099" r:id="rId16"/>
    <p:sldId id="3086" r:id="rId17"/>
    <p:sldId id="3087" r:id="rId18"/>
    <p:sldId id="3088" r:id="rId19"/>
    <p:sldId id="3089" r:id="rId20"/>
    <p:sldId id="3090" r:id="rId21"/>
    <p:sldId id="3092" r:id="rId22"/>
    <p:sldId id="3094" r:id="rId23"/>
    <p:sldId id="3093" r:id="rId24"/>
    <p:sldId id="3095" r:id="rId25"/>
    <p:sldId id="3096" r:id="rId26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5559"/>
    <a:srgbClr val="0060C0"/>
    <a:srgbClr val="FD7E14"/>
    <a:srgbClr val="FEFAE9"/>
    <a:srgbClr val="E1DA83"/>
    <a:srgbClr val="0BA93F"/>
    <a:srgbClr val="70BC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7752D6-90CE-4043-9FBA-9F58B6DE1164}" v="119" dt="2023-02-07T18:32:15.3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916" autoAdjust="0"/>
  </p:normalViewPr>
  <p:slideViewPr>
    <p:cSldViewPr snapToGrid="0" snapToObjects="1">
      <p:cViewPr varScale="1">
        <p:scale>
          <a:sx n="124" d="100"/>
          <a:sy n="124" d="100"/>
        </p:scale>
        <p:origin x="4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Jellema" userId="7e183fbb-84e0-44b3-9b03-0792bc8d162b" providerId="ADAL" clId="{297752D6-90CE-4043-9FBA-9F58B6DE1164}"/>
    <pc:docChg chg="undo redo custSel addSld delSld modSld sldOrd">
      <pc:chgData name="Lucas Jellema" userId="7e183fbb-84e0-44b3-9b03-0792bc8d162b" providerId="ADAL" clId="{297752D6-90CE-4043-9FBA-9F58B6DE1164}" dt="2023-02-07T18:34:12.014" v="6280" actId="20577"/>
      <pc:docMkLst>
        <pc:docMk/>
      </pc:docMkLst>
      <pc:sldChg chg="addSp delSp modSp mod modAnim modNotesTx">
        <pc:chgData name="Lucas Jellema" userId="7e183fbb-84e0-44b3-9b03-0792bc8d162b" providerId="ADAL" clId="{297752D6-90CE-4043-9FBA-9F58B6DE1164}" dt="2023-02-05T09:54:36.494" v="114" actId="1036"/>
        <pc:sldMkLst>
          <pc:docMk/>
          <pc:sldMk cId="213951777" sldId="282"/>
        </pc:sldMkLst>
        <pc:spChg chg="del">
          <ac:chgData name="Lucas Jellema" userId="7e183fbb-84e0-44b3-9b03-0792bc8d162b" providerId="ADAL" clId="{297752D6-90CE-4043-9FBA-9F58B6DE1164}" dt="2023-02-05T09:51:20.407" v="94" actId="478"/>
          <ac:spMkLst>
            <pc:docMk/>
            <pc:sldMk cId="213951777" sldId="282"/>
            <ac:spMk id="4" creationId="{AF457FFC-7205-4A50-FBAE-226CAE6A2F9F}"/>
          </ac:spMkLst>
        </pc:spChg>
        <pc:spChg chg="mod">
          <ac:chgData name="Lucas Jellema" userId="7e183fbb-84e0-44b3-9b03-0792bc8d162b" providerId="ADAL" clId="{297752D6-90CE-4043-9FBA-9F58B6DE1164}" dt="2023-02-05T09:50:59.302" v="73" actId="20577"/>
          <ac:spMkLst>
            <pc:docMk/>
            <pc:sldMk cId="213951777" sldId="282"/>
            <ac:spMk id="5" creationId="{00000000-0000-0000-0000-000000000000}"/>
          </ac:spMkLst>
        </pc:spChg>
        <pc:spChg chg="del">
          <ac:chgData name="Lucas Jellema" userId="7e183fbb-84e0-44b3-9b03-0792bc8d162b" providerId="ADAL" clId="{297752D6-90CE-4043-9FBA-9F58B6DE1164}" dt="2023-02-05T09:51:20.407" v="94" actId="478"/>
          <ac:spMkLst>
            <pc:docMk/>
            <pc:sldMk cId="213951777" sldId="282"/>
            <ac:spMk id="8" creationId="{FBEBF0AD-377B-14FE-2746-5E4B98673D33}"/>
          </ac:spMkLst>
        </pc:spChg>
        <pc:spChg chg="mod">
          <ac:chgData name="Lucas Jellema" userId="7e183fbb-84e0-44b3-9b03-0792bc8d162b" providerId="ADAL" clId="{297752D6-90CE-4043-9FBA-9F58B6DE1164}" dt="2023-02-05T09:51:14.563" v="93" actId="20577"/>
          <ac:spMkLst>
            <pc:docMk/>
            <pc:sldMk cId="213951777" sldId="282"/>
            <ac:spMk id="10" creationId="{A0C4BE3A-27A7-43DA-9103-D8C14FA49359}"/>
          </ac:spMkLst>
        </pc:spChg>
        <pc:spChg chg="add del">
          <ac:chgData name="Lucas Jellema" userId="7e183fbb-84e0-44b3-9b03-0792bc8d162b" providerId="ADAL" clId="{297752D6-90CE-4043-9FBA-9F58B6DE1164}" dt="2023-02-05T09:52:10.561" v="103" actId="478"/>
          <ac:spMkLst>
            <pc:docMk/>
            <pc:sldMk cId="213951777" sldId="282"/>
            <ac:spMk id="13" creationId="{BFE41C35-CBFE-213A-1C14-59055742779E}"/>
          </ac:spMkLst>
        </pc:spChg>
        <pc:spChg chg="mod">
          <ac:chgData name="Lucas Jellema" userId="7e183fbb-84e0-44b3-9b03-0792bc8d162b" providerId="ADAL" clId="{297752D6-90CE-4043-9FBA-9F58B6DE1164}" dt="2023-02-05T09:51:54.781" v="99" actId="14100"/>
          <ac:spMkLst>
            <pc:docMk/>
            <pc:sldMk cId="213951777" sldId="282"/>
            <ac:spMk id="16" creationId="{5B34A5EE-9DFC-432D-C6E5-FE7D99E1B294}"/>
          </ac:spMkLst>
        </pc:spChg>
        <pc:grpChg chg="add del">
          <ac:chgData name="Lucas Jellema" userId="7e183fbb-84e0-44b3-9b03-0792bc8d162b" providerId="ADAL" clId="{297752D6-90CE-4043-9FBA-9F58B6DE1164}" dt="2023-02-05T09:52:08.246" v="102" actId="478"/>
          <ac:grpSpMkLst>
            <pc:docMk/>
            <pc:sldMk cId="213951777" sldId="282"/>
            <ac:grpSpMk id="9" creationId="{42686608-2D35-8193-1C63-2A34FC07AA06}"/>
          </ac:grpSpMkLst>
        </pc:grpChg>
        <pc:picChg chg="del">
          <ac:chgData name="Lucas Jellema" userId="7e183fbb-84e0-44b3-9b03-0792bc8d162b" providerId="ADAL" clId="{297752D6-90CE-4043-9FBA-9F58B6DE1164}" dt="2023-02-05T09:51:20.407" v="94" actId="478"/>
          <ac:picMkLst>
            <pc:docMk/>
            <pc:sldMk cId="213951777" sldId="282"/>
            <ac:picMk id="6" creationId="{3F271047-87F6-E958-36B3-09E1CAA085C4}"/>
          </ac:picMkLst>
        </pc:picChg>
        <pc:picChg chg="del">
          <ac:chgData name="Lucas Jellema" userId="7e183fbb-84e0-44b3-9b03-0792bc8d162b" providerId="ADAL" clId="{297752D6-90CE-4043-9FBA-9F58B6DE1164}" dt="2023-02-05T09:51:20.407" v="94" actId="478"/>
          <ac:picMkLst>
            <pc:docMk/>
            <pc:sldMk cId="213951777" sldId="282"/>
            <ac:picMk id="7" creationId="{39323D77-CA88-8C2F-52B5-3F2472BCCC7F}"/>
          </ac:picMkLst>
        </pc:picChg>
        <pc:picChg chg="mod">
          <ac:chgData name="Lucas Jellema" userId="7e183fbb-84e0-44b3-9b03-0792bc8d162b" providerId="ADAL" clId="{297752D6-90CE-4043-9FBA-9F58B6DE1164}" dt="2023-02-05T09:51:31.822" v="96" actId="1076"/>
          <ac:picMkLst>
            <pc:docMk/>
            <pc:sldMk cId="213951777" sldId="282"/>
            <ac:picMk id="21" creationId="{5943BAE3-1682-4296-86F7-596EFFE6A249}"/>
          </ac:picMkLst>
        </pc:picChg>
        <pc:picChg chg="add mod">
          <ac:chgData name="Lucas Jellema" userId="7e183fbb-84e0-44b3-9b03-0792bc8d162b" providerId="ADAL" clId="{297752D6-90CE-4043-9FBA-9F58B6DE1164}" dt="2023-02-05T09:54:36.494" v="114" actId="1036"/>
          <ac:picMkLst>
            <pc:docMk/>
            <pc:sldMk cId="213951777" sldId="282"/>
            <ac:picMk id="1026" creationId="{28E7BFC3-67A5-A12D-5380-7B4BC6CF2DAB}"/>
          </ac:picMkLst>
        </pc:picChg>
      </pc:sldChg>
      <pc:sldChg chg="del">
        <pc:chgData name="Lucas Jellema" userId="7e183fbb-84e0-44b3-9b03-0792bc8d162b" providerId="ADAL" clId="{297752D6-90CE-4043-9FBA-9F58B6DE1164}" dt="2023-02-05T09:59:25.350" v="550" actId="47"/>
        <pc:sldMkLst>
          <pc:docMk/>
          <pc:sldMk cId="1816937338" sldId="398"/>
        </pc:sldMkLst>
      </pc:sldChg>
      <pc:sldChg chg="del">
        <pc:chgData name="Lucas Jellema" userId="7e183fbb-84e0-44b3-9b03-0792bc8d162b" providerId="ADAL" clId="{297752D6-90CE-4043-9FBA-9F58B6DE1164}" dt="2023-02-05T09:59:25.350" v="550" actId="47"/>
        <pc:sldMkLst>
          <pc:docMk/>
          <pc:sldMk cId="1932951767" sldId="399"/>
        </pc:sldMkLst>
      </pc:sldChg>
      <pc:sldChg chg="del">
        <pc:chgData name="Lucas Jellema" userId="7e183fbb-84e0-44b3-9b03-0792bc8d162b" providerId="ADAL" clId="{297752D6-90CE-4043-9FBA-9F58B6DE1164}" dt="2023-02-05T09:59:25.350" v="550" actId="47"/>
        <pc:sldMkLst>
          <pc:docMk/>
          <pc:sldMk cId="1006626480" sldId="406"/>
        </pc:sldMkLst>
      </pc:sldChg>
      <pc:sldChg chg="del">
        <pc:chgData name="Lucas Jellema" userId="7e183fbb-84e0-44b3-9b03-0792bc8d162b" providerId="ADAL" clId="{297752D6-90CE-4043-9FBA-9F58B6DE1164}" dt="2023-02-05T09:59:25.350" v="550" actId="47"/>
        <pc:sldMkLst>
          <pc:docMk/>
          <pc:sldMk cId="3835277302" sldId="430"/>
        </pc:sldMkLst>
      </pc:sldChg>
      <pc:sldChg chg="del">
        <pc:chgData name="Lucas Jellema" userId="7e183fbb-84e0-44b3-9b03-0792bc8d162b" providerId="ADAL" clId="{297752D6-90CE-4043-9FBA-9F58B6DE1164}" dt="2023-02-05T09:59:25.350" v="550" actId="47"/>
        <pc:sldMkLst>
          <pc:docMk/>
          <pc:sldMk cId="2421962755" sldId="3060"/>
        </pc:sldMkLst>
      </pc:sldChg>
      <pc:sldChg chg="del">
        <pc:chgData name="Lucas Jellema" userId="7e183fbb-84e0-44b3-9b03-0792bc8d162b" providerId="ADAL" clId="{297752D6-90CE-4043-9FBA-9F58B6DE1164}" dt="2023-02-05T09:59:25.350" v="550" actId="47"/>
        <pc:sldMkLst>
          <pc:docMk/>
          <pc:sldMk cId="4260006727" sldId="3061"/>
        </pc:sldMkLst>
      </pc:sldChg>
      <pc:sldChg chg="del">
        <pc:chgData name="Lucas Jellema" userId="7e183fbb-84e0-44b3-9b03-0792bc8d162b" providerId="ADAL" clId="{297752D6-90CE-4043-9FBA-9F58B6DE1164}" dt="2023-02-05T09:59:25.350" v="550" actId="47"/>
        <pc:sldMkLst>
          <pc:docMk/>
          <pc:sldMk cId="410043803" sldId="3062"/>
        </pc:sldMkLst>
      </pc:sldChg>
      <pc:sldChg chg="del">
        <pc:chgData name="Lucas Jellema" userId="7e183fbb-84e0-44b3-9b03-0792bc8d162b" providerId="ADAL" clId="{297752D6-90CE-4043-9FBA-9F58B6DE1164}" dt="2023-02-05T09:59:25.350" v="550" actId="47"/>
        <pc:sldMkLst>
          <pc:docMk/>
          <pc:sldMk cId="1189002749" sldId="3063"/>
        </pc:sldMkLst>
      </pc:sldChg>
      <pc:sldChg chg="del">
        <pc:chgData name="Lucas Jellema" userId="7e183fbb-84e0-44b3-9b03-0792bc8d162b" providerId="ADAL" clId="{297752D6-90CE-4043-9FBA-9F58B6DE1164}" dt="2023-02-05T09:59:25.350" v="550" actId="47"/>
        <pc:sldMkLst>
          <pc:docMk/>
          <pc:sldMk cId="1383087154" sldId="3064"/>
        </pc:sldMkLst>
      </pc:sldChg>
      <pc:sldChg chg="del">
        <pc:chgData name="Lucas Jellema" userId="7e183fbb-84e0-44b3-9b03-0792bc8d162b" providerId="ADAL" clId="{297752D6-90CE-4043-9FBA-9F58B6DE1164}" dt="2023-02-05T09:59:25.350" v="550" actId="47"/>
        <pc:sldMkLst>
          <pc:docMk/>
          <pc:sldMk cId="523729959" sldId="3065"/>
        </pc:sldMkLst>
      </pc:sldChg>
      <pc:sldChg chg="del">
        <pc:chgData name="Lucas Jellema" userId="7e183fbb-84e0-44b3-9b03-0792bc8d162b" providerId="ADAL" clId="{297752D6-90CE-4043-9FBA-9F58B6DE1164}" dt="2023-02-05T09:59:25.350" v="550" actId="47"/>
        <pc:sldMkLst>
          <pc:docMk/>
          <pc:sldMk cId="2613829493" sldId="3066"/>
        </pc:sldMkLst>
      </pc:sldChg>
      <pc:sldChg chg="del">
        <pc:chgData name="Lucas Jellema" userId="7e183fbb-84e0-44b3-9b03-0792bc8d162b" providerId="ADAL" clId="{297752D6-90CE-4043-9FBA-9F58B6DE1164}" dt="2023-02-05T09:59:25.350" v="550" actId="47"/>
        <pc:sldMkLst>
          <pc:docMk/>
          <pc:sldMk cId="3638941724" sldId="3067"/>
        </pc:sldMkLst>
      </pc:sldChg>
      <pc:sldChg chg="del">
        <pc:chgData name="Lucas Jellema" userId="7e183fbb-84e0-44b3-9b03-0792bc8d162b" providerId="ADAL" clId="{297752D6-90CE-4043-9FBA-9F58B6DE1164}" dt="2023-02-05T09:59:25.350" v="550" actId="47"/>
        <pc:sldMkLst>
          <pc:docMk/>
          <pc:sldMk cId="693325514" sldId="3068"/>
        </pc:sldMkLst>
      </pc:sldChg>
      <pc:sldChg chg="del">
        <pc:chgData name="Lucas Jellema" userId="7e183fbb-84e0-44b3-9b03-0792bc8d162b" providerId="ADAL" clId="{297752D6-90CE-4043-9FBA-9F58B6DE1164}" dt="2023-02-05T09:59:25.350" v="550" actId="47"/>
        <pc:sldMkLst>
          <pc:docMk/>
          <pc:sldMk cId="3522053556" sldId="3069"/>
        </pc:sldMkLst>
      </pc:sldChg>
      <pc:sldChg chg="del">
        <pc:chgData name="Lucas Jellema" userId="7e183fbb-84e0-44b3-9b03-0792bc8d162b" providerId="ADAL" clId="{297752D6-90CE-4043-9FBA-9F58B6DE1164}" dt="2023-02-05T09:59:25.350" v="550" actId="47"/>
        <pc:sldMkLst>
          <pc:docMk/>
          <pc:sldMk cId="814027772" sldId="3070"/>
        </pc:sldMkLst>
      </pc:sldChg>
      <pc:sldChg chg="del">
        <pc:chgData name="Lucas Jellema" userId="7e183fbb-84e0-44b3-9b03-0792bc8d162b" providerId="ADAL" clId="{297752D6-90CE-4043-9FBA-9F58B6DE1164}" dt="2023-02-05T09:59:25.350" v="550" actId="47"/>
        <pc:sldMkLst>
          <pc:docMk/>
          <pc:sldMk cId="1518765695" sldId="3071"/>
        </pc:sldMkLst>
      </pc:sldChg>
      <pc:sldChg chg="del">
        <pc:chgData name="Lucas Jellema" userId="7e183fbb-84e0-44b3-9b03-0792bc8d162b" providerId="ADAL" clId="{297752D6-90CE-4043-9FBA-9F58B6DE1164}" dt="2023-02-05T09:59:25.350" v="550" actId="47"/>
        <pc:sldMkLst>
          <pc:docMk/>
          <pc:sldMk cId="2801308385" sldId="3072"/>
        </pc:sldMkLst>
      </pc:sldChg>
      <pc:sldChg chg="del">
        <pc:chgData name="Lucas Jellema" userId="7e183fbb-84e0-44b3-9b03-0792bc8d162b" providerId="ADAL" clId="{297752D6-90CE-4043-9FBA-9F58B6DE1164}" dt="2023-02-05T09:59:25.350" v="550" actId="47"/>
        <pc:sldMkLst>
          <pc:docMk/>
          <pc:sldMk cId="1717888233" sldId="3073"/>
        </pc:sldMkLst>
      </pc:sldChg>
      <pc:sldChg chg="del">
        <pc:chgData name="Lucas Jellema" userId="7e183fbb-84e0-44b3-9b03-0792bc8d162b" providerId="ADAL" clId="{297752D6-90CE-4043-9FBA-9F58B6DE1164}" dt="2023-02-05T09:59:25.350" v="550" actId="47"/>
        <pc:sldMkLst>
          <pc:docMk/>
          <pc:sldMk cId="3889084282" sldId="3074"/>
        </pc:sldMkLst>
      </pc:sldChg>
      <pc:sldChg chg="del">
        <pc:chgData name="Lucas Jellema" userId="7e183fbb-84e0-44b3-9b03-0792bc8d162b" providerId="ADAL" clId="{297752D6-90CE-4043-9FBA-9F58B6DE1164}" dt="2023-02-05T09:59:25.350" v="550" actId="47"/>
        <pc:sldMkLst>
          <pc:docMk/>
          <pc:sldMk cId="3819536996" sldId="3075"/>
        </pc:sldMkLst>
      </pc:sldChg>
      <pc:sldChg chg="del">
        <pc:chgData name="Lucas Jellema" userId="7e183fbb-84e0-44b3-9b03-0792bc8d162b" providerId="ADAL" clId="{297752D6-90CE-4043-9FBA-9F58B6DE1164}" dt="2023-02-05T09:59:25.350" v="550" actId="47"/>
        <pc:sldMkLst>
          <pc:docMk/>
          <pc:sldMk cId="2691886270" sldId="3076"/>
        </pc:sldMkLst>
      </pc:sldChg>
      <pc:sldChg chg="del">
        <pc:chgData name="Lucas Jellema" userId="7e183fbb-84e0-44b3-9b03-0792bc8d162b" providerId="ADAL" clId="{297752D6-90CE-4043-9FBA-9F58B6DE1164}" dt="2023-02-05T09:59:25.350" v="550" actId="47"/>
        <pc:sldMkLst>
          <pc:docMk/>
          <pc:sldMk cId="4207478169" sldId="3077"/>
        </pc:sldMkLst>
      </pc:sldChg>
      <pc:sldChg chg="addSp delSp modSp new mod modClrScheme chgLayout">
        <pc:chgData name="Lucas Jellema" userId="7e183fbb-84e0-44b3-9b03-0792bc8d162b" providerId="ADAL" clId="{297752D6-90CE-4043-9FBA-9F58B6DE1164}" dt="2023-02-07T05:20:06.706" v="5972" actId="20577"/>
        <pc:sldMkLst>
          <pc:docMk/>
          <pc:sldMk cId="3699461799" sldId="3078"/>
        </pc:sldMkLst>
        <pc:spChg chg="del mod ord">
          <ac:chgData name="Lucas Jellema" userId="7e183fbb-84e0-44b3-9b03-0792bc8d162b" providerId="ADAL" clId="{297752D6-90CE-4043-9FBA-9F58B6DE1164}" dt="2023-02-05T09:54:43.207" v="116" actId="700"/>
          <ac:spMkLst>
            <pc:docMk/>
            <pc:sldMk cId="3699461799" sldId="3078"/>
            <ac:spMk id="2" creationId="{523E4DBD-1D31-B0F2-4B31-1260F7DBD9F6}"/>
          </ac:spMkLst>
        </pc:spChg>
        <pc:spChg chg="del mod ord">
          <ac:chgData name="Lucas Jellema" userId="7e183fbb-84e0-44b3-9b03-0792bc8d162b" providerId="ADAL" clId="{297752D6-90CE-4043-9FBA-9F58B6DE1164}" dt="2023-02-05T09:54:43.207" v="116" actId="700"/>
          <ac:spMkLst>
            <pc:docMk/>
            <pc:sldMk cId="3699461799" sldId="3078"/>
            <ac:spMk id="3" creationId="{B5AA92C8-12A1-E46B-A128-3661901CCC7F}"/>
          </ac:spMkLst>
        </pc:spChg>
        <pc:spChg chg="del">
          <ac:chgData name="Lucas Jellema" userId="7e183fbb-84e0-44b3-9b03-0792bc8d162b" providerId="ADAL" clId="{297752D6-90CE-4043-9FBA-9F58B6DE1164}" dt="2023-02-05T09:54:43.207" v="116" actId="700"/>
          <ac:spMkLst>
            <pc:docMk/>
            <pc:sldMk cId="3699461799" sldId="3078"/>
            <ac:spMk id="4" creationId="{3CF6938C-94A5-B91C-F7C0-EDEC74591723}"/>
          </ac:spMkLst>
        </pc:spChg>
        <pc:spChg chg="add mod ord">
          <ac:chgData name="Lucas Jellema" userId="7e183fbb-84e0-44b3-9b03-0792bc8d162b" providerId="ADAL" clId="{297752D6-90CE-4043-9FBA-9F58B6DE1164}" dt="2023-02-05T09:54:53.183" v="124" actId="20577"/>
          <ac:spMkLst>
            <pc:docMk/>
            <pc:sldMk cId="3699461799" sldId="3078"/>
            <ac:spMk id="5" creationId="{19B085E4-39F1-6BD5-B0BF-9494E2B6DC1E}"/>
          </ac:spMkLst>
        </pc:spChg>
        <pc:spChg chg="add mod ord">
          <ac:chgData name="Lucas Jellema" userId="7e183fbb-84e0-44b3-9b03-0792bc8d162b" providerId="ADAL" clId="{297752D6-90CE-4043-9FBA-9F58B6DE1164}" dt="2023-02-07T05:20:06.706" v="5972" actId="20577"/>
          <ac:spMkLst>
            <pc:docMk/>
            <pc:sldMk cId="3699461799" sldId="3078"/>
            <ac:spMk id="6" creationId="{A17A145E-0289-7BF4-D292-D2BD9219AAF8}"/>
          </ac:spMkLst>
        </pc:spChg>
      </pc:sldChg>
      <pc:sldChg chg="addSp modSp new mod">
        <pc:chgData name="Lucas Jellema" userId="7e183fbb-84e0-44b3-9b03-0792bc8d162b" providerId="ADAL" clId="{297752D6-90CE-4043-9FBA-9F58B6DE1164}" dt="2023-02-05T10:03:37.259" v="666" actId="1036"/>
        <pc:sldMkLst>
          <pc:docMk/>
          <pc:sldMk cId="589193237" sldId="3079"/>
        </pc:sldMkLst>
        <pc:spChg chg="mod">
          <ac:chgData name="Lucas Jellema" userId="7e183fbb-84e0-44b3-9b03-0792bc8d162b" providerId="ADAL" clId="{297752D6-90CE-4043-9FBA-9F58B6DE1164}" dt="2023-02-05T09:59:50.613" v="565" actId="20577"/>
          <ac:spMkLst>
            <pc:docMk/>
            <pc:sldMk cId="589193237" sldId="3079"/>
            <ac:spMk id="2" creationId="{05407E09-5BEB-76BB-6C36-3F008064DAD7}"/>
          </ac:spMkLst>
        </pc:spChg>
        <pc:spChg chg="mod">
          <ac:chgData name="Lucas Jellema" userId="7e183fbb-84e0-44b3-9b03-0792bc8d162b" providerId="ADAL" clId="{297752D6-90CE-4043-9FBA-9F58B6DE1164}" dt="2023-02-05T10:03:24.713" v="644" actId="20577"/>
          <ac:spMkLst>
            <pc:docMk/>
            <pc:sldMk cId="589193237" sldId="3079"/>
            <ac:spMk id="3" creationId="{DC604213-7E28-CF58-9A0C-C6F468D5FAEF}"/>
          </ac:spMkLst>
        </pc:spChg>
        <pc:picChg chg="add mod">
          <ac:chgData name="Lucas Jellema" userId="7e183fbb-84e0-44b3-9b03-0792bc8d162b" providerId="ADAL" clId="{297752D6-90CE-4043-9FBA-9F58B6DE1164}" dt="2023-02-05T10:03:37.259" v="666" actId="1036"/>
          <ac:picMkLst>
            <pc:docMk/>
            <pc:sldMk cId="589193237" sldId="3079"/>
            <ac:picMk id="2050" creationId="{35FB8C1D-D77E-13C7-0429-D1959725F3D4}"/>
          </ac:picMkLst>
        </pc:picChg>
      </pc:sldChg>
      <pc:sldChg chg="addSp modSp new mod">
        <pc:chgData name="Lucas Jellema" userId="7e183fbb-84e0-44b3-9b03-0792bc8d162b" providerId="ADAL" clId="{297752D6-90CE-4043-9FBA-9F58B6DE1164}" dt="2023-02-05T12:25:25.055" v="2035" actId="20577"/>
        <pc:sldMkLst>
          <pc:docMk/>
          <pc:sldMk cId="2697467776" sldId="3080"/>
        </pc:sldMkLst>
        <pc:spChg chg="mod">
          <ac:chgData name="Lucas Jellema" userId="7e183fbb-84e0-44b3-9b03-0792bc8d162b" providerId="ADAL" clId="{297752D6-90CE-4043-9FBA-9F58B6DE1164}" dt="2023-02-05T12:24:37.734" v="1992" actId="20577"/>
          <ac:spMkLst>
            <pc:docMk/>
            <pc:sldMk cId="2697467776" sldId="3080"/>
            <ac:spMk id="2" creationId="{D9799440-DC47-F699-F4E4-6CA71E9CCDAB}"/>
          </ac:spMkLst>
        </pc:spChg>
        <pc:spChg chg="mod">
          <ac:chgData name="Lucas Jellema" userId="7e183fbb-84e0-44b3-9b03-0792bc8d162b" providerId="ADAL" clId="{297752D6-90CE-4043-9FBA-9F58B6DE1164}" dt="2023-02-05T12:25:25.055" v="2035" actId="20577"/>
          <ac:spMkLst>
            <pc:docMk/>
            <pc:sldMk cId="2697467776" sldId="3080"/>
            <ac:spMk id="3" creationId="{B5C9CD0D-7C3B-1CB5-54CF-58020E82A4F5}"/>
          </ac:spMkLst>
        </pc:spChg>
        <pc:picChg chg="add mod">
          <ac:chgData name="Lucas Jellema" userId="7e183fbb-84e0-44b3-9b03-0792bc8d162b" providerId="ADAL" clId="{297752D6-90CE-4043-9FBA-9F58B6DE1164}" dt="2023-02-05T12:24:07.304" v="1973" actId="1076"/>
          <ac:picMkLst>
            <pc:docMk/>
            <pc:sldMk cId="2697467776" sldId="3080"/>
            <ac:picMk id="7" creationId="{AB75D5D8-1EAC-C051-ACA6-49E17E3FA585}"/>
          </ac:picMkLst>
        </pc:picChg>
      </pc:sldChg>
      <pc:sldChg chg="addSp delSp modSp new mod">
        <pc:chgData name="Lucas Jellema" userId="7e183fbb-84e0-44b3-9b03-0792bc8d162b" providerId="ADAL" clId="{297752D6-90CE-4043-9FBA-9F58B6DE1164}" dt="2023-02-05T12:32:14.969" v="2505" actId="20577"/>
        <pc:sldMkLst>
          <pc:docMk/>
          <pc:sldMk cId="1840603611" sldId="3081"/>
        </pc:sldMkLst>
        <pc:spChg chg="mod">
          <ac:chgData name="Lucas Jellema" userId="7e183fbb-84e0-44b3-9b03-0792bc8d162b" providerId="ADAL" clId="{297752D6-90CE-4043-9FBA-9F58B6DE1164}" dt="2023-02-05T12:27:29.400" v="2111" actId="20577"/>
          <ac:spMkLst>
            <pc:docMk/>
            <pc:sldMk cId="1840603611" sldId="3081"/>
            <ac:spMk id="2" creationId="{707B6F1B-906E-146F-B221-20122135DC22}"/>
          </ac:spMkLst>
        </pc:spChg>
        <pc:spChg chg="del">
          <ac:chgData name="Lucas Jellema" userId="7e183fbb-84e0-44b3-9b03-0792bc8d162b" providerId="ADAL" clId="{297752D6-90CE-4043-9FBA-9F58B6DE1164}" dt="2023-02-05T12:26:14.705" v="2036"/>
          <ac:spMkLst>
            <pc:docMk/>
            <pc:sldMk cId="1840603611" sldId="3081"/>
            <ac:spMk id="3" creationId="{D0B017E0-8DBE-DC15-D870-4A286A1AD951}"/>
          </ac:spMkLst>
        </pc:spChg>
        <pc:spChg chg="add mod">
          <ac:chgData name="Lucas Jellema" userId="7e183fbb-84e0-44b3-9b03-0792bc8d162b" providerId="ADAL" clId="{297752D6-90CE-4043-9FBA-9F58B6DE1164}" dt="2023-02-05T12:32:14.969" v="2505" actId="20577"/>
          <ac:spMkLst>
            <pc:docMk/>
            <pc:sldMk cId="1840603611" sldId="3081"/>
            <ac:spMk id="8" creationId="{2A3C579A-1261-7B2F-891D-B752E12D4187}"/>
          </ac:spMkLst>
        </pc:spChg>
        <pc:picChg chg="add mod">
          <ac:chgData name="Lucas Jellema" userId="7e183fbb-84e0-44b3-9b03-0792bc8d162b" providerId="ADAL" clId="{297752D6-90CE-4043-9FBA-9F58B6DE1164}" dt="2023-02-05T12:27:34.121" v="2126" actId="1038"/>
          <ac:picMkLst>
            <pc:docMk/>
            <pc:sldMk cId="1840603611" sldId="3081"/>
            <ac:picMk id="7" creationId="{89D63727-1190-942B-049A-6DB882937EAA}"/>
          </ac:picMkLst>
        </pc:picChg>
      </pc:sldChg>
      <pc:sldChg chg="addSp modSp new mod modAnim">
        <pc:chgData name="Lucas Jellema" userId="7e183fbb-84e0-44b3-9b03-0792bc8d162b" providerId="ADAL" clId="{297752D6-90CE-4043-9FBA-9F58B6DE1164}" dt="2023-02-05T12:36:06.212" v="2910" actId="20577"/>
        <pc:sldMkLst>
          <pc:docMk/>
          <pc:sldMk cId="658455882" sldId="3082"/>
        </pc:sldMkLst>
        <pc:spChg chg="mod">
          <ac:chgData name="Lucas Jellema" userId="7e183fbb-84e0-44b3-9b03-0792bc8d162b" providerId="ADAL" clId="{297752D6-90CE-4043-9FBA-9F58B6DE1164}" dt="2023-02-05T10:05:08.220" v="758" actId="20577"/>
          <ac:spMkLst>
            <pc:docMk/>
            <pc:sldMk cId="658455882" sldId="3082"/>
            <ac:spMk id="2" creationId="{A6C1B800-803A-3060-4D36-6E6972AE8D4D}"/>
          </ac:spMkLst>
        </pc:spChg>
        <pc:spChg chg="mod">
          <ac:chgData name="Lucas Jellema" userId="7e183fbb-84e0-44b3-9b03-0792bc8d162b" providerId="ADAL" clId="{297752D6-90CE-4043-9FBA-9F58B6DE1164}" dt="2023-02-05T12:36:06.212" v="2910" actId="20577"/>
          <ac:spMkLst>
            <pc:docMk/>
            <pc:sldMk cId="658455882" sldId="3082"/>
            <ac:spMk id="3" creationId="{B123E768-78FC-C264-BEFD-B268F4AF426C}"/>
          </ac:spMkLst>
        </pc:spChg>
        <pc:picChg chg="add mod">
          <ac:chgData name="Lucas Jellema" userId="7e183fbb-84e0-44b3-9b03-0792bc8d162b" providerId="ADAL" clId="{297752D6-90CE-4043-9FBA-9F58B6DE1164}" dt="2023-02-05T12:33:05.253" v="2507" actId="1076"/>
          <ac:picMkLst>
            <pc:docMk/>
            <pc:sldMk cId="658455882" sldId="3082"/>
            <ac:picMk id="6" creationId="{F9A8D883-E1BB-E15C-F294-2584092B6E14}"/>
          </ac:picMkLst>
        </pc:picChg>
      </pc:sldChg>
      <pc:sldChg chg="addSp modSp new mod">
        <pc:chgData name="Lucas Jellema" userId="7e183fbb-84e0-44b3-9b03-0792bc8d162b" providerId="ADAL" clId="{297752D6-90CE-4043-9FBA-9F58B6DE1164}" dt="2023-02-05T12:43:01.757" v="3153" actId="313"/>
        <pc:sldMkLst>
          <pc:docMk/>
          <pc:sldMk cId="3048330874" sldId="3083"/>
        </pc:sldMkLst>
        <pc:spChg chg="mod">
          <ac:chgData name="Lucas Jellema" userId="7e183fbb-84e0-44b3-9b03-0792bc8d162b" providerId="ADAL" clId="{297752D6-90CE-4043-9FBA-9F58B6DE1164}" dt="2023-02-05T12:36:23.935" v="2911" actId="20577"/>
          <ac:spMkLst>
            <pc:docMk/>
            <pc:sldMk cId="3048330874" sldId="3083"/>
            <ac:spMk id="2" creationId="{AA32D278-9FCE-F57B-6A18-F876B4105E5D}"/>
          </ac:spMkLst>
        </pc:spChg>
        <pc:spChg chg="mod">
          <ac:chgData name="Lucas Jellema" userId="7e183fbb-84e0-44b3-9b03-0792bc8d162b" providerId="ADAL" clId="{297752D6-90CE-4043-9FBA-9F58B6DE1164}" dt="2023-02-05T12:43:01.757" v="3153" actId="313"/>
          <ac:spMkLst>
            <pc:docMk/>
            <pc:sldMk cId="3048330874" sldId="3083"/>
            <ac:spMk id="3" creationId="{5010FE39-D517-C070-5E3B-E19DF6804116}"/>
          </ac:spMkLst>
        </pc:spChg>
        <pc:picChg chg="add mod">
          <ac:chgData name="Lucas Jellema" userId="7e183fbb-84e0-44b3-9b03-0792bc8d162b" providerId="ADAL" clId="{297752D6-90CE-4043-9FBA-9F58B6DE1164}" dt="2023-02-05T12:37:24.613" v="2916" actId="1076"/>
          <ac:picMkLst>
            <pc:docMk/>
            <pc:sldMk cId="3048330874" sldId="3083"/>
            <ac:picMk id="6" creationId="{232655D6-4CB3-A9CF-EFBC-454DD364AB19}"/>
          </ac:picMkLst>
        </pc:picChg>
      </pc:sldChg>
      <pc:sldChg chg="addSp delSp modSp new mod chgLayout">
        <pc:chgData name="Lucas Jellema" userId="7e183fbb-84e0-44b3-9b03-0792bc8d162b" providerId="ADAL" clId="{297752D6-90CE-4043-9FBA-9F58B6DE1164}" dt="2023-02-05T12:47:48.208" v="3386" actId="20577"/>
        <pc:sldMkLst>
          <pc:docMk/>
          <pc:sldMk cId="2219419125" sldId="3084"/>
        </pc:sldMkLst>
        <pc:spChg chg="mod ord">
          <ac:chgData name="Lucas Jellema" userId="7e183fbb-84e0-44b3-9b03-0792bc8d162b" providerId="ADAL" clId="{297752D6-90CE-4043-9FBA-9F58B6DE1164}" dt="2023-02-05T12:43:56.886" v="3160" actId="700"/>
          <ac:spMkLst>
            <pc:docMk/>
            <pc:sldMk cId="2219419125" sldId="3084"/>
            <ac:spMk id="2" creationId="{B6A7773C-7107-D345-9C0D-9C02B297EA81}"/>
          </ac:spMkLst>
        </pc:spChg>
        <pc:spChg chg="del">
          <ac:chgData name="Lucas Jellema" userId="7e183fbb-84e0-44b3-9b03-0792bc8d162b" providerId="ADAL" clId="{297752D6-90CE-4043-9FBA-9F58B6DE1164}" dt="2023-02-05T12:43:34.842" v="3154"/>
          <ac:spMkLst>
            <pc:docMk/>
            <pc:sldMk cId="2219419125" sldId="3084"/>
            <ac:spMk id="3" creationId="{E031D6B7-08A4-C39B-38A8-EA219F963DA4}"/>
          </ac:spMkLst>
        </pc:spChg>
        <pc:spChg chg="mod ord">
          <ac:chgData name="Lucas Jellema" userId="7e183fbb-84e0-44b3-9b03-0792bc8d162b" providerId="ADAL" clId="{297752D6-90CE-4043-9FBA-9F58B6DE1164}" dt="2023-02-05T12:43:56.886" v="3160" actId="700"/>
          <ac:spMkLst>
            <pc:docMk/>
            <pc:sldMk cId="2219419125" sldId="3084"/>
            <ac:spMk id="4" creationId="{B902467C-5B53-1034-15B6-4AA64A169AA7}"/>
          </ac:spMkLst>
        </pc:spChg>
        <pc:spChg chg="mod ord">
          <ac:chgData name="Lucas Jellema" userId="7e183fbb-84e0-44b3-9b03-0792bc8d162b" providerId="ADAL" clId="{297752D6-90CE-4043-9FBA-9F58B6DE1164}" dt="2023-02-05T12:43:56.886" v="3160" actId="700"/>
          <ac:spMkLst>
            <pc:docMk/>
            <pc:sldMk cId="2219419125" sldId="3084"/>
            <ac:spMk id="5" creationId="{EA141B43-E963-2BEE-B20F-BBB94CC33D79}"/>
          </ac:spMkLst>
        </pc:spChg>
        <pc:spChg chg="add mod">
          <ac:chgData name="Lucas Jellema" userId="7e183fbb-84e0-44b3-9b03-0792bc8d162b" providerId="ADAL" clId="{297752D6-90CE-4043-9FBA-9F58B6DE1164}" dt="2023-02-05T12:47:48.208" v="3386" actId="20577"/>
          <ac:spMkLst>
            <pc:docMk/>
            <pc:sldMk cId="2219419125" sldId="3084"/>
            <ac:spMk id="8" creationId="{FE0FB8DD-935E-37C9-D69E-30A745591BD0}"/>
          </ac:spMkLst>
        </pc:spChg>
        <pc:picChg chg="add mod ord">
          <ac:chgData name="Lucas Jellema" userId="7e183fbb-84e0-44b3-9b03-0792bc8d162b" providerId="ADAL" clId="{297752D6-90CE-4043-9FBA-9F58B6DE1164}" dt="2023-02-05T12:43:56.886" v="3160" actId="700"/>
          <ac:picMkLst>
            <pc:docMk/>
            <pc:sldMk cId="2219419125" sldId="3084"/>
            <ac:picMk id="7" creationId="{96A3AAC6-ADF4-9A81-0C9D-CF67974EA052}"/>
          </ac:picMkLst>
        </pc:picChg>
      </pc:sldChg>
      <pc:sldChg chg="addSp delSp modSp new mod">
        <pc:chgData name="Lucas Jellema" userId="7e183fbb-84e0-44b3-9b03-0792bc8d162b" providerId="ADAL" clId="{297752D6-90CE-4043-9FBA-9F58B6DE1164}" dt="2023-02-07T05:30:48.582" v="6076" actId="20577"/>
        <pc:sldMkLst>
          <pc:docMk/>
          <pc:sldMk cId="2921079492" sldId="3085"/>
        </pc:sldMkLst>
        <pc:spChg chg="mod">
          <ac:chgData name="Lucas Jellema" userId="7e183fbb-84e0-44b3-9b03-0792bc8d162b" providerId="ADAL" clId="{297752D6-90CE-4043-9FBA-9F58B6DE1164}" dt="2023-02-05T10:06:07.665" v="909" actId="20577"/>
          <ac:spMkLst>
            <pc:docMk/>
            <pc:sldMk cId="2921079492" sldId="3085"/>
            <ac:spMk id="2" creationId="{BF3C8B09-A356-69DD-A139-E211842C139E}"/>
          </ac:spMkLst>
        </pc:spChg>
        <pc:spChg chg="mod">
          <ac:chgData name="Lucas Jellema" userId="7e183fbb-84e0-44b3-9b03-0792bc8d162b" providerId="ADAL" clId="{297752D6-90CE-4043-9FBA-9F58B6DE1164}" dt="2023-02-07T05:30:48.582" v="6076" actId="20577"/>
          <ac:spMkLst>
            <pc:docMk/>
            <pc:sldMk cId="2921079492" sldId="3085"/>
            <ac:spMk id="3" creationId="{B706320B-0DAF-B4A2-6941-EBBD494758D3}"/>
          </ac:spMkLst>
        </pc:spChg>
        <pc:spChg chg="add del">
          <ac:chgData name="Lucas Jellema" userId="7e183fbb-84e0-44b3-9b03-0792bc8d162b" providerId="ADAL" clId="{297752D6-90CE-4043-9FBA-9F58B6DE1164}" dt="2023-02-05T12:50:23.013" v="3388"/>
          <ac:spMkLst>
            <pc:docMk/>
            <pc:sldMk cId="2921079492" sldId="3085"/>
            <ac:spMk id="6" creationId="{CD472253-555C-777C-8622-B5905423FD47}"/>
          </ac:spMkLst>
        </pc:spChg>
        <pc:picChg chg="add mod">
          <ac:chgData name="Lucas Jellema" userId="7e183fbb-84e0-44b3-9b03-0792bc8d162b" providerId="ADAL" clId="{297752D6-90CE-4043-9FBA-9F58B6DE1164}" dt="2023-02-05T12:50:29.619" v="3392" actId="1076"/>
          <ac:picMkLst>
            <pc:docMk/>
            <pc:sldMk cId="2921079492" sldId="3085"/>
            <ac:picMk id="7" creationId="{4B8BD579-9E5F-408D-B7AF-E2148045EEE7}"/>
          </ac:picMkLst>
        </pc:picChg>
      </pc:sldChg>
      <pc:sldChg chg="addSp modSp new mod">
        <pc:chgData name="Lucas Jellema" userId="7e183fbb-84e0-44b3-9b03-0792bc8d162b" providerId="ADAL" clId="{297752D6-90CE-4043-9FBA-9F58B6DE1164}" dt="2023-02-05T12:58:51.127" v="3874" actId="20577"/>
        <pc:sldMkLst>
          <pc:docMk/>
          <pc:sldMk cId="821125127" sldId="3086"/>
        </pc:sldMkLst>
        <pc:spChg chg="mod">
          <ac:chgData name="Lucas Jellema" userId="7e183fbb-84e0-44b3-9b03-0792bc8d162b" providerId="ADAL" clId="{297752D6-90CE-4043-9FBA-9F58B6DE1164}" dt="2023-02-05T10:06:31.895" v="946" actId="20577"/>
          <ac:spMkLst>
            <pc:docMk/>
            <pc:sldMk cId="821125127" sldId="3086"/>
            <ac:spMk id="2" creationId="{1F0555D0-0D6A-460D-1BCC-3ADCC3A19246}"/>
          </ac:spMkLst>
        </pc:spChg>
        <pc:spChg chg="mod">
          <ac:chgData name="Lucas Jellema" userId="7e183fbb-84e0-44b3-9b03-0792bc8d162b" providerId="ADAL" clId="{297752D6-90CE-4043-9FBA-9F58B6DE1164}" dt="2023-02-05T12:58:51.127" v="3874" actId="20577"/>
          <ac:spMkLst>
            <pc:docMk/>
            <pc:sldMk cId="821125127" sldId="3086"/>
            <ac:spMk id="3" creationId="{E9292CEE-4B56-F9DA-967C-EB9108AC010C}"/>
          </ac:spMkLst>
        </pc:spChg>
        <pc:picChg chg="add mod">
          <ac:chgData name="Lucas Jellema" userId="7e183fbb-84e0-44b3-9b03-0792bc8d162b" providerId="ADAL" clId="{297752D6-90CE-4043-9FBA-9F58B6DE1164}" dt="2023-02-05T12:57:05.367" v="3789" actId="1076"/>
          <ac:picMkLst>
            <pc:docMk/>
            <pc:sldMk cId="821125127" sldId="3086"/>
            <ac:picMk id="7" creationId="{A6F06910-0B14-ABD5-1E7E-76398CEC313F}"/>
          </ac:picMkLst>
        </pc:picChg>
        <pc:picChg chg="add mod">
          <ac:chgData name="Lucas Jellema" userId="7e183fbb-84e0-44b3-9b03-0792bc8d162b" providerId="ADAL" clId="{297752D6-90CE-4043-9FBA-9F58B6DE1164}" dt="2023-02-05T12:57:52.580" v="3801" actId="1036"/>
          <ac:picMkLst>
            <pc:docMk/>
            <pc:sldMk cId="821125127" sldId="3086"/>
            <ac:picMk id="9" creationId="{FD80B468-441B-C270-008C-8A3404CFD8F4}"/>
          </ac:picMkLst>
        </pc:picChg>
        <pc:picChg chg="add mod">
          <ac:chgData name="Lucas Jellema" userId="7e183fbb-84e0-44b3-9b03-0792bc8d162b" providerId="ADAL" clId="{297752D6-90CE-4043-9FBA-9F58B6DE1164}" dt="2023-02-05T12:57:49.625" v="3799" actId="1076"/>
          <ac:picMkLst>
            <pc:docMk/>
            <pc:sldMk cId="821125127" sldId="3086"/>
            <ac:picMk id="11" creationId="{2941581E-8C09-BC5C-D027-C1FB3E9E50B9}"/>
          </ac:picMkLst>
        </pc:picChg>
      </pc:sldChg>
      <pc:sldChg chg="addSp delSp modSp new mod chgLayout">
        <pc:chgData name="Lucas Jellema" userId="7e183fbb-84e0-44b3-9b03-0792bc8d162b" providerId="ADAL" clId="{297752D6-90CE-4043-9FBA-9F58B6DE1164}" dt="2023-02-05T13:04:01.059" v="4007" actId="15"/>
        <pc:sldMkLst>
          <pc:docMk/>
          <pc:sldMk cId="2507711875" sldId="3087"/>
        </pc:sldMkLst>
        <pc:spChg chg="mod ord">
          <ac:chgData name="Lucas Jellema" userId="7e183fbb-84e0-44b3-9b03-0792bc8d162b" providerId="ADAL" clId="{297752D6-90CE-4043-9FBA-9F58B6DE1164}" dt="2023-02-05T13:00:06.106" v="3883" actId="700"/>
          <ac:spMkLst>
            <pc:docMk/>
            <pc:sldMk cId="2507711875" sldId="3087"/>
            <ac:spMk id="2" creationId="{78E67FCF-0098-4ED7-9356-356D166AAAA4}"/>
          </ac:spMkLst>
        </pc:spChg>
        <pc:spChg chg="del">
          <ac:chgData name="Lucas Jellema" userId="7e183fbb-84e0-44b3-9b03-0792bc8d162b" providerId="ADAL" clId="{297752D6-90CE-4043-9FBA-9F58B6DE1164}" dt="2023-02-05T12:59:36.149" v="3875"/>
          <ac:spMkLst>
            <pc:docMk/>
            <pc:sldMk cId="2507711875" sldId="3087"/>
            <ac:spMk id="3" creationId="{929B714A-64D5-790B-7B59-DB1E2B738FC4}"/>
          </ac:spMkLst>
        </pc:spChg>
        <pc:spChg chg="mod ord">
          <ac:chgData name="Lucas Jellema" userId="7e183fbb-84e0-44b3-9b03-0792bc8d162b" providerId="ADAL" clId="{297752D6-90CE-4043-9FBA-9F58B6DE1164}" dt="2023-02-05T13:00:06.106" v="3883" actId="700"/>
          <ac:spMkLst>
            <pc:docMk/>
            <pc:sldMk cId="2507711875" sldId="3087"/>
            <ac:spMk id="4" creationId="{1F24777C-A2E8-5331-AABE-FEC73C14F967}"/>
          </ac:spMkLst>
        </pc:spChg>
        <pc:spChg chg="mod ord">
          <ac:chgData name="Lucas Jellema" userId="7e183fbb-84e0-44b3-9b03-0792bc8d162b" providerId="ADAL" clId="{297752D6-90CE-4043-9FBA-9F58B6DE1164}" dt="2023-02-05T13:00:06.106" v="3883" actId="700"/>
          <ac:spMkLst>
            <pc:docMk/>
            <pc:sldMk cId="2507711875" sldId="3087"/>
            <ac:spMk id="5" creationId="{98F26861-D320-A5AE-6D1E-C2C2AA96680F}"/>
          </ac:spMkLst>
        </pc:spChg>
        <pc:spChg chg="add mod">
          <ac:chgData name="Lucas Jellema" userId="7e183fbb-84e0-44b3-9b03-0792bc8d162b" providerId="ADAL" clId="{297752D6-90CE-4043-9FBA-9F58B6DE1164}" dt="2023-02-05T13:04:01.059" v="4007" actId="15"/>
          <ac:spMkLst>
            <pc:docMk/>
            <pc:sldMk cId="2507711875" sldId="3087"/>
            <ac:spMk id="8" creationId="{E4D1A63F-5FC5-CAD3-55A6-F5EE086D134C}"/>
          </ac:spMkLst>
        </pc:spChg>
        <pc:spChg chg="add del mod">
          <ac:chgData name="Lucas Jellema" userId="7e183fbb-84e0-44b3-9b03-0792bc8d162b" providerId="ADAL" clId="{297752D6-90CE-4043-9FBA-9F58B6DE1164}" dt="2023-02-05T13:00:13.690" v="3886"/>
          <ac:spMkLst>
            <pc:docMk/>
            <pc:sldMk cId="2507711875" sldId="3087"/>
            <ac:spMk id="9" creationId="{2BB7DEB5-6E04-6EC8-BFC7-945B9F43ED02}"/>
          </ac:spMkLst>
        </pc:spChg>
        <pc:picChg chg="add mod ord">
          <ac:chgData name="Lucas Jellema" userId="7e183fbb-84e0-44b3-9b03-0792bc8d162b" providerId="ADAL" clId="{297752D6-90CE-4043-9FBA-9F58B6DE1164}" dt="2023-02-05T13:00:06.106" v="3883" actId="700"/>
          <ac:picMkLst>
            <pc:docMk/>
            <pc:sldMk cId="2507711875" sldId="3087"/>
            <ac:picMk id="7" creationId="{54913D77-441C-2AD3-08AC-F57ACADA255A}"/>
          </ac:picMkLst>
        </pc:picChg>
      </pc:sldChg>
      <pc:sldChg chg="addSp modSp new mod">
        <pc:chgData name="Lucas Jellema" userId="7e183fbb-84e0-44b3-9b03-0792bc8d162b" providerId="ADAL" clId="{297752D6-90CE-4043-9FBA-9F58B6DE1164}" dt="2023-02-06T06:18:24.233" v="4875" actId="20577"/>
        <pc:sldMkLst>
          <pc:docMk/>
          <pc:sldMk cId="3054384948" sldId="3088"/>
        </pc:sldMkLst>
        <pc:spChg chg="mod">
          <ac:chgData name="Lucas Jellema" userId="7e183fbb-84e0-44b3-9b03-0792bc8d162b" providerId="ADAL" clId="{297752D6-90CE-4043-9FBA-9F58B6DE1164}" dt="2023-02-06T06:18:24.233" v="4875" actId="20577"/>
          <ac:spMkLst>
            <pc:docMk/>
            <pc:sldMk cId="3054384948" sldId="3088"/>
            <ac:spMk id="2" creationId="{EA65C14E-6B89-C87A-429C-D271428249EC}"/>
          </ac:spMkLst>
        </pc:spChg>
        <pc:spChg chg="mod">
          <ac:chgData name="Lucas Jellema" userId="7e183fbb-84e0-44b3-9b03-0792bc8d162b" providerId="ADAL" clId="{297752D6-90CE-4043-9FBA-9F58B6DE1164}" dt="2023-02-05T13:10:56.052" v="4544" actId="20577"/>
          <ac:spMkLst>
            <pc:docMk/>
            <pc:sldMk cId="3054384948" sldId="3088"/>
            <ac:spMk id="3" creationId="{23796602-C104-C514-052C-C16BD2872B26}"/>
          </ac:spMkLst>
        </pc:spChg>
        <pc:picChg chg="add mod">
          <ac:chgData name="Lucas Jellema" userId="7e183fbb-84e0-44b3-9b03-0792bc8d162b" providerId="ADAL" clId="{297752D6-90CE-4043-9FBA-9F58B6DE1164}" dt="2023-02-05T13:05:06.998" v="4012" actId="1076"/>
          <ac:picMkLst>
            <pc:docMk/>
            <pc:sldMk cId="3054384948" sldId="3088"/>
            <ac:picMk id="5122" creationId="{F05E02EA-5071-6C85-A2F8-EC67CECBAC90}"/>
          </ac:picMkLst>
        </pc:picChg>
      </pc:sldChg>
      <pc:sldChg chg="addSp delSp modSp new mod">
        <pc:chgData name="Lucas Jellema" userId="7e183fbb-84e0-44b3-9b03-0792bc8d162b" providerId="ADAL" clId="{297752D6-90CE-4043-9FBA-9F58B6DE1164}" dt="2023-02-05T13:19:39.246" v="4704" actId="6549"/>
        <pc:sldMkLst>
          <pc:docMk/>
          <pc:sldMk cId="3053824072" sldId="3089"/>
        </pc:sldMkLst>
        <pc:spChg chg="mod">
          <ac:chgData name="Lucas Jellema" userId="7e183fbb-84e0-44b3-9b03-0792bc8d162b" providerId="ADAL" clId="{297752D6-90CE-4043-9FBA-9F58B6DE1164}" dt="2023-02-05T13:19:39.246" v="4704" actId="6549"/>
          <ac:spMkLst>
            <pc:docMk/>
            <pc:sldMk cId="3053824072" sldId="3089"/>
            <ac:spMk id="2" creationId="{505A1698-D9E1-1856-3E58-FC7F3DA2A3ED}"/>
          </ac:spMkLst>
        </pc:spChg>
        <pc:spChg chg="mod">
          <ac:chgData name="Lucas Jellema" userId="7e183fbb-84e0-44b3-9b03-0792bc8d162b" providerId="ADAL" clId="{297752D6-90CE-4043-9FBA-9F58B6DE1164}" dt="2023-02-05T13:19:23.186" v="4702" actId="20577"/>
          <ac:spMkLst>
            <pc:docMk/>
            <pc:sldMk cId="3053824072" sldId="3089"/>
            <ac:spMk id="3" creationId="{CCF2F350-567A-7A7E-9DC5-E0007DAD047D}"/>
          </ac:spMkLst>
        </pc:spChg>
        <pc:picChg chg="add del mod">
          <ac:chgData name="Lucas Jellema" userId="7e183fbb-84e0-44b3-9b03-0792bc8d162b" providerId="ADAL" clId="{297752D6-90CE-4043-9FBA-9F58B6DE1164}" dt="2023-02-05T13:16:39.550" v="4549" actId="478"/>
          <ac:picMkLst>
            <pc:docMk/>
            <pc:sldMk cId="3053824072" sldId="3089"/>
            <ac:picMk id="6" creationId="{9B14AE59-829A-42E4-FD9A-13694A68B7A4}"/>
          </ac:picMkLst>
        </pc:picChg>
        <pc:picChg chg="add mod">
          <ac:chgData name="Lucas Jellema" userId="7e183fbb-84e0-44b3-9b03-0792bc8d162b" providerId="ADAL" clId="{297752D6-90CE-4043-9FBA-9F58B6DE1164}" dt="2023-02-05T13:16:49.108" v="4552" actId="1076"/>
          <ac:picMkLst>
            <pc:docMk/>
            <pc:sldMk cId="3053824072" sldId="3089"/>
            <ac:picMk id="6146" creationId="{8BAD4E7A-DCD9-B858-6D5B-4C858DF906A9}"/>
          </ac:picMkLst>
        </pc:picChg>
      </pc:sldChg>
      <pc:sldChg chg="addSp modSp new mod">
        <pc:chgData name="Lucas Jellema" userId="7e183fbb-84e0-44b3-9b03-0792bc8d162b" providerId="ADAL" clId="{297752D6-90CE-4043-9FBA-9F58B6DE1164}" dt="2023-02-06T09:38:14.799" v="5901" actId="1076"/>
        <pc:sldMkLst>
          <pc:docMk/>
          <pc:sldMk cId="2908810370" sldId="3090"/>
        </pc:sldMkLst>
        <pc:spChg chg="mod">
          <ac:chgData name="Lucas Jellema" userId="7e183fbb-84e0-44b3-9b03-0792bc8d162b" providerId="ADAL" clId="{297752D6-90CE-4043-9FBA-9F58B6DE1164}" dt="2023-02-05T10:09:53.942" v="1188" actId="20577"/>
          <ac:spMkLst>
            <pc:docMk/>
            <pc:sldMk cId="2908810370" sldId="3090"/>
            <ac:spMk id="2" creationId="{CB2CE5E3-38DF-631F-5861-9A2EE00905C7}"/>
          </ac:spMkLst>
        </pc:spChg>
        <pc:spChg chg="mod">
          <ac:chgData name="Lucas Jellema" userId="7e183fbb-84e0-44b3-9b03-0792bc8d162b" providerId="ADAL" clId="{297752D6-90CE-4043-9FBA-9F58B6DE1164}" dt="2023-02-06T09:36:11.291" v="5896" actId="20577"/>
          <ac:spMkLst>
            <pc:docMk/>
            <pc:sldMk cId="2908810370" sldId="3090"/>
            <ac:spMk id="3" creationId="{413B3D97-49FD-8E41-2C40-48EAC875C4EC}"/>
          </ac:spMkLst>
        </pc:spChg>
        <pc:picChg chg="add mod">
          <ac:chgData name="Lucas Jellema" userId="7e183fbb-84e0-44b3-9b03-0792bc8d162b" providerId="ADAL" clId="{297752D6-90CE-4043-9FBA-9F58B6DE1164}" dt="2023-02-06T09:38:14.799" v="5901" actId="1076"/>
          <ac:picMkLst>
            <pc:docMk/>
            <pc:sldMk cId="2908810370" sldId="3090"/>
            <ac:picMk id="7" creationId="{61866D3E-86FF-130A-67BE-3B938805E752}"/>
          </ac:picMkLst>
        </pc:picChg>
      </pc:sldChg>
      <pc:sldChg chg="addSp delSp modSp new del mod">
        <pc:chgData name="Lucas Jellema" userId="7e183fbb-84e0-44b3-9b03-0792bc8d162b" providerId="ADAL" clId="{297752D6-90CE-4043-9FBA-9F58B6DE1164}" dt="2023-02-05T13:11:07.693" v="4545" actId="47"/>
        <pc:sldMkLst>
          <pc:docMk/>
          <pc:sldMk cId="4213227134" sldId="3091"/>
        </pc:sldMkLst>
        <pc:spChg chg="mod">
          <ac:chgData name="Lucas Jellema" userId="7e183fbb-84e0-44b3-9b03-0792bc8d162b" providerId="ADAL" clId="{297752D6-90CE-4043-9FBA-9F58B6DE1164}" dt="2023-02-05T10:10:52.440" v="1261" actId="20577"/>
          <ac:spMkLst>
            <pc:docMk/>
            <pc:sldMk cId="4213227134" sldId="3091"/>
            <ac:spMk id="2" creationId="{56769E27-895E-FA6E-1D7E-F8C497B01278}"/>
          </ac:spMkLst>
        </pc:spChg>
        <pc:spChg chg="add del">
          <ac:chgData name="Lucas Jellema" userId="7e183fbb-84e0-44b3-9b03-0792bc8d162b" providerId="ADAL" clId="{297752D6-90CE-4043-9FBA-9F58B6DE1164}" dt="2023-02-05T10:13:22.544" v="1263"/>
          <ac:spMkLst>
            <pc:docMk/>
            <pc:sldMk cId="4213227134" sldId="3091"/>
            <ac:spMk id="6" creationId="{D3E6F96F-28D5-3C15-8430-DEC0C3DF8C37}"/>
          </ac:spMkLst>
        </pc:spChg>
        <pc:picChg chg="add mod">
          <ac:chgData name="Lucas Jellema" userId="7e183fbb-84e0-44b3-9b03-0792bc8d162b" providerId="ADAL" clId="{297752D6-90CE-4043-9FBA-9F58B6DE1164}" dt="2023-02-05T10:13:44.041" v="1267" actId="1076"/>
          <ac:picMkLst>
            <pc:docMk/>
            <pc:sldMk cId="4213227134" sldId="3091"/>
            <ac:picMk id="7" creationId="{3B9D08FB-229A-21D8-16A5-C905614253C9}"/>
          </ac:picMkLst>
        </pc:picChg>
      </pc:sldChg>
      <pc:sldChg chg="addSp modSp new mod">
        <pc:chgData name="Lucas Jellema" userId="7e183fbb-84e0-44b3-9b03-0792bc8d162b" providerId="ADAL" clId="{297752D6-90CE-4043-9FBA-9F58B6DE1164}" dt="2023-02-05T12:19:39.738" v="1961" actId="20577"/>
        <pc:sldMkLst>
          <pc:docMk/>
          <pc:sldMk cId="2630967301" sldId="3092"/>
        </pc:sldMkLst>
        <pc:spChg chg="mod">
          <ac:chgData name="Lucas Jellema" userId="7e183fbb-84e0-44b3-9b03-0792bc8d162b" providerId="ADAL" clId="{297752D6-90CE-4043-9FBA-9F58B6DE1164}" dt="2023-02-05T12:10:27.002" v="1322" actId="20577"/>
          <ac:spMkLst>
            <pc:docMk/>
            <pc:sldMk cId="2630967301" sldId="3092"/>
            <ac:spMk id="2" creationId="{1561DE4A-7C02-9BB5-45E2-E3D9F6E59D73}"/>
          </ac:spMkLst>
        </pc:spChg>
        <pc:spChg chg="mod">
          <ac:chgData name="Lucas Jellema" userId="7e183fbb-84e0-44b3-9b03-0792bc8d162b" providerId="ADAL" clId="{297752D6-90CE-4043-9FBA-9F58B6DE1164}" dt="2023-02-05T12:19:39.738" v="1961" actId="20577"/>
          <ac:spMkLst>
            <pc:docMk/>
            <pc:sldMk cId="2630967301" sldId="3092"/>
            <ac:spMk id="3" creationId="{CBC2A073-FDE7-02FF-3406-C9A30A5E964C}"/>
          </ac:spMkLst>
        </pc:spChg>
        <pc:picChg chg="add mod">
          <ac:chgData name="Lucas Jellema" userId="7e183fbb-84e0-44b3-9b03-0792bc8d162b" providerId="ADAL" clId="{297752D6-90CE-4043-9FBA-9F58B6DE1164}" dt="2023-02-05T12:09:59.236" v="1277" actId="1076"/>
          <ac:picMkLst>
            <pc:docMk/>
            <pc:sldMk cId="2630967301" sldId="3092"/>
            <ac:picMk id="7" creationId="{7C196FE6-8133-040E-CE9E-7DD84BE8A6A5}"/>
          </ac:picMkLst>
        </pc:picChg>
      </pc:sldChg>
      <pc:sldChg chg="addSp delSp modSp new mod modAnim modNotesTx">
        <pc:chgData name="Lucas Jellema" userId="7e183fbb-84e0-44b3-9b03-0792bc8d162b" providerId="ADAL" clId="{297752D6-90CE-4043-9FBA-9F58B6DE1164}" dt="2023-02-07T05:26:45.084" v="6005"/>
        <pc:sldMkLst>
          <pc:docMk/>
          <pc:sldMk cId="4240464300" sldId="3093"/>
        </pc:sldMkLst>
        <pc:spChg chg="mod">
          <ac:chgData name="Lucas Jellema" userId="7e183fbb-84e0-44b3-9b03-0792bc8d162b" providerId="ADAL" clId="{297752D6-90CE-4043-9FBA-9F58B6DE1164}" dt="2023-02-06T06:17:18.362" v="4714" actId="20577"/>
          <ac:spMkLst>
            <pc:docMk/>
            <pc:sldMk cId="4240464300" sldId="3093"/>
            <ac:spMk id="2" creationId="{B34B9684-D4AB-35C9-5DF1-098262A0A68B}"/>
          </ac:spMkLst>
        </pc:spChg>
        <pc:spChg chg="mod">
          <ac:chgData name="Lucas Jellema" userId="7e183fbb-84e0-44b3-9b03-0792bc8d162b" providerId="ADAL" clId="{297752D6-90CE-4043-9FBA-9F58B6DE1164}" dt="2023-02-06T09:38:29.411" v="5914" actId="20577"/>
          <ac:spMkLst>
            <pc:docMk/>
            <pc:sldMk cId="4240464300" sldId="3093"/>
            <ac:spMk id="3" creationId="{5D66D1C8-79E3-8A7D-4700-91E5263407F3}"/>
          </ac:spMkLst>
        </pc:spChg>
        <pc:picChg chg="add del mod">
          <ac:chgData name="Lucas Jellema" userId="7e183fbb-84e0-44b3-9b03-0792bc8d162b" providerId="ADAL" clId="{297752D6-90CE-4043-9FBA-9F58B6DE1164}" dt="2023-02-06T06:25:13.864" v="5609"/>
          <ac:picMkLst>
            <pc:docMk/>
            <pc:sldMk cId="4240464300" sldId="3093"/>
            <ac:picMk id="6" creationId="{157C6813-AFD1-0C30-3552-B14D164F75FA}"/>
          </ac:picMkLst>
        </pc:picChg>
        <pc:picChg chg="add mod">
          <ac:chgData name="Lucas Jellema" userId="7e183fbb-84e0-44b3-9b03-0792bc8d162b" providerId="ADAL" clId="{297752D6-90CE-4043-9FBA-9F58B6DE1164}" dt="2023-02-06T06:27:47.138" v="5679" actId="1037"/>
          <ac:picMkLst>
            <pc:docMk/>
            <pc:sldMk cId="4240464300" sldId="3093"/>
            <ac:picMk id="7" creationId="{86F3B636-8323-E931-79BA-FC52E36182B5}"/>
          </ac:picMkLst>
        </pc:picChg>
        <pc:picChg chg="add mod">
          <ac:chgData name="Lucas Jellema" userId="7e183fbb-84e0-44b3-9b03-0792bc8d162b" providerId="ADAL" clId="{297752D6-90CE-4043-9FBA-9F58B6DE1164}" dt="2023-02-07T05:24:12.277" v="5986" actId="1076"/>
          <ac:picMkLst>
            <pc:docMk/>
            <pc:sldMk cId="4240464300" sldId="3093"/>
            <ac:picMk id="8" creationId="{FC1E24EC-B997-F504-DFFB-9A4414F47A0C}"/>
          </ac:picMkLst>
        </pc:picChg>
        <pc:picChg chg="add mod">
          <ac:chgData name="Lucas Jellema" userId="7e183fbb-84e0-44b3-9b03-0792bc8d162b" providerId="ADAL" clId="{297752D6-90CE-4043-9FBA-9F58B6DE1164}" dt="2023-02-06T06:27:47.138" v="5679" actId="1037"/>
          <ac:picMkLst>
            <pc:docMk/>
            <pc:sldMk cId="4240464300" sldId="3093"/>
            <ac:picMk id="9" creationId="{B18B00A1-8A0A-219C-D7A8-9928E3A9F005}"/>
          </ac:picMkLst>
        </pc:picChg>
        <pc:picChg chg="add mod">
          <ac:chgData name="Lucas Jellema" userId="7e183fbb-84e0-44b3-9b03-0792bc8d162b" providerId="ADAL" clId="{297752D6-90CE-4043-9FBA-9F58B6DE1164}" dt="2023-02-06T06:27:47.138" v="5679" actId="1037"/>
          <ac:picMkLst>
            <pc:docMk/>
            <pc:sldMk cId="4240464300" sldId="3093"/>
            <ac:picMk id="11" creationId="{8A368623-CA87-1311-6E26-22582E77C977}"/>
          </ac:picMkLst>
        </pc:picChg>
        <pc:picChg chg="add mod">
          <ac:chgData name="Lucas Jellema" userId="7e183fbb-84e0-44b3-9b03-0792bc8d162b" providerId="ADAL" clId="{297752D6-90CE-4043-9FBA-9F58B6DE1164}" dt="2023-02-06T06:27:47.138" v="5679" actId="1037"/>
          <ac:picMkLst>
            <pc:docMk/>
            <pc:sldMk cId="4240464300" sldId="3093"/>
            <ac:picMk id="13" creationId="{7F52EA5D-5AD5-4E32-C451-3234852778CD}"/>
          </ac:picMkLst>
        </pc:picChg>
        <pc:picChg chg="add mod">
          <ac:chgData name="Lucas Jellema" userId="7e183fbb-84e0-44b3-9b03-0792bc8d162b" providerId="ADAL" clId="{297752D6-90CE-4043-9FBA-9F58B6DE1164}" dt="2023-02-06T06:27:47.138" v="5679" actId="1037"/>
          <ac:picMkLst>
            <pc:docMk/>
            <pc:sldMk cId="4240464300" sldId="3093"/>
            <ac:picMk id="15" creationId="{B1C2B3C8-528B-6368-6B63-850262027EA5}"/>
          </ac:picMkLst>
        </pc:picChg>
        <pc:picChg chg="add mod">
          <ac:chgData name="Lucas Jellema" userId="7e183fbb-84e0-44b3-9b03-0792bc8d162b" providerId="ADAL" clId="{297752D6-90CE-4043-9FBA-9F58B6DE1164}" dt="2023-02-06T06:27:47.138" v="5679" actId="1037"/>
          <ac:picMkLst>
            <pc:docMk/>
            <pc:sldMk cId="4240464300" sldId="3093"/>
            <ac:picMk id="17" creationId="{3DD0A61D-0637-7996-D026-97F5B1A80C7B}"/>
          </ac:picMkLst>
        </pc:picChg>
        <pc:picChg chg="add mod">
          <ac:chgData name="Lucas Jellema" userId="7e183fbb-84e0-44b3-9b03-0792bc8d162b" providerId="ADAL" clId="{297752D6-90CE-4043-9FBA-9F58B6DE1164}" dt="2023-02-06T06:27:47.138" v="5679" actId="1037"/>
          <ac:picMkLst>
            <pc:docMk/>
            <pc:sldMk cId="4240464300" sldId="3093"/>
            <ac:picMk id="19" creationId="{47F893A1-7703-4ED9-42A1-2620D61A6C1C}"/>
          </ac:picMkLst>
        </pc:picChg>
        <pc:picChg chg="add mod">
          <ac:chgData name="Lucas Jellema" userId="7e183fbb-84e0-44b3-9b03-0792bc8d162b" providerId="ADAL" clId="{297752D6-90CE-4043-9FBA-9F58B6DE1164}" dt="2023-02-06T06:27:47.138" v="5679" actId="1037"/>
          <ac:picMkLst>
            <pc:docMk/>
            <pc:sldMk cId="4240464300" sldId="3093"/>
            <ac:picMk id="21" creationId="{F94A3FF2-1339-0033-F86C-FAFCD07F1187}"/>
          </ac:picMkLst>
        </pc:picChg>
        <pc:picChg chg="add mod">
          <ac:chgData name="Lucas Jellema" userId="7e183fbb-84e0-44b3-9b03-0792bc8d162b" providerId="ADAL" clId="{297752D6-90CE-4043-9FBA-9F58B6DE1164}" dt="2023-02-06T06:27:47.138" v="5679" actId="1037"/>
          <ac:picMkLst>
            <pc:docMk/>
            <pc:sldMk cId="4240464300" sldId="3093"/>
            <ac:picMk id="23" creationId="{957FD875-F148-6C0B-EACF-AF0A93FF89BB}"/>
          </ac:picMkLst>
        </pc:picChg>
        <pc:picChg chg="add mod">
          <ac:chgData name="Lucas Jellema" userId="7e183fbb-84e0-44b3-9b03-0792bc8d162b" providerId="ADAL" clId="{297752D6-90CE-4043-9FBA-9F58B6DE1164}" dt="2023-02-06T06:27:47.138" v="5679" actId="1037"/>
          <ac:picMkLst>
            <pc:docMk/>
            <pc:sldMk cId="4240464300" sldId="3093"/>
            <ac:picMk id="25" creationId="{8CC84BE2-1E19-4919-6D16-91C1CAF64A68}"/>
          </ac:picMkLst>
        </pc:picChg>
        <pc:picChg chg="add mod">
          <ac:chgData name="Lucas Jellema" userId="7e183fbb-84e0-44b3-9b03-0792bc8d162b" providerId="ADAL" clId="{297752D6-90CE-4043-9FBA-9F58B6DE1164}" dt="2023-02-06T09:38:26.602" v="5904" actId="1076"/>
          <ac:picMkLst>
            <pc:docMk/>
            <pc:sldMk cId="4240464300" sldId="3093"/>
            <ac:picMk id="26" creationId="{EACF093A-4CC9-0B85-DEF7-B57369BCF004}"/>
          </ac:picMkLst>
        </pc:picChg>
        <pc:picChg chg="add mod">
          <ac:chgData name="Lucas Jellema" userId="7e183fbb-84e0-44b3-9b03-0792bc8d162b" providerId="ADAL" clId="{297752D6-90CE-4043-9FBA-9F58B6DE1164}" dt="2023-02-06T09:38:55.930" v="5917" actId="1076"/>
          <ac:picMkLst>
            <pc:docMk/>
            <pc:sldMk cId="4240464300" sldId="3093"/>
            <ac:picMk id="27" creationId="{053A0024-DA7B-64CD-9A5F-4778D5BC5EF1}"/>
          </ac:picMkLst>
        </pc:picChg>
        <pc:picChg chg="add mod">
          <ac:chgData name="Lucas Jellema" userId="7e183fbb-84e0-44b3-9b03-0792bc8d162b" providerId="ADAL" clId="{297752D6-90CE-4043-9FBA-9F58B6DE1164}" dt="2023-02-06T09:39:02.349" v="5920" actId="1076"/>
          <ac:picMkLst>
            <pc:docMk/>
            <pc:sldMk cId="4240464300" sldId="3093"/>
            <ac:picMk id="28" creationId="{A07C6028-AC93-C9C4-7A37-86473DEA1AA2}"/>
          </ac:picMkLst>
        </pc:picChg>
        <pc:picChg chg="add mod">
          <ac:chgData name="Lucas Jellema" userId="7e183fbb-84e0-44b3-9b03-0792bc8d162b" providerId="ADAL" clId="{297752D6-90CE-4043-9FBA-9F58B6DE1164}" dt="2023-02-06T09:39:18.799" v="5923"/>
          <ac:picMkLst>
            <pc:docMk/>
            <pc:sldMk cId="4240464300" sldId="3093"/>
            <ac:picMk id="29" creationId="{3D0BC24C-A3D2-5453-3B1D-680EDFBD2D8C}"/>
          </ac:picMkLst>
        </pc:picChg>
      </pc:sldChg>
      <pc:sldChg chg="modSp add mod ord">
        <pc:chgData name="Lucas Jellema" userId="7e183fbb-84e0-44b3-9b03-0792bc8d162b" providerId="ADAL" clId="{297752D6-90CE-4043-9FBA-9F58B6DE1164}" dt="2023-02-07T05:20:35.660" v="5977"/>
        <pc:sldMkLst>
          <pc:docMk/>
          <pc:sldMk cId="3844742069" sldId="3094"/>
        </pc:sldMkLst>
        <pc:spChg chg="mod">
          <ac:chgData name="Lucas Jellema" userId="7e183fbb-84e0-44b3-9b03-0792bc8d162b" providerId="ADAL" clId="{297752D6-90CE-4043-9FBA-9F58B6DE1164}" dt="2023-02-07T05:20:27.468" v="5975" actId="113"/>
          <ac:spMkLst>
            <pc:docMk/>
            <pc:sldMk cId="3844742069" sldId="3094"/>
            <ac:spMk id="6" creationId="{A17A145E-0289-7BF4-D292-D2BD9219AAF8}"/>
          </ac:spMkLst>
        </pc:spChg>
      </pc:sldChg>
      <pc:sldChg chg="modSp add mod modTransition modAnim">
        <pc:chgData name="Lucas Jellema" userId="7e183fbb-84e0-44b3-9b03-0792bc8d162b" providerId="ADAL" clId="{297752D6-90CE-4043-9FBA-9F58B6DE1164}" dt="2023-02-07T05:27:17.252" v="6011"/>
        <pc:sldMkLst>
          <pc:docMk/>
          <pc:sldMk cId="2938413704" sldId="3095"/>
        </pc:sldMkLst>
        <pc:picChg chg="mod">
          <ac:chgData name="Lucas Jellema" userId="7e183fbb-84e0-44b3-9b03-0792bc8d162b" providerId="ADAL" clId="{297752D6-90CE-4043-9FBA-9F58B6DE1164}" dt="2023-02-07T05:27:01.899" v="6007" actId="14100"/>
          <ac:picMkLst>
            <pc:docMk/>
            <pc:sldMk cId="2938413704" sldId="3095"/>
            <ac:picMk id="8" creationId="{FC1E24EC-B997-F504-DFFB-9A4414F47A0C}"/>
          </ac:picMkLst>
        </pc:picChg>
      </pc:sldChg>
      <pc:sldChg chg="modSp add mod ord">
        <pc:chgData name="Lucas Jellema" userId="7e183fbb-84e0-44b3-9b03-0792bc8d162b" providerId="ADAL" clId="{297752D6-90CE-4043-9FBA-9F58B6DE1164}" dt="2023-02-07T05:27:46.955" v="6017" actId="400"/>
        <pc:sldMkLst>
          <pc:docMk/>
          <pc:sldMk cId="1683870458" sldId="3096"/>
        </pc:sldMkLst>
        <pc:spChg chg="mod">
          <ac:chgData name="Lucas Jellema" userId="7e183fbb-84e0-44b3-9b03-0792bc8d162b" providerId="ADAL" clId="{297752D6-90CE-4043-9FBA-9F58B6DE1164}" dt="2023-02-07T05:27:46.955" v="6017" actId="400"/>
          <ac:spMkLst>
            <pc:docMk/>
            <pc:sldMk cId="1683870458" sldId="3096"/>
            <ac:spMk id="6" creationId="{A17A145E-0289-7BF4-D292-D2BD9219AAF8}"/>
          </ac:spMkLst>
        </pc:spChg>
      </pc:sldChg>
      <pc:sldChg chg="addSp modSp new mod">
        <pc:chgData name="Lucas Jellema" userId="7e183fbb-84e0-44b3-9b03-0792bc8d162b" providerId="ADAL" clId="{297752D6-90CE-4043-9FBA-9F58B6DE1164}" dt="2023-02-07T18:31:58.481" v="6184" actId="1076"/>
        <pc:sldMkLst>
          <pc:docMk/>
          <pc:sldMk cId="4179475704" sldId="3097"/>
        </pc:sldMkLst>
        <pc:spChg chg="mod">
          <ac:chgData name="Lucas Jellema" userId="7e183fbb-84e0-44b3-9b03-0792bc8d162b" providerId="ADAL" clId="{297752D6-90CE-4043-9FBA-9F58B6DE1164}" dt="2023-02-07T18:30:04.362" v="6181" actId="14"/>
          <ac:spMkLst>
            <pc:docMk/>
            <pc:sldMk cId="4179475704" sldId="3097"/>
            <ac:spMk id="3" creationId="{C01A1F97-EFF1-97E7-2C05-2503951E374D}"/>
          </ac:spMkLst>
        </pc:spChg>
        <pc:picChg chg="add mod">
          <ac:chgData name="Lucas Jellema" userId="7e183fbb-84e0-44b3-9b03-0792bc8d162b" providerId="ADAL" clId="{297752D6-90CE-4043-9FBA-9F58B6DE1164}" dt="2023-02-07T18:31:58.481" v="6184" actId="1076"/>
          <ac:picMkLst>
            <pc:docMk/>
            <pc:sldMk cId="4179475704" sldId="3097"/>
            <ac:picMk id="7" creationId="{5121DC18-6442-D453-D461-E92BA8720947}"/>
          </ac:picMkLst>
        </pc:picChg>
      </pc:sldChg>
      <pc:sldChg chg="addSp delSp modSp new mod">
        <pc:chgData name="Lucas Jellema" userId="7e183fbb-84e0-44b3-9b03-0792bc8d162b" providerId="ADAL" clId="{297752D6-90CE-4043-9FBA-9F58B6DE1164}" dt="2023-02-07T18:32:50.913" v="6247" actId="20577"/>
        <pc:sldMkLst>
          <pc:docMk/>
          <pc:sldMk cId="4064572793" sldId="3098"/>
        </pc:sldMkLst>
        <pc:spChg chg="mod">
          <ac:chgData name="Lucas Jellema" userId="7e183fbb-84e0-44b3-9b03-0792bc8d162b" providerId="ADAL" clId="{297752D6-90CE-4043-9FBA-9F58B6DE1164}" dt="2023-02-07T18:32:50.913" v="6247" actId="20577"/>
          <ac:spMkLst>
            <pc:docMk/>
            <pc:sldMk cId="4064572793" sldId="3098"/>
            <ac:spMk id="2" creationId="{1DB94A87-207D-0491-7499-4D3D43E3A621}"/>
          </ac:spMkLst>
        </pc:spChg>
        <pc:spChg chg="add del">
          <ac:chgData name="Lucas Jellema" userId="7e183fbb-84e0-44b3-9b03-0792bc8d162b" providerId="ADAL" clId="{297752D6-90CE-4043-9FBA-9F58B6DE1164}" dt="2023-02-07T18:32:15.373" v="6187"/>
          <ac:spMkLst>
            <pc:docMk/>
            <pc:sldMk cId="4064572793" sldId="3098"/>
            <ac:spMk id="6" creationId="{56EA2D1D-5630-489F-568E-83C6A8D61584}"/>
          </ac:spMkLst>
        </pc:spChg>
        <pc:picChg chg="add mod">
          <ac:chgData name="Lucas Jellema" userId="7e183fbb-84e0-44b3-9b03-0792bc8d162b" providerId="ADAL" clId="{297752D6-90CE-4043-9FBA-9F58B6DE1164}" dt="2023-02-07T18:32:17.363" v="6189" actId="1076"/>
          <ac:picMkLst>
            <pc:docMk/>
            <pc:sldMk cId="4064572793" sldId="3098"/>
            <ac:picMk id="7" creationId="{595771BB-E8E3-A999-EBEA-6FEADED8EE9A}"/>
          </ac:picMkLst>
        </pc:picChg>
      </pc:sldChg>
      <pc:sldChg chg="modSp new mod">
        <pc:chgData name="Lucas Jellema" userId="7e183fbb-84e0-44b3-9b03-0792bc8d162b" providerId="ADAL" clId="{297752D6-90CE-4043-9FBA-9F58B6DE1164}" dt="2023-02-07T18:34:12.014" v="6280" actId="20577"/>
        <pc:sldMkLst>
          <pc:docMk/>
          <pc:sldMk cId="1835974167" sldId="3099"/>
        </pc:sldMkLst>
        <pc:spChg chg="mod">
          <ac:chgData name="Lucas Jellema" userId="7e183fbb-84e0-44b3-9b03-0792bc8d162b" providerId="ADAL" clId="{297752D6-90CE-4043-9FBA-9F58B6DE1164}" dt="2023-02-07T18:34:12.014" v="6280" actId="20577"/>
          <ac:spMkLst>
            <pc:docMk/>
            <pc:sldMk cId="1835974167" sldId="3099"/>
            <ac:spMk id="3" creationId="{DF07F15C-11D1-5DE3-913E-B6F7842BF4B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t>7-2-2023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1800"/>
              </a:spcBef>
              <a:spcAft>
                <a:spcPts val="400"/>
              </a:spcAft>
            </a:pPr>
            <a:r>
              <a:rPr lang="en-US" dirty="0"/>
              <a:t>https://unsplash.com/photos/K0haqOrJ_0M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7807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https://docs.google.com/spreadsheets/d/1-9t-PgTaz2PcbVAk5g6x_d4OzmYdYQDJn-TN-dkZJds/edit?usp=sharing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6169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https://docs.google.com/spreadsheets/d/1-9t-PgTaz2PcbVAk5g6x_d4OzmYdYQDJn-TN-dkZJds/edit?usp=sharing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9777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4B19F2-4DEF-4EC8-AE33-C56BCC597FA6}"/>
              </a:ext>
            </a:extLst>
          </p:cNvPr>
          <p:cNvSpPr txBox="1"/>
          <p:nvPr userDrawn="1"/>
        </p:nvSpPr>
        <p:spPr>
          <a:xfrm>
            <a:off x="8199628" y="5006453"/>
            <a:ext cx="90626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600" dirty="0">
                <a:solidFill>
                  <a:schemeClr val="bg1"/>
                </a:solidFill>
              </a:rPr>
              <a:t>Classificatie: vertrouwelijk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D2F62D-6A82-4FE0-937D-1C950B914A0F}"/>
              </a:ext>
            </a:extLst>
          </p:cNvPr>
          <p:cNvCxnSpPr/>
          <p:nvPr userDrawn="1"/>
        </p:nvCxnSpPr>
        <p:spPr>
          <a:xfrm>
            <a:off x="815662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CBE5-4740-4383-B714-84EFA9E22D5E}" type="datetime1">
              <a:rPr lang="en-US" noProof="0" smtClean="0"/>
              <a:t>07-Feb-23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Conclusion Code Café - november 2022 - OpenTelemetry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/>
              <a:t>Foto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D28EBC-47FB-4F20-866C-5F0E3F6614B7}"/>
              </a:ext>
            </a:extLst>
          </p:cNvPr>
          <p:cNvSpPr txBox="1"/>
          <p:nvPr userDrawn="1"/>
        </p:nvSpPr>
        <p:spPr>
          <a:xfrm>
            <a:off x="8199628" y="5006453"/>
            <a:ext cx="90626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600" dirty="0">
                <a:solidFill>
                  <a:schemeClr val="bg1"/>
                </a:solidFill>
              </a:rPr>
              <a:t>Classificatie: vertrouwelijk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7B3157-46D3-4AFC-99C9-581636B15A13}"/>
              </a:ext>
            </a:extLst>
          </p:cNvPr>
          <p:cNvCxnSpPr/>
          <p:nvPr userDrawn="1"/>
        </p:nvCxnSpPr>
        <p:spPr>
          <a:xfrm>
            <a:off x="815662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71CBBF8-15FD-4FE7-A3BB-23855337C6DE}"/>
              </a:ext>
            </a:extLst>
          </p:cNvPr>
          <p:cNvCxnSpPr/>
          <p:nvPr userDrawn="1"/>
        </p:nvCxnSpPr>
        <p:spPr>
          <a:xfrm>
            <a:off x="7954108" y="5008786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F86D-41F7-44B1-942E-46CAA561E6DA}" type="datetime1">
              <a:rPr lang="en-US" smtClean="0"/>
              <a:t>07-Feb-23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Conclusion Code Café - november 2022 - OpenTelemetry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08438-4A4A-4C24-962A-BCA8F7CE4F48}" type="datetime1">
              <a:rPr lang="en-US" smtClean="0"/>
              <a:t>07-Feb-23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Conclusion Code Café - november 2022 - OpenTelemetry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F8FF-16E4-4D51-9BB1-853EEEF2F48F}" type="datetime1">
              <a:rPr lang="en-US" smtClean="0"/>
              <a:t>07-Feb-23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Conclusion Code Café - november 2022 - OpenTelemetry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C240-9B09-4DAE-A413-75EC9072C261}" type="datetime1">
              <a:rPr lang="en-US" smtClean="0"/>
              <a:t>07-Feb-23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Conclusion Code Café - november 2022 - OpenTelemetry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5FB1FE-CEE3-4D4B-8E9E-D5016A38A1DD}"/>
              </a:ext>
            </a:extLst>
          </p:cNvPr>
          <p:cNvSpPr txBox="1"/>
          <p:nvPr userDrawn="1"/>
        </p:nvSpPr>
        <p:spPr>
          <a:xfrm>
            <a:off x="8199628" y="5006453"/>
            <a:ext cx="90626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600" dirty="0">
                <a:solidFill>
                  <a:schemeClr val="bg1"/>
                </a:solidFill>
              </a:rPr>
              <a:t>Classificatie: vertrouwelijk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5F0F23-B0A4-4755-9DB9-BDCC458DEDB4}"/>
              </a:ext>
            </a:extLst>
          </p:cNvPr>
          <p:cNvCxnSpPr/>
          <p:nvPr userDrawn="1"/>
        </p:nvCxnSpPr>
        <p:spPr>
          <a:xfrm>
            <a:off x="815662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81335E-5BEA-4F13-93A3-E32B1C131F72}"/>
              </a:ext>
            </a:extLst>
          </p:cNvPr>
          <p:cNvSpPr txBox="1"/>
          <p:nvPr userDrawn="1"/>
        </p:nvSpPr>
        <p:spPr>
          <a:xfrm>
            <a:off x="8199628" y="5006453"/>
            <a:ext cx="90626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600" dirty="0">
                <a:solidFill>
                  <a:schemeClr val="bg1"/>
                </a:solidFill>
              </a:rPr>
              <a:t>Classificatie: vertrouwelijk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005DA9-5760-4567-96C3-04D71AD43CBF}"/>
              </a:ext>
            </a:extLst>
          </p:cNvPr>
          <p:cNvCxnSpPr/>
          <p:nvPr userDrawn="1"/>
        </p:nvCxnSpPr>
        <p:spPr>
          <a:xfrm>
            <a:off x="815662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A49A-8362-499F-9CA0-EC23D7A5F68A}" type="datetime1">
              <a:rPr lang="en-US" smtClean="0"/>
              <a:t>07-Feb-23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Conclusion Code Café - november 2022 - OpenTelemetry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0B71-ECE2-44AB-BCC2-1EC4B746BB3A}" type="datetime1">
              <a:rPr lang="en-US" smtClean="0"/>
              <a:t>07-Feb-23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Conclusion Code Café - november 2022 - OpenTelemetry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874D-FFA6-4778-84BF-5D2C22C6A3B9}" type="datetime1">
              <a:rPr lang="en-US" smtClean="0"/>
              <a:t>07-Feb-23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Conclusion Code Café - november 2022 - OpenTelemetry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7D6E-D904-4B70-85D3-F8601E47E673}" type="datetime1">
              <a:rPr lang="en-US" smtClean="0"/>
              <a:t>07-Feb-23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Conclusion Code Café - november 2022 - OpenTelemetry</a:t>
            </a:r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E0CE-A7FB-46A9-8652-E3A3B5156559}" type="datetime1">
              <a:rPr lang="en-US" smtClean="0"/>
              <a:t>07-Feb-23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Conclusion Code Café - november 2022 - OpenTelemetry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89B47-DA8B-4E31-B461-1C2BF0244DC4}" type="datetime1">
              <a:rPr lang="en-US" noProof="0" smtClean="0"/>
              <a:t>07-Feb-23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Conclusion Code Café - november 2022 - OpenTelemetry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2F31DE-CC47-46E6-9A85-8FA9D3E087AF}"/>
              </a:ext>
            </a:extLst>
          </p:cNvPr>
          <p:cNvSpPr txBox="1"/>
          <p:nvPr userDrawn="1"/>
        </p:nvSpPr>
        <p:spPr>
          <a:xfrm>
            <a:off x="8199628" y="5006453"/>
            <a:ext cx="90626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600" dirty="0">
                <a:solidFill>
                  <a:schemeClr val="bg1"/>
                </a:solidFill>
              </a:rPr>
              <a:t>Classificatie: vertrouwelijk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652444-B403-452B-9F80-2DBEC21304B7}"/>
              </a:ext>
            </a:extLst>
          </p:cNvPr>
          <p:cNvCxnSpPr/>
          <p:nvPr userDrawn="1"/>
        </p:nvCxnSpPr>
        <p:spPr>
          <a:xfrm>
            <a:off x="815662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403894-2111-4467-B024-8A3AE9A67C7C}"/>
              </a:ext>
            </a:extLst>
          </p:cNvPr>
          <p:cNvCxnSpPr/>
          <p:nvPr userDrawn="1"/>
        </p:nvCxnSpPr>
        <p:spPr>
          <a:xfrm>
            <a:off x="7952789" y="5008786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rcRect/>
          <a:stretch/>
        </p:blipFill>
        <p:spPr>
          <a:xfrm>
            <a:off x="7200000" y="363387"/>
            <a:ext cx="1258824" cy="2797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fld id="{3C9280F1-AE4A-49E8-ADFE-A698E941E278}" type="datetime1">
              <a:rPr lang="en-US" smtClean="0"/>
              <a:t>07-Feb-23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2947499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/>
              <a:t>Conclusion Code Café - november 2022 - OpenTelemetry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9932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795850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F62E2CB-900A-4913-A1FA-61A09A430C6C}"/>
              </a:ext>
            </a:extLst>
          </p:cNvPr>
          <p:cNvSpPr txBox="1"/>
          <p:nvPr userDrawn="1"/>
        </p:nvSpPr>
        <p:spPr>
          <a:xfrm>
            <a:off x="8199628" y="5006453"/>
            <a:ext cx="90626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600" dirty="0">
                <a:solidFill>
                  <a:schemeClr val="bg1"/>
                </a:solidFill>
              </a:rPr>
              <a:t>Classificatie: vertrouwelijk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D1CC99-14C4-45EF-90EC-59A7F23F72D4}"/>
              </a:ext>
            </a:extLst>
          </p:cNvPr>
          <p:cNvCxnSpPr/>
          <p:nvPr userDrawn="1"/>
        </p:nvCxnSpPr>
        <p:spPr>
          <a:xfrm>
            <a:off x="815662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00D58180"/><Relationship Id="rId4" Type="http://schemas.openxmlformats.org/officeDocument/2006/relationships/image" Target="../media/image6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25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20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25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20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Saw outline">
            <a:extLst>
              <a:ext uri="{FF2B5EF4-FFF2-40B4-BE49-F238E27FC236}">
                <a16:creationId xmlns:a16="http://schemas.microsoft.com/office/drawing/2014/main" id="{003352D2-C0A5-49CC-9A54-FF3C1B0B4236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31693" b="31693"/>
          <a:stretch>
            <a:fillRect/>
          </a:stretch>
        </p:blipFill>
        <p:spPr/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Code Café Lab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Collaborative Explorations</a:t>
            </a:r>
            <a:endParaRPr lang="nl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C4BE3A-27A7-43DA-9103-D8C14FA49359}"/>
              </a:ext>
            </a:extLst>
          </p:cNvPr>
          <p:cNvSpPr txBox="1"/>
          <p:nvPr/>
        </p:nvSpPr>
        <p:spPr>
          <a:xfrm>
            <a:off x="78658" y="4356199"/>
            <a:ext cx="3712555" cy="2077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350" b="1" kern="1200" dirty="0">
                <a:ea typeface="+mn-ea"/>
                <a:cs typeface="+mn-cs"/>
              </a:rPr>
              <a:t>Conclusion Code Café Lab – 7 </a:t>
            </a:r>
            <a:r>
              <a:rPr lang="nl-NL" sz="1350" b="1" kern="1200" dirty="0" err="1">
                <a:ea typeface="+mn-ea"/>
                <a:cs typeface="+mn-cs"/>
              </a:rPr>
              <a:t>February</a:t>
            </a:r>
            <a:r>
              <a:rPr lang="nl-NL" sz="1350" b="1" kern="1200" dirty="0">
                <a:ea typeface="+mn-ea"/>
                <a:cs typeface="+mn-cs"/>
              </a:rPr>
              <a:t> 2023</a:t>
            </a:r>
            <a:endParaRPr kumimoji="0" lang="nl-NL" sz="13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943BAE3-1682-4296-86F7-596EFFE6A2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98" y="1105838"/>
            <a:ext cx="2144486" cy="1426548"/>
          </a:xfrm>
          <a:prstGeom prst="rect">
            <a:avLst/>
          </a:prstGeom>
          <a:noFill/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7541B329-DF04-EDEE-266D-684BD44D9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74" y="3316099"/>
            <a:ext cx="869439" cy="72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758C356-7850-CB1E-614C-ACDB6AA7365B}"/>
              </a:ext>
            </a:extLst>
          </p:cNvPr>
          <p:cNvSpPr/>
          <p:nvPr/>
        </p:nvSpPr>
        <p:spPr>
          <a:xfrm>
            <a:off x="1005363" y="2942563"/>
            <a:ext cx="2026797" cy="793839"/>
          </a:xfrm>
          <a:custGeom>
            <a:avLst/>
            <a:gdLst>
              <a:gd name="connsiteX0" fmla="*/ 0 w 2072640"/>
              <a:gd name="connsiteY0" fmla="*/ 382138 h 793839"/>
              <a:gd name="connsiteX1" fmla="*/ 541020 w 2072640"/>
              <a:gd name="connsiteY1" fmla="*/ 1138 h 793839"/>
              <a:gd name="connsiteX2" fmla="*/ 876300 w 2072640"/>
              <a:gd name="connsiteY2" fmla="*/ 283078 h 793839"/>
              <a:gd name="connsiteX3" fmla="*/ 1386840 w 2072640"/>
              <a:gd name="connsiteY3" fmla="*/ 793618 h 793839"/>
              <a:gd name="connsiteX4" fmla="*/ 1516380 w 2072640"/>
              <a:gd name="connsiteY4" fmla="*/ 344038 h 793839"/>
              <a:gd name="connsiteX5" fmla="*/ 2072640 w 2072640"/>
              <a:gd name="connsiteY5" fmla="*/ 84958 h 793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72640" h="793839">
                <a:moveTo>
                  <a:pt x="0" y="382138"/>
                </a:moveTo>
                <a:cubicBezTo>
                  <a:pt x="197485" y="199893"/>
                  <a:pt x="394970" y="17648"/>
                  <a:pt x="541020" y="1138"/>
                </a:cubicBezTo>
                <a:cubicBezTo>
                  <a:pt x="687070" y="-15372"/>
                  <a:pt x="735330" y="150998"/>
                  <a:pt x="876300" y="283078"/>
                </a:cubicBezTo>
                <a:cubicBezTo>
                  <a:pt x="1017270" y="415158"/>
                  <a:pt x="1280160" y="783458"/>
                  <a:pt x="1386840" y="793618"/>
                </a:cubicBezTo>
                <a:cubicBezTo>
                  <a:pt x="1493520" y="803778"/>
                  <a:pt x="1402080" y="462148"/>
                  <a:pt x="1516380" y="344038"/>
                </a:cubicBezTo>
                <a:cubicBezTo>
                  <a:pt x="1630680" y="225928"/>
                  <a:pt x="1851660" y="155443"/>
                  <a:pt x="2072640" y="84958"/>
                </a:cubicBezTo>
              </a:path>
            </a:pathLst>
          </a:custGeom>
          <a:noFill/>
          <a:ln>
            <a:solidFill>
              <a:srgbClr val="60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B34A5EE-9DFC-432D-C6E5-FE7D99E1B294}"/>
              </a:ext>
            </a:extLst>
          </p:cNvPr>
          <p:cNvSpPr/>
          <p:nvPr/>
        </p:nvSpPr>
        <p:spPr>
          <a:xfrm>
            <a:off x="608809" y="2532385"/>
            <a:ext cx="605229" cy="823749"/>
          </a:xfrm>
          <a:custGeom>
            <a:avLst/>
            <a:gdLst>
              <a:gd name="connsiteX0" fmla="*/ 374171 w 605229"/>
              <a:gd name="connsiteY0" fmla="*/ 998220 h 998220"/>
              <a:gd name="connsiteX1" fmla="*/ 473231 w 605229"/>
              <a:gd name="connsiteY1" fmla="*/ 815340 h 998220"/>
              <a:gd name="connsiteX2" fmla="*/ 381791 w 605229"/>
              <a:gd name="connsiteY2" fmla="*/ 731520 h 998220"/>
              <a:gd name="connsiteX3" fmla="*/ 595151 w 605229"/>
              <a:gd name="connsiteY3" fmla="*/ 617220 h 998220"/>
              <a:gd name="connsiteX4" fmla="*/ 791 w 605229"/>
              <a:gd name="connsiteY4" fmla="*/ 495300 h 998220"/>
              <a:gd name="connsiteX5" fmla="*/ 465611 w 605229"/>
              <a:gd name="connsiteY5" fmla="*/ 289560 h 998220"/>
              <a:gd name="connsiteX6" fmla="*/ 358931 w 605229"/>
              <a:gd name="connsiteY6" fmla="*/ 0 h 998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5229" h="998220">
                <a:moveTo>
                  <a:pt x="374171" y="998220"/>
                </a:moveTo>
                <a:cubicBezTo>
                  <a:pt x="423066" y="929005"/>
                  <a:pt x="471961" y="859790"/>
                  <a:pt x="473231" y="815340"/>
                </a:cubicBezTo>
                <a:cubicBezTo>
                  <a:pt x="474501" y="770890"/>
                  <a:pt x="361471" y="764540"/>
                  <a:pt x="381791" y="731520"/>
                </a:cubicBezTo>
                <a:cubicBezTo>
                  <a:pt x="402111" y="698500"/>
                  <a:pt x="658651" y="656590"/>
                  <a:pt x="595151" y="617220"/>
                </a:cubicBezTo>
                <a:cubicBezTo>
                  <a:pt x="531651" y="577850"/>
                  <a:pt x="22381" y="549910"/>
                  <a:pt x="791" y="495300"/>
                </a:cubicBezTo>
                <a:cubicBezTo>
                  <a:pt x="-20799" y="440690"/>
                  <a:pt x="405921" y="372110"/>
                  <a:pt x="465611" y="289560"/>
                </a:cubicBezTo>
                <a:cubicBezTo>
                  <a:pt x="525301" y="207010"/>
                  <a:pt x="442116" y="103505"/>
                  <a:pt x="358931" y="0"/>
                </a:cubicBezTo>
              </a:path>
            </a:pathLst>
          </a:custGeom>
          <a:noFill/>
          <a:ln>
            <a:solidFill>
              <a:srgbClr val="605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men at work">
            <a:extLst>
              <a:ext uri="{FF2B5EF4-FFF2-40B4-BE49-F238E27FC236}">
                <a16:creationId xmlns:a16="http://schemas.microsoft.com/office/drawing/2014/main" id="{28E7BFC3-67A5-A12D-5380-7B4BC6CF2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472" y="1552339"/>
            <a:ext cx="3058812" cy="17220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94A87-207D-0491-7499-4D3D43E3A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OpenZiti</a:t>
            </a:r>
            <a:r>
              <a:rPr lang="en-US" dirty="0"/>
              <a:t> – connections over only outbound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EC443-1BDF-D9F7-B1D5-5E331A72B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511875-DB88-C386-DBF1-819596115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Conclusion Code Café - november 2022 - OpenTelemetry</a:t>
            </a:r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D1BD10-D0AB-9598-87A1-680681A6B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10</a:t>
            </a:fld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5771BB-E8E3-A999-EBEA-6FEADED8E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95" y="1302675"/>
            <a:ext cx="858202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572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8AF86-B40D-E285-3456-F88368FE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A1F97-EFF1-97E7-2C05-2503951E3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 in Go</a:t>
            </a:r>
          </a:p>
          <a:p>
            <a:r>
              <a:rPr lang="en-US" dirty="0"/>
              <a:t>4 years in GitHub </a:t>
            </a:r>
          </a:p>
          <a:p>
            <a:pPr lvl="1"/>
            <a:r>
              <a:rPr lang="en-US" dirty="0"/>
              <a:t>&lt; 1K stars</a:t>
            </a:r>
          </a:p>
          <a:p>
            <a:r>
              <a:rPr lang="en-US" dirty="0"/>
              <a:t>E2E TLS</a:t>
            </a:r>
          </a:p>
          <a:p>
            <a:r>
              <a:rPr lang="en-US" dirty="0"/>
              <a:t>No DNS</a:t>
            </a:r>
          </a:p>
          <a:p>
            <a:r>
              <a:rPr lang="en-US" dirty="0"/>
              <a:t>Metrics</a:t>
            </a:r>
          </a:p>
          <a:p>
            <a:r>
              <a:rPr lang="en-US" dirty="0"/>
              <a:t>Policies</a:t>
            </a:r>
          </a:p>
          <a:p>
            <a:pPr lvl="1"/>
            <a:r>
              <a:rPr lang="en-US" dirty="0"/>
              <a:t>Posture Checks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19B90B-F4E5-0653-167C-5253EF162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Conclusion Code Café - november 2022 - OpenTelemetry</a:t>
            </a:r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A4DCD6-5C69-6206-F7F9-F36F26DDC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11</a:t>
            </a:fld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21DC18-6442-D453-D461-E92BA8720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962" y="3250346"/>
            <a:ext cx="5775872" cy="133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475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23697-E794-69A9-B45E-81A4128D9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7F15C-11D1-5DE3-913E-B6F7842BF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SDKs – Android, Swift, C, .NET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97FD3B-22F7-C5AA-0404-85261CDFA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Conclusion Code Café - november 2022 - OpenTelemetry</a:t>
            </a:r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BF07E-2A49-32F1-349A-0D4D04A20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5974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555D0-0D6A-460D-1BCC-3ADCC3A19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Toys for Windows | Mac |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92CEE-4B56-F9DA-967C-EB9108AC0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Utilities for power users to tune and streamline their operating system experience for greater productivity.</a:t>
            </a:r>
            <a:endParaRPr lang="es-ES" dirty="0"/>
          </a:p>
          <a:p>
            <a:pPr lvl="1"/>
            <a:r>
              <a:rPr lang="es-ES" dirty="0"/>
              <a:t>Microsoft Power </a:t>
            </a:r>
            <a:r>
              <a:rPr lang="es-ES" dirty="0" err="1"/>
              <a:t>Toys</a:t>
            </a:r>
            <a:r>
              <a:rPr lang="es-ES" dirty="0"/>
              <a:t>, </a:t>
            </a:r>
            <a:r>
              <a:rPr lang="es-ES" dirty="0" err="1"/>
              <a:t>utilso</a:t>
            </a:r>
            <a:r>
              <a:rPr lang="es-ES" dirty="0"/>
              <a:t> (utilso.com) and </a:t>
            </a:r>
            <a:r>
              <a:rPr lang="es-ES" dirty="0" err="1"/>
              <a:t>DevUtils</a:t>
            </a:r>
            <a:r>
              <a:rPr lang="es-ES" dirty="0"/>
              <a:t> (devutils.com).</a:t>
            </a:r>
          </a:p>
          <a:p>
            <a:pPr lvl="1"/>
            <a:r>
              <a:rPr lang="es-ES" dirty="0"/>
              <a:t>Windows, Linux and MacOS:</a:t>
            </a:r>
          </a:p>
          <a:p>
            <a:r>
              <a:rPr lang="es-ES" dirty="0" err="1"/>
              <a:t>Various</a:t>
            </a:r>
            <a:r>
              <a:rPr lang="es-ES" dirty="0"/>
              <a:t> </a:t>
            </a:r>
            <a:r>
              <a:rPr lang="es-ES" dirty="0" err="1"/>
              <a:t>aspects</a:t>
            </a:r>
            <a:r>
              <a:rPr lang="es-ES" dirty="0"/>
              <a:t> – file </a:t>
            </a:r>
            <a:r>
              <a:rPr lang="es-ES" dirty="0" err="1"/>
              <a:t>management</a:t>
            </a:r>
            <a:r>
              <a:rPr lang="es-ES" dirty="0"/>
              <a:t>, </a:t>
            </a:r>
            <a:r>
              <a:rPr lang="es-ES" dirty="0" err="1"/>
              <a:t>window</a:t>
            </a:r>
            <a:r>
              <a:rPr lang="es-ES" dirty="0"/>
              <a:t> </a:t>
            </a:r>
            <a:r>
              <a:rPr lang="es-ES" dirty="0" err="1"/>
              <a:t>management</a:t>
            </a:r>
            <a:r>
              <a:rPr lang="es-ES" dirty="0"/>
              <a:t>, </a:t>
            </a:r>
            <a:r>
              <a:rPr lang="es-ES" dirty="0" err="1"/>
              <a:t>networking</a:t>
            </a:r>
            <a:r>
              <a:rPr lang="es-ES" dirty="0"/>
              <a:t>, mouse, </a:t>
            </a:r>
            <a:r>
              <a:rPr lang="es-ES" dirty="0" err="1"/>
              <a:t>keyboard</a:t>
            </a:r>
            <a:r>
              <a:rPr lang="es-ES" dirty="0"/>
              <a:t>, </a:t>
            </a:r>
            <a:r>
              <a:rPr lang="es-ES" dirty="0" err="1"/>
              <a:t>clipboard</a:t>
            </a:r>
            <a:r>
              <a:rPr lang="es-ES" dirty="0"/>
              <a:t>, </a:t>
            </a:r>
            <a:r>
              <a:rPr lang="es-ES" dirty="0" err="1"/>
              <a:t>process</a:t>
            </a:r>
            <a:r>
              <a:rPr lang="es-ES" dirty="0"/>
              <a:t> &amp; </a:t>
            </a:r>
            <a:r>
              <a:rPr lang="es-ES" dirty="0" err="1"/>
              <a:t>job</a:t>
            </a:r>
            <a:r>
              <a:rPr lang="es-ES" dirty="0"/>
              <a:t> </a:t>
            </a:r>
            <a:r>
              <a:rPr lang="es-ES" dirty="0" err="1"/>
              <a:t>management</a:t>
            </a:r>
            <a:r>
              <a:rPr lang="es-ES" dirty="0"/>
              <a:t>, </a:t>
            </a:r>
            <a:r>
              <a:rPr lang="es-ES" dirty="0" err="1"/>
              <a:t>encoding</a:t>
            </a:r>
            <a:r>
              <a:rPr lang="es-ES" dirty="0"/>
              <a:t>/</a:t>
            </a:r>
            <a:r>
              <a:rPr lang="es-ES" dirty="0" err="1"/>
              <a:t>decoding</a:t>
            </a:r>
            <a:r>
              <a:rPr lang="es-ES" dirty="0"/>
              <a:t>, </a:t>
            </a:r>
            <a:r>
              <a:rPr lang="es-ES" dirty="0" err="1"/>
              <a:t>formatter</a:t>
            </a:r>
            <a:r>
              <a:rPr lang="es-ES" dirty="0"/>
              <a:t>,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recognition</a:t>
            </a:r>
            <a:r>
              <a:rPr lang="es-ES" dirty="0"/>
              <a:t>/</a:t>
            </a:r>
            <a:r>
              <a:rPr lang="es-ES" dirty="0" err="1"/>
              <a:t>extraction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EF77E2-8545-349C-758C-35523770D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Conclusion Code Café - november 2022 - OpenTelemetry</a:t>
            </a:r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E1F26-1ADA-8903-ACE6-E7B8D1A18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13</a:t>
            </a:fld>
            <a:endParaRPr lang="nl-NL"/>
          </a:p>
        </p:txBody>
      </p:sp>
      <p:pic>
        <p:nvPicPr>
          <p:cNvPr id="7" name="Snagit_SNGOUT2137">
            <a:extLst>
              <a:ext uri="{FF2B5EF4-FFF2-40B4-BE49-F238E27FC236}">
                <a16:creationId xmlns:a16="http://schemas.microsoft.com/office/drawing/2014/main" id="{A6F06910-0B14-ABD5-1E7E-76398CEC3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380" y="50090"/>
            <a:ext cx="1647619" cy="457143"/>
          </a:xfrm>
          <a:prstGeom prst="rect">
            <a:avLst/>
          </a:prstGeom>
        </p:spPr>
      </p:pic>
      <p:pic>
        <p:nvPicPr>
          <p:cNvPr id="9" name="Snagit_SNGOUT2110">
            <a:extLst>
              <a:ext uri="{FF2B5EF4-FFF2-40B4-BE49-F238E27FC236}">
                <a16:creationId xmlns:a16="http://schemas.microsoft.com/office/drawing/2014/main" id="{FD80B468-441B-C270-008C-8A3404CFD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206" y="441712"/>
            <a:ext cx="984863" cy="398829"/>
          </a:xfrm>
          <a:prstGeom prst="rect">
            <a:avLst/>
          </a:prstGeom>
        </p:spPr>
      </p:pic>
      <p:pic>
        <p:nvPicPr>
          <p:cNvPr id="11" name="Snagit_SNGOUT2127">
            <a:extLst>
              <a:ext uri="{FF2B5EF4-FFF2-40B4-BE49-F238E27FC236}">
                <a16:creationId xmlns:a16="http://schemas.microsoft.com/office/drawing/2014/main" id="{2941581E-8C09-BC5C-D027-C1FB3E9E5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3348" y="234182"/>
            <a:ext cx="1223920" cy="38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125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67FCF-0098-4ED7-9356-356D166AA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CloudFlare</a:t>
            </a:r>
            <a:r>
              <a:rPr lang="en-US" dirty="0"/>
              <a:t> Workers – Serverless Functions &amp; Edge Jobs</a:t>
            </a:r>
          </a:p>
        </p:txBody>
      </p:sp>
      <p:pic>
        <p:nvPicPr>
          <p:cNvPr id="7" name="Snagit_SNGOUT2137">
            <a:extLst>
              <a:ext uri="{FF2B5EF4-FFF2-40B4-BE49-F238E27FC236}">
                <a16:creationId xmlns:a16="http://schemas.microsoft.com/office/drawing/2014/main" id="{54913D77-441C-2AD3-08AC-F57ACADA25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3092" y="150122"/>
            <a:ext cx="1873680" cy="58808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24777C-A2E8-5331-AABE-FEC73C14F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Conclusion Code Café - november 2022 - OpenTelemetry</a:t>
            </a:r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26861-D320-A5AE-6D1E-C2C2AA966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14</a:t>
            </a:fld>
            <a:endParaRPr lang="nl-NL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4D1A63F-5FC5-CAD3-55A6-F5EE086D134C}"/>
              </a:ext>
            </a:extLst>
          </p:cNvPr>
          <p:cNvSpPr txBox="1">
            <a:spLocks/>
          </p:cNvSpPr>
          <p:nvPr/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Deploy serverless code instantly across the globe to give it exceptional performance, reliability, and scale.</a:t>
            </a:r>
          </a:p>
          <a:p>
            <a:r>
              <a:rPr lang="en-US" dirty="0"/>
              <a:t>Support for JS, Rust, C, and C++</a:t>
            </a:r>
          </a:p>
          <a:p>
            <a:r>
              <a:rPr lang="en-US" dirty="0"/>
              <a:t>100K requests each day are free</a:t>
            </a:r>
          </a:p>
          <a:p>
            <a:pPr lvl="1"/>
            <a:r>
              <a:rPr lang="en-US" dirty="0"/>
              <a:t>paid plans start at just $5 for 30 million requests</a:t>
            </a:r>
          </a:p>
          <a:p>
            <a:r>
              <a:rPr lang="en-US" dirty="0"/>
              <a:t>Edge storage: Store your static assets at the edge with Workers KV, our global, low-latency key-value data store.</a:t>
            </a:r>
          </a:p>
          <a:p>
            <a:pPr lvl="1"/>
            <a:r>
              <a:rPr lang="en-US" dirty="0"/>
              <a:t>access assets from code</a:t>
            </a:r>
          </a:p>
        </p:txBody>
      </p:sp>
    </p:spTree>
    <p:extLst>
      <p:ext uri="{BB962C8B-B14F-4D97-AF65-F5344CB8AC3E}">
        <p14:creationId xmlns:p14="http://schemas.microsoft.com/office/powerpoint/2010/main" val="2507711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5C14E-6B89-C87A-429C-D27142824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Ceph</a:t>
            </a:r>
            <a:r>
              <a:rPr lang="en-US" dirty="0"/>
              <a:t> – extremely scalable storage solution [for Kubernetes]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6602-C104-C514-052C-C16BD2872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 software-defined storage solution designed to address the block, file and object storage needs of modern enterprises</a:t>
            </a:r>
          </a:p>
          <a:p>
            <a:r>
              <a:rPr lang="en-US" dirty="0" err="1"/>
              <a:t>Ceph</a:t>
            </a:r>
            <a:r>
              <a:rPr lang="en-US" dirty="0"/>
              <a:t> acts as interface between applications, tools, platforms etc. on the one hand and many different storage types on the other</a:t>
            </a:r>
          </a:p>
          <a:p>
            <a:pPr lvl="1"/>
            <a:r>
              <a:rPr lang="en-US" dirty="0"/>
              <a:t>it provides scaling and fault management capabilities transparently </a:t>
            </a:r>
          </a:p>
          <a:p>
            <a:r>
              <a:rPr lang="en-US" dirty="0" err="1"/>
              <a:t>Ceph</a:t>
            </a:r>
            <a:r>
              <a:rPr lang="en-US" dirty="0"/>
              <a:t> can interact with different storage types in a single cluster – while allowing applications to interact with one storage interface provided by </a:t>
            </a:r>
            <a:r>
              <a:rPr lang="en-US" dirty="0" err="1"/>
              <a:t>Ceph</a:t>
            </a:r>
            <a:endParaRPr lang="en-US" dirty="0"/>
          </a:p>
          <a:p>
            <a:pPr lvl="1"/>
            <a:r>
              <a:rPr lang="en-US" dirty="0"/>
              <a:t>This makes </a:t>
            </a:r>
            <a:r>
              <a:rPr lang="en-US" dirty="0" err="1"/>
              <a:t>Ceph</a:t>
            </a:r>
            <a:r>
              <a:rPr lang="en-US" dirty="0"/>
              <a:t> ideal for cloud, </a:t>
            </a:r>
            <a:r>
              <a:rPr lang="en-US" dirty="0" err="1"/>
              <a:t>Openstack</a:t>
            </a:r>
            <a:r>
              <a:rPr lang="en-US" dirty="0"/>
              <a:t>, Kubernetes, and other microservice and container-based workloads, as it can effectively address large data volume storage needs.</a:t>
            </a:r>
          </a:p>
          <a:p>
            <a:r>
              <a:rPr lang="en-US" dirty="0" err="1"/>
              <a:t>Ceph</a:t>
            </a:r>
            <a:r>
              <a:rPr lang="en-US" dirty="0"/>
              <a:t> is an open source project backed by Canonical (company behind Ubuntu)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27DCB8-EC5F-65F3-277E-A2AB9DB0B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Conclusion Code Café - november 2022 - OpenTelemetry</a:t>
            </a:r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EE1B1A-95FC-8C19-8753-63F06E8FF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15</a:t>
            </a:fld>
            <a:endParaRPr lang="nl-NL"/>
          </a:p>
        </p:txBody>
      </p:sp>
      <p:pic>
        <p:nvPicPr>
          <p:cNvPr id="5122" name="Picture 2" descr="ceph.io/assets/bitmaps/Ceph_Logo_Stacked_RGB_12...">
            <a:extLst>
              <a:ext uri="{FF2B5EF4-FFF2-40B4-BE49-F238E27FC236}">
                <a16:creationId xmlns:a16="http://schemas.microsoft.com/office/drawing/2014/main" id="{F05E02EA-5071-6C85-A2F8-EC67CECBA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135" y="31500"/>
            <a:ext cx="1235593" cy="153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384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A1698-D9E1-1856-3E58-FC7F3DA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</a:t>
            </a:r>
            <a:r>
              <a:rPr lang="en-US" dirty="0" err="1"/>
              <a:t>CoPilot</a:t>
            </a:r>
            <a:r>
              <a:rPr lang="en-US" dirty="0"/>
              <a:t> - Your AI pair programmer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2F350-567A-7A7E-9DC5-E0007DAD0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Copilot is GitHub’s new machine learning coding tool. </a:t>
            </a:r>
            <a:br>
              <a:rPr lang="en-US" dirty="0"/>
            </a:br>
            <a:r>
              <a:rPr lang="en-US" dirty="0"/>
              <a:t>It was created thanks to a collaboration between GitHub and </a:t>
            </a:r>
            <a:r>
              <a:rPr lang="en-US" dirty="0" err="1"/>
              <a:t>OpenAI</a:t>
            </a:r>
            <a:endParaRPr lang="en-US" dirty="0"/>
          </a:p>
          <a:p>
            <a:r>
              <a:rPr lang="en-US" dirty="0"/>
              <a:t>Copilot is a machine learning agent that can help developers make blocks of code based on semantic hints and other basic directions.	</a:t>
            </a:r>
          </a:p>
          <a:p>
            <a:r>
              <a:rPr lang="en-US" dirty="0"/>
              <a:t>Integration with VS Code is available</a:t>
            </a:r>
          </a:p>
          <a:p>
            <a:r>
              <a:rPr lang="en-US" dirty="0"/>
              <a:t>Copilot has a two month trial – then is charged at $10 per month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AF2CAA-5D4A-BE54-A939-8F3837E73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Conclusion Code Café - november 2022 - OpenTelemetry</a:t>
            </a:r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9E5624-C425-8FDD-CA90-453E8B2F9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16</a:t>
            </a:fld>
            <a:endParaRPr lang="nl-NL"/>
          </a:p>
        </p:txBody>
      </p:sp>
      <p:pic>
        <p:nvPicPr>
          <p:cNvPr id="6146" name="Picture 2" descr="Copilot: GitHub's AI Tool Speeds Up Development, but Comes with Risks -  Rewind">
            <a:extLst>
              <a:ext uri="{FF2B5EF4-FFF2-40B4-BE49-F238E27FC236}">
                <a16:creationId xmlns:a16="http://schemas.microsoft.com/office/drawing/2014/main" id="{8BAD4E7A-DCD9-B858-6D5B-4C858DF90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504" y="0"/>
            <a:ext cx="2071989" cy="1092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824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CE5E3-38DF-631F-5861-9A2EE0090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Bicep Deployment and Development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B3D97-49FD-8E41-2C40-48EAC875C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Bicep is a language for declaratively deploying Azure resources. </a:t>
            </a:r>
          </a:p>
          <a:p>
            <a:pPr lvl="1"/>
            <a:r>
              <a:rPr lang="en-US" dirty="0"/>
              <a:t>a DSL on top of ARM</a:t>
            </a:r>
          </a:p>
          <a:p>
            <a:pPr lvl="1"/>
            <a:r>
              <a:rPr lang="en-US" dirty="0"/>
              <a:t>somewhat comparable to Terraform</a:t>
            </a:r>
          </a:p>
          <a:p>
            <a:r>
              <a:rPr lang="en-US" dirty="0"/>
              <a:t>Free and supported</a:t>
            </a:r>
          </a:p>
          <a:p>
            <a:r>
              <a:rPr lang="en-US" dirty="0"/>
              <a:t>Extension in VS Code</a:t>
            </a:r>
          </a:p>
          <a:p>
            <a:r>
              <a:rPr lang="en-US" dirty="0"/>
              <a:t>Easy integration with Azure DevOps Pipelines</a:t>
            </a:r>
          </a:p>
          <a:p>
            <a:r>
              <a:rPr lang="en-US" dirty="0"/>
              <a:t>Transform existing ARM Template to Bicep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7DEB46-F408-EA36-804F-ED762B2BD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Conclusion Code Café - november 2022 - OpenTelemetry</a:t>
            </a:r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D4887-926C-7194-6FDA-49C45A826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17</a:t>
            </a:fld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866D3E-86FF-130A-67BE-3B938805E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418" y="105657"/>
            <a:ext cx="1912700" cy="90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810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1DE4A-7C02-9BB5-45E2-E3D9F6E59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HTMX – Pure HTML based (inter)active webpages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2A073-FDE7-02FF-3406-C9A30A5E9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“</a:t>
            </a:r>
            <a:r>
              <a:rPr lang="en-US" b="1" i="1" dirty="0" err="1"/>
              <a:t>htmx</a:t>
            </a:r>
            <a:r>
              <a:rPr lang="en-US" b="1" i="1" dirty="0"/>
              <a:t> completes HTML as a hypertext” </a:t>
            </a:r>
          </a:p>
          <a:p>
            <a:pPr lvl="1"/>
            <a:r>
              <a:rPr lang="en-US" dirty="0"/>
              <a:t>web development using only HTML</a:t>
            </a:r>
          </a:p>
          <a:p>
            <a:r>
              <a:rPr lang="en-US" dirty="0"/>
              <a:t>HTMX is a JavaScript library to replace client side JavaScript</a:t>
            </a:r>
          </a:p>
          <a:p>
            <a:r>
              <a:rPr lang="en-US" dirty="0"/>
              <a:t>HTMX extends HTML with attributes that define advanced behavior</a:t>
            </a:r>
          </a:p>
          <a:p>
            <a:pPr lvl="1"/>
            <a:r>
              <a:rPr lang="en-US" dirty="0"/>
              <a:t>AJAX requests (any HTTP verb) – to update/replace specific page elements</a:t>
            </a:r>
          </a:p>
          <a:p>
            <a:pPr lvl="1"/>
            <a:r>
              <a:rPr lang="en-US" dirty="0"/>
              <a:t>CSS transitions</a:t>
            </a:r>
          </a:p>
          <a:p>
            <a:pPr lvl="1"/>
            <a:r>
              <a:rPr lang="en-US" dirty="0"/>
              <a:t>instant push with SSE and </a:t>
            </a:r>
            <a:r>
              <a:rPr lang="en-US" dirty="0" err="1"/>
              <a:t>WebSockets</a:t>
            </a:r>
            <a:endParaRPr lang="en-US" dirty="0"/>
          </a:p>
          <a:p>
            <a:r>
              <a:rPr lang="en-US" dirty="0"/>
              <a:t>Developing a simple static web application can be done faster with only HTML and CSS skills</a:t>
            </a:r>
          </a:p>
          <a:p>
            <a:r>
              <a:rPr lang="en-US" dirty="0"/>
              <a:t>Open Source, 10K GitHub stars, 2.5 years old</a:t>
            </a:r>
          </a:p>
          <a:p>
            <a:pPr lvl="1"/>
            <a:r>
              <a:rPr lang="en-US" dirty="0"/>
              <a:t>successor to intercooler.js (that was created in 2013)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FD0BEB-CFD5-4FEE-0F64-09A089C43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Conclusion Code Café - november 2022 - OpenTelemetry</a:t>
            </a:r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D4591C-542A-4885-E183-50A53613B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18</a:t>
            </a:fld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196FE6-8133-040E-CE9E-7DD84BE8A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969" y="111619"/>
            <a:ext cx="2523809" cy="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967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B085E4-39F1-6BD5-B0BF-9494E2B6D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7A145E-0289-7BF4-D292-D2BD9219A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/>
              <a:t>Pitches – under one-minute introductions of candidates</a:t>
            </a:r>
          </a:p>
          <a:p>
            <a:r>
              <a:rPr lang="en-US" b="1" dirty="0"/>
              <a:t>Vote – Top 5 to investigate tonight</a:t>
            </a:r>
          </a:p>
          <a:p>
            <a:r>
              <a:rPr lang="en-US" dirty="0"/>
              <a:t>Top 3 Personal Preferences &amp; Team Composition (a LP challenge)</a:t>
            </a:r>
          </a:p>
          <a:p>
            <a:endParaRPr lang="en-US" dirty="0"/>
          </a:p>
          <a:p>
            <a:r>
              <a:rPr lang="en-US" dirty="0"/>
              <a:t>Exploration in Teams</a:t>
            </a:r>
          </a:p>
          <a:p>
            <a:r>
              <a:rPr lang="en-US" dirty="0"/>
              <a:t>Dinner</a:t>
            </a:r>
          </a:p>
          <a:p>
            <a:r>
              <a:rPr lang="en-US" dirty="0"/>
              <a:t>More exploration</a:t>
            </a:r>
          </a:p>
          <a:p>
            <a:endParaRPr lang="en-US" dirty="0"/>
          </a:p>
          <a:p>
            <a:r>
              <a:rPr lang="en-US" dirty="0"/>
              <a:t>Regrouping – 10 minute review of each investigated technology</a:t>
            </a:r>
          </a:p>
          <a:p>
            <a:pPr lvl="1"/>
            <a:r>
              <a:rPr lang="en-US" dirty="0"/>
              <a:t>Team presents their findings – overview, screenshots?, demo???</a:t>
            </a:r>
          </a:p>
          <a:p>
            <a:pPr lvl="1"/>
            <a:r>
              <a:rPr lang="en-US" dirty="0"/>
              <a:t>Everyone can participate</a:t>
            </a:r>
          </a:p>
          <a:p>
            <a:pPr lvl="1"/>
            <a:r>
              <a:rPr lang="en-US" dirty="0"/>
              <a:t>Tentative conclusion?</a:t>
            </a:r>
          </a:p>
        </p:txBody>
      </p:sp>
    </p:spTree>
    <p:extLst>
      <p:ext uri="{BB962C8B-B14F-4D97-AF65-F5344CB8AC3E}">
        <p14:creationId xmlns:p14="http://schemas.microsoft.com/office/powerpoint/2010/main" val="3844742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B085E4-39F1-6BD5-B0BF-9494E2B6D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7A145E-0289-7BF4-D292-D2BD9219A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Pitches – under one-minute introductions of candidates</a:t>
            </a:r>
          </a:p>
          <a:p>
            <a:r>
              <a:rPr lang="en-US" dirty="0"/>
              <a:t>Vote – Top 5 to investigate tonight</a:t>
            </a:r>
          </a:p>
          <a:p>
            <a:r>
              <a:rPr lang="en-US" dirty="0"/>
              <a:t>Top 3 Personal Preferences &amp; Team Composition (a LP challenge)</a:t>
            </a:r>
          </a:p>
          <a:p>
            <a:endParaRPr lang="en-US" dirty="0"/>
          </a:p>
          <a:p>
            <a:r>
              <a:rPr lang="en-US" dirty="0"/>
              <a:t>Exploration in Teams</a:t>
            </a:r>
          </a:p>
          <a:p>
            <a:r>
              <a:rPr lang="en-US" dirty="0"/>
              <a:t>Dinner</a:t>
            </a:r>
          </a:p>
          <a:p>
            <a:r>
              <a:rPr lang="en-US" dirty="0"/>
              <a:t>More exploration</a:t>
            </a:r>
          </a:p>
          <a:p>
            <a:endParaRPr lang="en-US" dirty="0"/>
          </a:p>
          <a:p>
            <a:r>
              <a:rPr lang="en-US" dirty="0"/>
              <a:t>Regrouping – 10 minute review of each investigated technology</a:t>
            </a:r>
          </a:p>
          <a:p>
            <a:pPr lvl="1"/>
            <a:r>
              <a:rPr lang="en-US" dirty="0"/>
              <a:t>Team presents their findings – overview, screenshots?, demo???</a:t>
            </a:r>
          </a:p>
          <a:p>
            <a:pPr lvl="1"/>
            <a:r>
              <a:rPr lang="en-US" dirty="0"/>
              <a:t>Everyone can participate</a:t>
            </a:r>
          </a:p>
          <a:p>
            <a:pPr lvl="1"/>
            <a:r>
              <a:rPr lang="en-US" dirty="0"/>
              <a:t>Tentative conclusion?</a:t>
            </a:r>
          </a:p>
        </p:txBody>
      </p:sp>
    </p:spTree>
    <p:extLst>
      <p:ext uri="{BB962C8B-B14F-4D97-AF65-F5344CB8AC3E}">
        <p14:creationId xmlns:p14="http://schemas.microsoft.com/office/powerpoint/2010/main" val="36994617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B9684-D4AB-35C9-5DF1-098262A0A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6D1C8-79E3-8A7D-4700-91E526340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7775" y="936000"/>
            <a:ext cx="7571069" cy="3780000"/>
          </a:xfrm>
        </p:spPr>
        <p:txBody>
          <a:bodyPr/>
          <a:lstStyle/>
          <a:p>
            <a:r>
              <a:rPr lang="en-US" dirty="0" err="1"/>
              <a:t>Mockaroo</a:t>
            </a:r>
            <a:r>
              <a:rPr lang="en-US" dirty="0"/>
              <a:t> – Generate Test Data and Run Mock APIs</a:t>
            </a:r>
          </a:p>
          <a:p>
            <a:r>
              <a:rPr lang="en-US" dirty="0" err="1"/>
              <a:t>Sprkl</a:t>
            </a:r>
            <a:r>
              <a:rPr lang="en-US" dirty="0"/>
              <a:t> – Personal Observability Platform – monitoring during dev and test</a:t>
            </a:r>
          </a:p>
          <a:p>
            <a:r>
              <a:rPr lang="en-US" dirty="0"/>
              <a:t>Cloud Carbon Footprint – analyze and reduce cloud energy usage and resource cost</a:t>
            </a:r>
          </a:p>
          <a:p>
            <a:r>
              <a:rPr lang="en-US" dirty="0" err="1"/>
              <a:t>SigNoz</a:t>
            </a:r>
            <a:r>
              <a:rPr lang="en-US" dirty="0"/>
              <a:t> – open source, native </a:t>
            </a:r>
            <a:r>
              <a:rPr lang="en-US" dirty="0" err="1"/>
              <a:t>OpenTelemetry</a:t>
            </a:r>
            <a:r>
              <a:rPr lang="en-US" dirty="0"/>
              <a:t> Monitoring stack</a:t>
            </a:r>
          </a:p>
          <a:p>
            <a:r>
              <a:rPr lang="en-US" dirty="0" err="1"/>
              <a:t>Docusaurus</a:t>
            </a:r>
            <a:r>
              <a:rPr lang="en-US" dirty="0"/>
              <a:t> – generate static web sites from Markdown, e.g. for documentation</a:t>
            </a:r>
          </a:p>
          <a:p>
            <a:r>
              <a:rPr lang="en-US" dirty="0" err="1"/>
              <a:t>OpenZiti</a:t>
            </a:r>
            <a:r>
              <a:rPr lang="en-US" dirty="0"/>
              <a:t> – Zero Trust Networking – secure, identity based access to private networks</a:t>
            </a:r>
          </a:p>
          <a:p>
            <a:r>
              <a:rPr lang="en-US" dirty="0" err="1"/>
              <a:t>PowerToys</a:t>
            </a:r>
            <a:r>
              <a:rPr lang="en-US" dirty="0"/>
              <a:t> (</a:t>
            </a:r>
            <a:r>
              <a:rPr lang="en-US" dirty="0" err="1"/>
              <a:t>utilso</a:t>
            </a:r>
            <a:r>
              <a:rPr lang="en-US" dirty="0"/>
              <a:t>, </a:t>
            </a:r>
            <a:r>
              <a:rPr lang="en-US" dirty="0" err="1"/>
              <a:t>DevUtils</a:t>
            </a:r>
            <a:r>
              <a:rPr lang="en-US" dirty="0"/>
              <a:t>) – productivity tools for Windows, Linux, MacOS</a:t>
            </a:r>
          </a:p>
          <a:p>
            <a:r>
              <a:rPr lang="en-US" dirty="0" err="1"/>
              <a:t>CloudFlare</a:t>
            </a:r>
            <a:r>
              <a:rPr lang="en-US" dirty="0"/>
              <a:t> </a:t>
            </a:r>
            <a:r>
              <a:rPr lang="en-US" dirty="0" err="1"/>
              <a:t>WebWorkers</a:t>
            </a:r>
            <a:r>
              <a:rPr lang="en-US" dirty="0"/>
              <a:t> – cheap, fast, global serverless edge functions &amp; storage</a:t>
            </a:r>
          </a:p>
          <a:p>
            <a:r>
              <a:rPr lang="en-US" dirty="0" err="1"/>
              <a:t>Ceph</a:t>
            </a:r>
            <a:r>
              <a:rPr lang="en-US" dirty="0"/>
              <a:t> – software defined storage solution (S[</a:t>
            </a:r>
            <a:r>
              <a:rPr lang="en-US" dirty="0" err="1"/>
              <a:t>torage</a:t>
            </a:r>
            <a:r>
              <a:rPr lang="en-US" dirty="0"/>
              <a:t>]</a:t>
            </a:r>
            <a:r>
              <a:rPr lang="en-US" dirty="0" err="1"/>
              <a:t>aaS</a:t>
            </a:r>
            <a:r>
              <a:rPr lang="en-US" dirty="0"/>
              <a:t>) </a:t>
            </a:r>
          </a:p>
          <a:p>
            <a:r>
              <a:rPr lang="en-US" dirty="0"/>
              <a:t>GitHub Copilot – Your AI powered Pair Programmer</a:t>
            </a:r>
          </a:p>
          <a:p>
            <a:r>
              <a:rPr lang="en-US" dirty="0"/>
              <a:t>Bicep – declarative Infrastructure as Code for Azure</a:t>
            </a:r>
          </a:p>
          <a:p>
            <a:r>
              <a:rPr lang="en-US" dirty="0" err="1"/>
              <a:t>htmx</a:t>
            </a:r>
            <a:r>
              <a:rPr lang="en-US" dirty="0"/>
              <a:t> – HTML based rich interactive web applications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8A4AC7-5563-129A-4386-A62B75BE5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Conclusion Code Café - november 2022 - OpenTelemetry</a:t>
            </a:r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24074-5469-77AC-B553-B96850149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20</a:t>
            </a:fld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F3B636-8323-E931-79BA-FC52E3618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63" y="3976599"/>
            <a:ext cx="809008" cy="2411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8B00A1-8A0A-219C-D7A8-9928E3A9F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014" y="3382265"/>
            <a:ext cx="643657" cy="3395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368623-CA87-1311-6E26-22582E77C9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5847" y="3080672"/>
            <a:ext cx="295824" cy="3686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52EA5D-5AD5-4E32-C451-3234852778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068" y="2881747"/>
            <a:ext cx="705603" cy="2220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1C2B3C8-528B-6368-6B63-850262027E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8425" y="2261754"/>
            <a:ext cx="383246" cy="38324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DD0A61D-0637-7996-D026-97F5B1A80C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2486" y="2071922"/>
            <a:ext cx="709185" cy="18983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7F893A1-7703-4ED9-42A1-2620D61A6C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1885" y="1745117"/>
            <a:ext cx="669786" cy="25430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94A3FF2-1339-0033-F86C-FAFCD07F118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806" y="1489947"/>
            <a:ext cx="1242865" cy="18266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57FD875-F148-6C0B-EACF-AF0A93FF89B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2174" y="1239255"/>
            <a:ext cx="569497" cy="19699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CC84BE2-1E19-4919-6D16-91C1CAF64A6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3110" y="999309"/>
            <a:ext cx="988561" cy="19341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ACF093A-4CC9-0B85-DEF7-B57369BCF00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0238" y="3671835"/>
            <a:ext cx="595502" cy="282256"/>
          </a:xfrm>
          <a:prstGeom prst="rect">
            <a:avLst/>
          </a:prstGeom>
        </p:spPr>
      </p:pic>
      <p:pic>
        <p:nvPicPr>
          <p:cNvPr id="27" name="Snagit_SNGOUT2137">
            <a:extLst>
              <a:ext uri="{FF2B5EF4-FFF2-40B4-BE49-F238E27FC236}">
                <a16:creationId xmlns:a16="http://schemas.microsoft.com/office/drawing/2014/main" id="{053A0024-DA7B-64CD-9A5F-4778D5BC5EF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806" y="2531372"/>
            <a:ext cx="790152" cy="219233"/>
          </a:xfrm>
          <a:prstGeom prst="rect">
            <a:avLst/>
          </a:prstGeom>
        </p:spPr>
      </p:pic>
      <p:pic>
        <p:nvPicPr>
          <p:cNvPr id="28" name="Snagit_SNGOUT2110">
            <a:extLst>
              <a:ext uri="{FF2B5EF4-FFF2-40B4-BE49-F238E27FC236}">
                <a16:creationId xmlns:a16="http://schemas.microsoft.com/office/drawing/2014/main" id="{A07C6028-AC93-C9C4-7A37-86473DEA1AA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01836" y="2744749"/>
            <a:ext cx="280097" cy="113428"/>
          </a:xfrm>
          <a:prstGeom prst="rect">
            <a:avLst/>
          </a:prstGeom>
        </p:spPr>
      </p:pic>
      <p:pic>
        <p:nvPicPr>
          <p:cNvPr id="29" name="Snagit_SNGOUT2127">
            <a:extLst>
              <a:ext uri="{FF2B5EF4-FFF2-40B4-BE49-F238E27FC236}">
                <a16:creationId xmlns:a16="http://schemas.microsoft.com/office/drawing/2014/main" id="{3D0BC24C-A3D2-5453-3B1D-680EDFBD2D8C}"/>
              </a:ext>
            </a:extLst>
          </p:cNvPr>
          <p:cNvPicPr>
            <a:picLocks noChangeAspect="1"/>
          </p:cNvPicPr>
          <p:nvPr/>
        </p:nvPicPr>
        <p:blipFill>
          <a:blip r:embed="rId16">
            <a:clrChange>
              <a:clrFrom>
                <a:srgbClr val="FDFEFF"/>
              </a:clrFrom>
              <a:clrTo>
                <a:srgbClr val="FDFE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9937" y="2683986"/>
            <a:ext cx="586959" cy="1843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1E24EC-B997-F504-DFFB-9A4414F47A0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201555" y="3135158"/>
            <a:ext cx="1731194" cy="172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46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B9684-D4AB-35C9-5DF1-098262A0A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6D1C8-79E3-8A7D-4700-91E526340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7775" y="936000"/>
            <a:ext cx="7571069" cy="3780000"/>
          </a:xfrm>
        </p:spPr>
        <p:txBody>
          <a:bodyPr/>
          <a:lstStyle/>
          <a:p>
            <a:r>
              <a:rPr lang="en-US" dirty="0" err="1"/>
              <a:t>Mockaroo</a:t>
            </a:r>
            <a:r>
              <a:rPr lang="en-US" dirty="0"/>
              <a:t> – Generate Test Data and Run Mock APIs</a:t>
            </a:r>
          </a:p>
          <a:p>
            <a:r>
              <a:rPr lang="en-US" dirty="0" err="1"/>
              <a:t>Sprkl</a:t>
            </a:r>
            <a:r>
              <a:rPr lang="en-US" dirty="0"/>
              <a:t> – Personal Observability Platform – monitoring during dev and test</a:t>
            </a:r>
          </a:p>
          <a:p>
            <a:r>
              <a:rPr lang="en-US" dirty="0"/>
              <a:t>Cloud Carbon Footprint – analyze and reduce cloud energy usage and resource cost</a:t>
            </a:r>
          </a:p>
          <a:p>
            <a:r>
              <a:rPr lang="en-US" dirty="0" err="1"/>
              <a:t>SigNoz</a:t>
            </a:r>
            <a:r>
              <a:rPr lang="en-US" dirty="0"/>
              <a:t> – open source, native </a:t>
            </a:r>
            <a:r>
              <a:rPr lang="en-US" dirty="0" err="1"/>
              <a:t>OpenTelemetry</a:t>
            </a:r>
            <a:r>
              <a:rPr lang="en-US" dirty="0"/>
              <a:t> Monitoring stack</a:t>
            </a:r>
          </a:p>
          <a:p>
            <a:r>
              <a:rPr lang="en-US" dirty="0" err="1"/>
              <a:t>Docusaurus</a:t>
            </a:r>
            <a:r>
              <a:rPr lang="en-US" dirty="0"/>
              <a:t> – generate static web sites from Markdown, e.g. for documentation</a:t>
            </a:r>
          </a:p>
          <a:p>
            <a:r>
              <a:rPr lang="en-US" dirty="0" err="1"/>
              <a:t>OpenZiti</a:t>
            </a:r>
            <a:r>
              <a:rPr lang="en-US" dirty="0"/>
              <a:t> – Zero Trust Networking – secure, identity based access to private networks</a:t>
            </a:r>
          </a:p>
          <a:p>
            <a:r>
              <a:rPr lang="en-US" dirty="0" err="1"/>
              <a:t>PowerToys</a:t>
            </a:r>
            <a:r>
              <a:rPr lang="en-US" dirty="0"/>
              <a:t> (</a:t>
            </a:r>
            <a:r>
              <a:rPr lang="en-US" dirty="0" err="1"/>
              <a:t>utilso</a:t>
            </a:r>
            <a:r>
              <a:rPr lang="en-US" dirty="0"/>
              <a:t>, </a:t>
            </a:r>
            <a:r>
              <a:rPr lang="en-US" dirty="0" err="1"/>
              <a:t>DevUtils</a:t>
            </a:r>
            <a:r>
              <a:rPr lang="en-US" dirty="0"/>
              <a:t>) – productivity tools for Windows, Linux, MacOS</a:t>
            </a:r>
          </a:p>
          <a:p>
            <a:r>
              <a:rPr lang="en-US" dirty="0" err="1"/>
              <a:t>CloudFlare</a:t>
            </a:r>
            <a:r>
              <a:rPr lang="en-US" dirty="0"/>
              <a:t> </a:t>
            </a:r>
            <a:r>
              <a:rPr lang="en-US" dirty="0" err="1"/>
              <a:t>WebWorkers</a:t>
            </a:r>
            <a:r>
              <a:rPr lang="en-US" dirty="0"/>
              <a:t> – cheap, fast, global serverless edge functions &amp; storage</a:t>
            </a:r>
          </a:p>
          <a:p>
            <a:r>
              <a:rPr lang="en-US" dirty="0" err="1"/>
              <a:t>Ceph</a:t>
            </a:r>
            <a:r>
              <a:rPr lang="en-US" dirty="0"/>
              <a:t> – software defined storage solution (S[</a:t>
            </a:r>
            <a:r>
              <a:rPr lang="en-US" dirty="0" err="1"/>
              <a:t>torage</a:t>
            </a:r>
            <a:r>
              <a:rPr lang="en-US" dirty="0"/>
              <a:t>]</a:t>
            </a:r>
            <a:r>
              <a:rPr lang="en-US" dirty="0" err="1"/>
              <a:t>aaS</a:t>
            </a:r>
            <a:r>
              <a:rPr lang="en-US" dirty="0"/>
              <a:t>) </a:t>
            </a:r>
          </a:p>
          <a:p>
            <a:r>
              <a:rPr lang="en-US" dirty="0"/>
              <a:t>GitHub Copilot – Your AI powered Pair Programmer</a:t>
            </a:r>
          </a:p>
          <a:p>
            <a:r>
              <a:rPr lang="en-US" dirty="0"/>
              <a:t>Bicep – declarative Infrastructure as Code for Azure</a:t>
            </a:r>
          </a:p>
          <a:p>
            <a:r>
              <a:rPr lang="en-US" dirty="0" err="1"/>
              <a:t>htmx</a:t>
            </a:r>
            <a:r>
              <a:rPr lang="en-US" dirty="0"/>
              <a:t> – HTML based rich interactive web applications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8A4AC7-5563-129A-4386-A62B75BE5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Conclusion Code Café - november 2022 - OpenTelemetry</a:t>
            </a:r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24074-5469-77AC-B553-B96850149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21</a:t>
            </a:fld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F3B636-8323-E931-79BA-FC52E3618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63" y="3976599"/>
            <a:ext cx="809008" cy="2411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8B00A1-8A0A-219C-D7A8-9928E3A9F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014" y="3382265"/>
            <a:ext cx="643657" cy="3395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368623-CA87-1311-6E26-22582E77C9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5847" y="3080672"/>
            <a:ext cx="295824" cy="3686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52EA5D-5AD5-4E32-C451-3234852778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068" y="2881747"/>
            <a:ext cx="705603" cy="2220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1C2B3C8-528B-6368-6B63-850262027E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8425" y="2261754"/>
            <a:ext cx="383246" cy="38324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DD0A61D-0637-7996-D026-97F5B1A80C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2486" y="2071922"/>
            <a:ext cx="709185" cy="18983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7F893A1-7703-4ED9-42A1-2620D61A6C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1885" y="1745117"/>
            <a:ext cx="669786" cy="25430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94A3FF2-1339-0033-F86C-FAFCD07F118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806" y="1489947"/>
            <a:ext cx="1242865" cy="18266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57FD875-F148-6C0B-EACF-AF0A93FF89B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2174" y="1239255"/>
            <a:ext cx="569497" cy="19699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CC84BE2-1E19-4919-6D16-91C1CAF64A6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3110" y="999309"/>
            <a:ext cx="988561" cy="19341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ACF093A-4CC9-0B85-DEF7-B57369BCF00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0238" y="3671835"/>
            <a:ext cx="595502" cy="282256"/>
          </a:xfrm>
          <a:prstGeom prst="rect">
            <a:avLst/>
          </a:prstGeom>
        </p:spPr>
      </p:pic>
      <p:pic>
        <p:nvPicPr>
          <p:cNvPr id="27" name="Snagit_SNGOUT2137">
            <a:extLst>
              <a:ext uri="{FF2B5EF4-FFF2-40B4-BE49-F238E27FC236}">
                <a16:creationId xmlns:a16="http://schemas.microsoft.com/office/drawing/2014/main" id="{053A0024-DA7B-64CD-9A5F-4778D5BC5EF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806" y="2531372"/>
            <a:ext cx="790152" cy="219233"/>
          </a:xfrm>
          <a:prstGeom prst="rect">
            <a:avLst/>
          </a:prstGeom>
        </p:spPr>
      </p:pic>
      <p:pic>
        <p:nvPicPr>
          <p:cNvPr id="28" name="Snagit_SNGOUT2110">
            <a:extLst>
              <a:ext uri="{FF2B5EF4-FFF2-40B4-BE49-F238E27FC236}">
                <a16:creationId xmlns:a16="http://schemas.microsoft.com/office/drawing/2014/main" id="{A07C6028-AC93-C9C4-7A37-86473DEA1AA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01836" y="2744749"/>
            <a:ext cx="280097" cy="113428"/>
          </a:xfrm>
          <a:prstGeom prst="rect">
            <a:avLst/>
          </a:prstGeom>
        </p:spPr>
      </p:pic>
      <p:pic>
        <p:nvPicPr>
          <p:cNvPr id="29" name="Snagit_SNGOUT2127">
            <a:extLst>
              <a:ext uri="{FF2B5EF4-FFF2-40B4-BE49-F238E27FC236}">
                <a16:creationId xmlns:a16="http://schemas.microsoft.com/office/drawing/2014/main" id="{3D0BC24C-A3D2-5453-3B1D-680EDFBD2D8C}"/>
              </a:ext>
            </a:extLst>
          </p:cNvPr>
          <p:cNvPicPr>
            <a:picLocks noChangeAspect="1"/>
          </p:cNvPicPr>
          <p:nvPr/>
        </p:nvPicPr>
        <p:blipFill>
          <a:blip r:embed="rId16">
            <a:clrChange>
              <a:clrFrom>
                <a:srgbClr val="FDFEFF"/>
              </a:clrFrom>
              <a:clrTo>
                <a:srgbClr val="FDFE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9937" y="2683986"/>
            <a:ext cx="586959" cy="1843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1E24EC-B997-F504-DFFB-9A4414F47A0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79469" y="728256"/>
            <a:ext cx="4153280" cy="412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413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B085E4-39F1-6BD5-B0BF-9494E2B6D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7A145E-0289-7BF4-D292-D2BD9219A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/>
              <a:t>Pitches – under one-minute introductions of candidates</a:t>
            </a:r>
          </a:p>
          <a:p>
            <a:r>
              <a:rPr lang="en-US" strike="sngStrike" dirty="0"/>
              <a:t>Vote – Top 5 to investigate tonight</a:t>
            </a:r>
          </a:p>
          <a:p>
            <a:r>
              <a:rPr lang="en-US" b="1" dirty="0"/>
              <a:t>Top 3 Personal Preferences &amp; Team Composition (a LP challenge)</a:t>
            </a:r>
          </a:p>
          <a:p>
            <a:endParaRPr lang="en-US" dirty="0"/>
          </a:p>
          <a:p>
            <a:r>
              <a:rPr lang="en-US" dirty="0"/>
              <a:t>Exploration in Teams</a:t>
            </a:r>
          </a:p>
          <a:p>
            <a:r>
              <a:rPr lang="en-US" dirty="0"/>
              <a:t>Dinner</a:t>
            </a:r>
          </a:p>
          <a:p>
            <a:r>
              <a:rPr lang="en-US" dirty="0"/>
              <a:t>More exploration</a:t>
            </a:r>
          </a:p>
          <a:p>
            <a:endParaRPr lang="en-US" dirty="0"/>
          </a:p>
          <a:p>
            <a:r>
              <a:rPr lang="en-US" dirty="0"/>
              <a:t>Regrouping – 10 minute review of each investigated technology</a:t>
            </a:r>
          </a:p>
          <a:p>
            <a:pPr lvl="1"/>
            <a:r>
              <a:rPr lang="en-US" dirty="0"/>
              <a:t>Team presents their findings – overview, screenshots?, demo???</a:t>
            </a:r>
          </a:p>
          <a:p>
            <a:pPr lvl="1"/>
            <a:r>
              <a:rPr lang="en-US" dirty="0"/>
              <a:t>Everyone can participate</a:t>
            </a:r>
          </a:p>
          <a:p>
            <a:pPr lvl="1"/>
            <a:r>
              <a:rPr lang="en-US" dirty="0"/>
              <a:t>Tentative conclusion?</a:t>
            </a:r>
          </a:p>
        </p:txBody>
      </p:sp>
    </p:spTree>
    <p:extLst>
      <p:ext uri="{BB962C8B-B14F-4D97-AF65-F5344CB8AC3E}">
        <p14:creationId xmlns:p14="http://schemas.microsoft.com/office/powerpoint/2010/main" val="1683870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age 4 | Contest Judges Images - Free Download on Freepik">
            <a:extLst>
              <a:ext uri="{FF2B5EF4-FFF2-40B4-BE49-F238E27FC236}">
                <a16:creationId xmlns:a16="http://schemas.microsoft.com/office/drawing/2014/main" id="{35FB8C1D-D77E-13C7-0429-D1959725F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518" y="1714587"/>
            <a:ext cx="6431653" cy="2984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407E09-5BEB-76BB-6C36-3F008064D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04213-7E28-CF58-9A0C-C6F468D5F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the jury</a:t>
            </a:r>
          </a:p>
          <a:p>
            <a:endParaRPr lang="en-US" dirty="0"/>
          </a:p>
          <a:p>
            <a:r>
              <a:rPr lang="en-US" dirty="0"/>
              <a:t>Determine your top 3 </a:t>
            </a:r>
            <a:br>
              <a:rPr lang="en-US" dirty="0"/>
            </a:br>
            <a:r>
              <a:rPr lang="en-US" dirty="0"/>
              <a:t>from the pitched topics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F1022B-21FD-2FAF-6AEC-933C725B8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Conclusion Code Café - november 2022 - OpenTelemetry</a:t>
            </a:r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81EF2C-5B40-A61C-18F3-78ED6325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9193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99440-DC47-F699-F4E4-6CA71E9CC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Mockaroo</a:t>
            </a:r>
            <a:r>
              <a:rPr lang="en-US" dirty="0"/>
              <a:t> – Test Data Generator &amp; API Mocker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9CD0D-7C3B-1CB5-54CF-58020E82A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UI for defining schema and downloading data</a:t>
            </a:r>
          </a:p>
          <a:p>
            <a:pPr lvl="1"/>
            <a:r>
              <a:rPr lang="en-US" dirty="0"/>
              <a:t>JSON, SQL (DML), CSV, XML and more formats for specific technologies</a:t>
            </a:r>
          </a:p>
          <a:p>
            <a:pPr lvl="1"/>
            <a:r>
              <a:rPr lang="en-US" dirty="0"/>
              <a:t>200+ predefined field types </a:t>
            </a:r>
          </a:p>
          <a:p>
            <a:pPr lvl="1"/>
            <a:r>
              <a:rPr lang="en-US" dirty="0"/>
              <a:t>define custom list of allowed values</a:t>
            </a:r>
          </a:p>
          <a:p>
            <a:pPr lvl="1"/>
            <a:r>
              <a:rPr lang="en-US" dirty="0"/>
              <a:t>use expressions to fine tune values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RegExp</a:t>
            </a:r>
            <a:r>
              <a:rPr lang="en-US" dirty="0"/>
              <a:t> masks to specify string patterns</a:t>
            </a:r>
          </a:p>
          <a:p>
            <a:pPr lvl="1"/>
            <a:r>
              <a:rPr lang="en-US" dirty="0"/>
              <a:t>also publish REST API that returns fake data</a:t>
            </a:r>
          </a:p>
          <a:p>
            <a:pPr lvl="2"/>
            <a:r>
              <a:rPr lang="en-US" dirty="0"/>
              <a:t>1K free requests per day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ECCCF-34B9-ED0B-B2CF-AAA3A569D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Conclusion Code Café - november 2022 - OpenTelemetry</a:t>
            </a:r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365517-97D9-4FF9-9910-B1814A381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</a:t>
            </a:fld>
            <a:endParaRPr lang="nl-NL"/>
          </a:p>
        </p:txBody>
      </p:sp>
      <p:pic>
        <p:nvPicPr>
          <p:cNvPr id="7" name="Snagit_SNGOUT2120">
            <a:extLst>
              <a:ext uri="{FF2B5EF4-FFF2-40B4-BE49-F238E27FC236}">
                <a16:creationId xmlns:a16="http://schemas.microsoft.com/office/drawing/2014/main" id="{AB75D5D8-1EAC-C051-ACA6-49E17E3FA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855" y="170533"/>
            <a:ext cx="2631485" cy="51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467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B6F1B-906E-146F-B221-20122135D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Sprkl</a:t>
            </a:r>
            <a:r>
              <a:rPr lang="en-US" dirty="0"/>
              <a:t> – Personal Observability Platform for JavaScript </a:t>
            </a:r>
            <a:r>
              <a:rPr lang="en-US" dirty="0" err="1"/>
              <a:t>devs</a:t>
            </a:r>
            <a:r>
              <a:rPr lang="en-US" dirty="0"/>
              <a:t> </a:t>
            </a:r>
          </a:p>
        </p:txBody>
      </p:sp>
      <p:pic>
        <p:nvPicPr>
          <p:cNvPr id="7" name="Snagit_SNGOUT2082">
            <a:extLst>
              <a:ext uri="{FF2B5EF4-FFF2-40B4-BE49-F238E27FC236}">
                <a16:creationId xmlns:a16="http://schemas.microsoft.com/office/drawing/2014/main" id="{89D63727-1190-942B-049A-6DB882937E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32456" y="248000"/>
            <a:ext cx="1513670" cy="51897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3EB2E2-E2B4-450A-C125-107B7C87A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Conclusion Code Café - november 2022 - OpenTelemetry</a:t>
            </a:r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EBD5A-2D9E-42C8-B83E-526837FC6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</a:t>
            </a:fld>
            <a:endParaRPr lang="nl-NL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3C579A-1261-7B2F-891D-B752E12D4187}"/>
              </a:ext>
            </a:extLst>
          </p:cNvPr>
          <p:cNvSpPr txBox="1">
            <a:spLocks/>
          </p:cNvSpPr>
          <p:nvPr/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Development/Debug/Test time automatic instrumentation of code to get clear insight in execution paths, dependencies and bottlenecks</a:t>
            </a:r>
          </a:p>
          <a:p>
            <a:r>
              <a:rPr lang="en-US" dirty="0"/>
              <a:t>Leveraging </a:t>
            </a:r>
            <a:r>
              <a:rPr lang="en-US" dirty="0" err="1"/>
              <a:t>OpenTelemetry</a:t>
            </a:r>
            <a:r>
              <a:rPr lang="en-US" dirty="0"/>
              <a:t> for Node to dynamically inject instrumentation</a:t>
            </a:r>
          </a:p>
          <a:p>
            <a:r>
              <a:rPr lang="en-US" dirty="0"/>
              <a:t>Producing traces</a:t>
            </a:r>
          </a:p>
          <a:p>
            <a:r>
              <a:rPr lang="en-US" dirty="0" err="1"/>
              <a:t>Sprkl</a:t>
            </a:r>
            <a:r>
              <a:rPr lang="en-US" dirty="0"/>
              <a:t> helps a developer research, plan, debug, test, and prevent issues, and investigate existing issues faster so she can focus on writing the best possible code.</a:t>
            </a:r>
          </a:p>
          <a:p>
            <a:r>
              <a:rPr lang="en-US" dirty="0"/>
              <a:t>Partial support for Java, Python, C# -more is coming</a:t>
            </a:r>
          </a:p>
        </p:txBody>
      </p:sp>
    </p:spTree>
    <p:extLst>
      <p:ext uri="{BB962C8B-B14F-4D97-AF65-F5344CB8AC3E}">
        <p14:creationId xmlns:p14="http://schemas.microsoft.com/office/powerpoint/2010/main" val="1840603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1B800-803A-3060-4D36-6E6972AE8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Carbon Cloud Footprint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3E768-78FC-C264-BEFD-B268F4AF4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 project to provide insight in energy usage and CO2 production from cloud computing (as well as costs)</a:t>
            </a:r>
          </a:p>
          <a:p>
            <a:r>
              <a:rPr lang="en-US" dirty="0"/>
              <a:t>Also provide recommendations on reductions (for AWS and GCP)</a:t>
            </a:r>
          </a:p>
          <a:p>
            <a:r>
              <a:rPr lang="en-US" dirty="0"/>
              <a:t>Initiative from </a:t>
            </a:r>
            <a:r>
              <a:rPr lang="en-US" dirty="0" err="1"/>
              <a:t>Thoughtworks</a:t>
            </a:r>
            <a:endParaRPr lang="en-US" dirty="0"/>
          </a:p>
          <a:p>
            <a:r>
              <a:rPr lang="en-US" dirty="0"/>
              <a:t>Support for Azure, GCP and AWS</a:t>
            </a:r>
          </a:p>
          <a:p>
            <a:r>
              <a:rPr lang="en-US" dirty="0"/>
              <a:t>Based on thorough analysis of cloud services and data centers – per location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6709F-6D3A-5743-E494-13BC23FDF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Conclusion Code Café - november 2022 - OpenTelemetry</a:t>
            </a:r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564C8-9C43-7C88-5FB6-8AF1B9FCA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A8D883-E1BB-E15C-F294-2584092B6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328" y="207429"/>
            <a:ext cx="3304762" cy="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45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2D278-9FCE-F57B-6A18-F876B4105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SigNoz</a:t>
            </a:r>
            <a:r>
              <a:rPr lang="en-US" dirty="0"/>
              <a:t> – Open Source Monitoring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0FE39-D517-C070-5E3B-E19DF6804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“Understand issues in your deployed applications &amp; solve them quickly”</a:t>
            </a:r>
          </a:p>
          <a:p>
            <a:r>
              <a:rPr lang="en-US" dirty="0"/>
              <a:t>Produce and process Logs, Metrics and Traces</a:t>
            </a:r>
          </a:p>
          <a:p>
            <a:r>
              <a:rPr lang="en-US" dirty="0"/>
              <a:t>Native support for </a:t>
            </a:r>
            <a:r>
              <a:rPr lang="en-US" dirty="0" err="1"/>
              <a:t>OpenTelemetry</a:t>
            </a:r>
            <a:endParaRPr lang="en-US" dirty="0"/>
          </a:p>
          <a:p>
            <a:r>
              <a:rPr lang="en-US" dirty="0"/>
              <a:t>Alternative to </a:t>
            </a:r>
            <a:r>
              <a:rPr lang="en-US" dirty="0" err="1"/>
              <a:t>NewRelic</a:t>
            </a:r>
            <a:r>
              <a:rPr lang="en-US" dirty="0"/>
              <a:t>, </a:t>
            </a:r>
            <a:r>
              <a:rPr lang="en-US" dirty="0" err="1"/>
              <a:t>DataDog</a:t>
            </a:r>
            <a:r>
              <a:rPr lang="en-US" dirty="0"/>
              <a:t>, Jaeger/Prometheus/Grafana or Elastic stack, Zabbix, Splunk</a:t>
            </a:r>
          </a:p>
          <a:p>
            <a:r>
              <a:rPr lang="en-US" dirty="0"/>
              <a:t>Self-hosted</a:t>
            </a:r>
          </a:p>
          <a:p>
            <a:r>
              <a:rPr lang="en-US" dirty="0"/>
              <a:t>11.5 GitHub Stars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09EFF2-788F-0C9F-0944-6180F52E7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Conclusion Code Café - november 2022 - OpenTelemetry</a:t>
            </a:r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C61E21-1E76-1F50-C56F-D8910C7B2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</a:t>
            </a:fld>
            <a:endParaRPr lang="nl-NL"/>
          </a:p>
        </p:txBody>
      </p:sp>
      <p:pic>
        <p:nvPicPr>
          <p:cNvPr id="6" name="Snagit_SNGOUT2136">
            <a:extLst>
              <a:ext uri="{FF2B5EF4-FFF2-40B4-BE49-F238E27FC236}">
                <a16:creationId xmlns:a16="http://schemas.microsoft.com/office/drawing/2014/main" id="{232655D6-4CB3-A9CF-EFBC-454DD364A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105" y="110458"/>
            <a:ext cx="1790156" cy="68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330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7773C-7107-D345-9C0D-9C02B297E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Docusaurus</a:t>
            </a:r>
            <a:r>
              <a:rPr lang="en-US" dirty="0"/>
              <a:t> – technical and end user documentation</a:t>
            </a:r>
          </a:p>
        </p:txBody>
      </p:sp>
      <p:pic>
        <p:nvPicPr>
          <p:cNvPr id="7" name="Snagit_SNGOUT2119">
            <a:extLst>
              <a:ext uri="{FF2B5EF4-FFF2-40B4-BE49-F238E27FC236}">
                <a16:creationId xmlns:a16="http://schemas.microsoft.com/office/drawing/2014/main" id="{96A3AAC6-ADF4-9A81-0C9D-CF67974EA0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74697" y="231776"/>
            <a:ext cx="1881603" cy="50400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02467C-5B53-1034-15B6-4AA64A16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Conclusion Code Café - november 2022 - OpenTelemetry</a:t>
            </a:r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141B43-E963-2BEE-B20F-BBB94CC33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</a:t>
            </a:fld>
            <a:endParaRPr lang="nl-NL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E0FB8DD-935E-37C9-D69E-30A745591BD0}"/>
              </a:ext>
            </a:extLst>
          </p:cNvPr>
          <p:cNvSpPr txBox="1">
            <a:spLocks/>
          </p:cNvSpPr>
          <p:nvPr/>
        </p:nvSpPr>
        <p:spPr>
          <a:xfrm>
            <a:off x="720003" y="936000"/>
            <a:ext cx="705623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Docusaurus</a:t>
            </a:r>
            <a:r>
              <a:rPr lang="en-US" dirty="0"/>
              <a:t> is a project for building, deploying, and maintaining open source project websites easily.</a:t>
            </a:r>
          </a:p>
          <a:p>
            <a:pPr lvl="1"/>
            <a:r>
              <a:rPr lang="en-US" dirty="0"/>
              <a:t>Generate documentation website for end users or technical audience</a:t>
            </a:r>
          </a:p>
          <a:p>
            <a:r>
              <a:rPr lang="en-US" dirty="0" err="1"/>
              <a:t>Docusaurus</a:t>
            </a:r>
            <a:r>
              <a:rPr lang="en-US" dirty="0"/>
              <a:t> is a static-site generator. </a:t>
            </a:r>
            <a:br>
              <a:rPr lang="en-US" dirty="0"/>
            </a:br>
            <a:r>
              <a:rPr lang="en-US" dirty="0"/>
              <a:t>It builds a single-page application with fast client-side navigation, leveraging the full power of React to make your site interactive. </a:t>
            </a:r>
            <a:br>
              <a:rPr lang="en-US" dirty="0"/>
            </a:br>
            <a:r>
              <a:rPr lang="en-US" dirty="0"/>
              <a:t>It provides out-of-the-box documentation features but can be used to create any kind of site (personal website, product, blog, marketing landing pages,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r>
              <a:rPr lang="en-US" dirty="0"/>
              <a:t>Processes Markdown files</a:t>
            </a:r>
          </a:p>
          <a:p>
            <a:r>
              <a:rPr lang="en-US" dirty="0"/>
              <a:t>Support for versioning, i18n, search and theme customizations</a:t>
            </a:r>
          </a:p>
          <a:p>
            <a:r>
              <a:rPr lang="en-US" dirty="0"/>
              <a:t>Alternative for Gatsby, Next.js, </a:t>
            </a:r>
            <a:r>
              <a:rPr lang="en-US" dirty="0" err="1"/>
              <a:t>VuePress</a:t>
            </a:r>
            <a:r>
              <a:rPr lang="en-US" dirty="0"/>
              <a:t>, </a:t>
            </a:r>
            <a:r>
              <a:rPr lang="en-US" dirty="0" err="1"/>
              <a:t>MkDocs</a:t>
            </a:r>
            <a:r>
              <a:rPr lang="en-US" dirty="0"/>
              <a:t>, </a:t>
            </a:r>
            <a:r>
              <a:rPr lang="en-US" dirty="0" err="1"/>
              <a:t>Docsify</a:t>
            </a:r>
            <a:r>
              <a:rPr lang="en-US" dirty="0"/>
              <a:t>, </a:t>
            </a:r>
            <a:r>
              <a:rPr lang="en-US" dirty="0" err="1"/>
              <a:t>GitBook</a:t>
            </a:r>
            <a:r>
              <a:rPr lang="en-US" dirty="0"/>
              <a:t>, Jekyll</a:t>
            </a:r>
          </a:p>
          <a:p>
            <a:r>
              <a:rPr lang="en-US" dirty="0"/>
              <a:t>42K GitHub Stars; has been around for 4+ years</a:t>
            </a:r>
          </a:p>
        </p:txBody>
      </p:sp>
    </p:spTree>
    <p:extLst>
      <p:ext uri="{BB962C8B-B14F-4D97-AF65-F5344CB8AC3E}">
        <p14:creationId xmlns:p14="http://schemas.microsoft.com/office/powerpoint/2010/main" val="2219419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C8B09-A356-69DD-A139-E211842C1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OpenZiti</a:t>
            </a:r>
            <a:r>
              <a:rPr lang="en-US" dirty="0"/>
              <a:t> – Zero Trust 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6320B-0DAF-B4A2-6941-EBBD49475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and open source project focused on bringing zero trust to any application</a:t>
            </a:r>
          </a:p>
          <a:p>
            <a:r>
              <a:rPr lang="en-US" dirty="0"/>
              <a:t>With </a:t>
            </a:r>
            <a:r>
              <a:rPr lang="en-US" dirty="0" err="1"/>
              <a:t>OpenZiti</a:t>
            </a:r>
            <a:r>
              <a:rPr lang="en-US" dirty="0"/>
              <a:t> you can have zero trust, high performance networking on any Internet connection, without VPNs!</a:t>
            </a:r>
          </a:p>
          <a:p>
            <a:r>
              <a:rPr lang="en-US" dirty="0" err="1"/>
              <a:t>OpenZiti</a:t>
            </a:r>
            <a:r>
              <a:rPr lang="en-US" dirty="0"/>
              <a:t> provides:</a:t>
            </a:r>
          </a:p>
          <a:p>
            <a:pPr lvl="1"/>
            <a:r>
              <a:rPr lang="en-US" dirty="0"/>
              <a:t>An overlay network</a:t>
            </a:r>
          </a:p>
          <a:p>
            <a:pPr lvl="1"/>
            <a:r>
              <a:rPr lang="en-US" dirty="0"/>
              <a:t>Tunneling Applications for all operating systems</a:t>
            </a:r>
          </a:p>
          <a:p>
            <a:pPr lvl="1"/>
            <a:r>
              <a:rPr lang="en-US" dirty="0"/>
              <a:t>Numerous SDKs making it easy to add zero trust concepts directly into your application</a:t>
            </a:r>
          </a:p>
          <a:p>
            <a:r>
              <a:rPr lang="en-US" dirty="0"/>
              <a:t>Provide access to applications in private networks – without providing network level access</a:t>
            </a:r>
          </a:p>
          <a:p>
            <a:pPr lvl="1"/>
            <a:r>
              <a:rPr lang="en-US" dirty="0" err="1"/>
              <a:t>zrok</a:t>
            </a:r>
            <a:r>
              <a:rPr lang="en-US" dirty="0"/>
              <a:t>, JDBC drivers, </a:t>
            </a:r>
            <a:r>
              <a:rPr lang="en-US" dirty="0" err="1"/>
              <a:t>BrowZer</a:t>
            </a:r>
            <a:r>
              <a:rPr lang="en-US" dirty="0"/>
              <a:t>, </a:t>
            </a:r>
            <a:r>
              <a:rPr lang="en-US" dirty="0" err="1"/>
              <a:t>kubeZtl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2101A9-1006-6C49-8E72-59FB2D4C0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Conclusion Code Café - november 2022 - OpenTelemetry</a:t>
            </a:r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D7B02-4A83-3E6B-E1EE-D8DE627BA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9</a:t>
            </a:fld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8BD579-9E5F-408D-B7AF-E2148045E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5028" y="120863"/>
            <a:ext cx="1024058" cy="102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079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201028 AMIS Conclusion presentatie.potx" id="{9C9BE468-9466-4F7F-9A03-E0E56A05E818}" vid="{9E28417E-C180-4961-BC93-8843FAD619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CDE95304DD6F4887052858DDBAA49F" ma:contentTypeVersion="16" ma:contentTypeDescription="Een nieuw document maken." ma:contentTypeScope="" ma:versionID="37fe1b1e1e7c65f35aeb2c74f2f94ebe">
  <xsd:schema xmlns:xsd="http://www.w3.org/2001/XMLSchema" xmlns:xs="http://www.w3.org/2001/XMLSchema" xmlns:p="http://schemas.microsoft.com/office/2006/metadata/properties" xmlns:ns1="http://schemas.microsoft.com/sharepoint/v3" xmlns:ns3="c0096d71-547d-4042-b14d-b0c176c18ef9" xmlns:ns4="c4a3eb09-d3f0-4928-b094-498861f3a0e3" targetNamespace="http://schemas.microsoft.com/office/2006/metadata/properties" ma:root="true" ma:fieldsID="59fc7b1ae816db7f75dfbd665611573c" ns1:_="" ns3:_="" ns4:_="">
    <xsd:import namespace="http://schemas.microsoft.com/sharepoint/v3"/>
    <xsd:import namespace="c0096d71-547d-4042-b14d-b0c176c18ef9"/>
    <xsd:import namespace="c4a3eb09-d3f0-4928-b094-498861f3a0e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EventHashCode" minOccurs="0"/>
                <xsd:element ref="ns3:MediaServiceGenerationTime" minOccurs="0"/>
                <xsd:element ref="ns1:_ip_UnifiedCompliancePolicyProperties" minOccurs="0"/>
                <xsd:element ref="ns1:_ip_UnifiedCompliancePolicyUIAc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Eigenschappen van het geïntegreerd beleid voor naleving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Actie van de gebruikersinterface van het geïntegreerd beleid voor naleving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096d71-547d-4042-b14d-b0c176c18e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a3eb09-d3f0-4928-b094-498861f3a0e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5DF2822-16E4-4479-B239-41A079CBB6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3653586-D9AD-4A7C-AE25-8F164514A81A}">
  <ds:schemaRefs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c0096d71-547d-4042-b14d-b0c176c18ef9"/>
    <ds:schemaRef ds:uri="http://purl.org/dc/terms/"/>
    <ds:schemaRef ds:uri="http://purl.org/dc/elements/1.1/"/>
    <ds:schemaRef ds:uri="c4a3eb09-d3f0-4928-b094-498861f3a0e3"/>
    <ds:schemaRef ds:uri="http://schemas.microsoft.com/sharepoint/v3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7090F53-4F66-4A64-816B-E4917B42F2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0096d71-547d-4042-b14d-b0c176c18ef9"/>
    <ds:schemaRef ds:uri="c4a3eb09-d3f0-4928-b094-498861f3a0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201028 - Presentatie</Template>
  <TotalTime>13773</TotalTime>
  <Words>1722</Words>
  <Application>Microsoft Office PowerPoint</Application>
  <PresentationFormat>On-screen Show (16:9)</PresentationFormat>
  <Paragraphs>211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Office-thema</vt:lpstr>
      <vt:lpstr> Code Café Lab   Collaborative Explorations</vt:lpstr>
      <vt:lpstr>Overview</vt:lpstr>
      <vt:lpstr>Pitches</vt:lpstr>
      <vt:lpstr>Mockaroo – Test Data Generator &amp; API Mocker</vt:lpstr>
      <vt:lpstr>Sprkl – Personal Observability Platform for JavaScript devs </vt:lpstr>
      <vt:lpstr>Carbon Cloud Footprint</vt:lpstr>
      <vt:lpstr>SigNoz – Open Source Monitoring Stack</vt:lpstr>
      <vt:lpstr>Docusaurus – technical and end user documentation</vt:lpstr>
      <vt:lpstr>OpenZiti – Zero Trust Networking</vt:lpstr>
      <vt:lpstr>OpenZiti – connections over only outbound connections</vt:lpstr>
      <vt:lpstr>PowerPoint Presentation</vt:lpstr>
      <vt:lpstr>PowerPoint Presentation</vt:lpstr>
      <vt:lpstr>Power Toys for Windows | Mac | Linux</vt:lpstr>
      <vt:lpstr>CloudFlare Workers – Serverless Functions &amp; Edge Jobs</vt:lpstr>
      <vt:lpstr>Ceph – extremely scalable storage solution [for Kubernetes]</vt:lpstr>
      <vt:lpstr>GitHub CoPilot - Your AI pair programmer</vt:lpstr>
      <vt:lpstr>Bicep Deployment and Development </vt:lpstr>
      <vt:lpstr>HTMX – Pure HTML based (inter)active webpages</vt:lpstr>
      <vt:lpstr>Overview</vt:lpstr>
      <vt:lpstr>Long List</vt:lpstr>
      <vt:lpstr>Long List</vt:lpstr>
      <vt:lpstr>Overview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OCI DevOps  APAC OCI Days</dc:title>
  <dc:subject/>
  <dc:creator>Lucas Jellema</dc:creator>
  <cp:keywords/>
  <dc:description>AMIS Conclusion presentatie - versie 2 - juni 2019
Ontwerp: Humming
Template: Ton Persoon</dc:description>
  <cp:lastModifiedBy>Lucas Jellema</cp:lastModifiedBy>
  <cp:revision>5</cp:revision>
  <dcterms:created xsi:type="dcterms:W3CDTF">2022-05-06T07:17:06Z</dcterms:created>
  <dcterms:modified xsi:type="dcterms:W3CDTF">2023-02-07T18:58:29Z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0x010100D0CDE95304DD6F4887052858DDBAA49F</vt:lpwstr>
  </property>
</Properties>
</file>