
<file path=[Content_Types].xml><?xml version="1.0" encoding="utf-8"?>
<Types xmlns="http://schemas.openxmlformats.org/package/2006/content-types">
  <Default Extension="00D58180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0"/>
  </p:notesMasterIdLst>
  <p:sldIdLst>
    <p:sldId id="282" r:id="rId5"/>
    <p:sldId id="3055" r:id="rId6"/>
    <p:sldId id="3056" r:id="rId7"/>
    <p:sldId id="3057" r:id="rId8"/>
    <p:sldId id="3061" r:id="rId9"/>
    <p:sldId id="3051" r:id="rId10"/>
    <p:sldId id="3052" r:id="rId11"/>
    <p:sldId id="3045" r:id="rId12"/>
    <p:sldId id="3054" r:id="rId13"/>
    <p:sldId id="3048" r:id="rId14"/>
    <p:sldId id="3049" r:id="rId15"/>
    <p:sldId id="3044" r:id="rId16"/>
    <p:sldId id="3053" r:id="rId17"/>
    <p:sldId id="3059" r:id="rId18"/>
    <p:sldId id="3060" r:id="rId1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93F"/>
    <a:srgbClr val="70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A5AB8-D744-43BD-81CA-AAD9FCCAA594}" v="269" dt="2022-05-31T15:23:04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80" autoAdjust="0"/>
  </p:normalViewPr>
  <p:slideViewPr>
    <p:cSldViewPr snapToGrid="0" snapToObjects="1">
      <p:cViewPr varScale="1">
        <p:scale>
          <a:sx n="103" d="100"/>
          <a:sy n="103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FCEA5AB8-D744-43BD-81CA-AAD9FCCAA594}"/>
    <pc:docChg chg="undo redo custSel addSld delSld modSld sldOrd">
      <pc:chgData name="Lucas Jellema" userId="7e183fbb-84e0-44b3-9b03-0792bc8d162b" providerId="ADAL" clId="{FCEA5AB8-D744-43BD-81CA-AAD9FCCAA594}" dt="2022-05-31T15:23:04.408" v="4339"/>
      <pc:docMkLst>
        <pc:docMk/>
      </pc:docMkLst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349376254" sldId="273"/>
        </pc:sldMkLst>
      </pc:sldChg>
      <pc:sldChg chg="addSp delSp modSp mod modNotesTx">
        <pc:chgData name="Lucas Jellema" userId="7e183fbb-84e0-44b3-9b03-0792bc8d162b" providerId="ADAL" clId="{FCEA5AB8-D744-43BD-81CA-AAD9FCCAA594}" dt="2022-05-26T10:00:27.991" v="2251" actId="1076"/>
        <pc:sldMkLst>
          <pc:docMk/>
          <pc:sldMk cId="213951777" sldId="282"/>
        </pc:sldMkLst>
        <pc:spChg chg="add del">
          <ac:chgData name="Lucas Jellema" userId="7e183fbb-84e0-44b3-9b03-0792bc8d162b" providerId="ADAL" clId="{FCEA5AB8-D744-43BD-81CA-AAD9FCCAA594}" dt="2022-05-26T06:05:46.856" v="67"/>
          <ac:spMkLst>
            <pc:docMk/>
            <pc:sldMk cId="213951777" sldId="282"/>
            <ac:spMk id="2" creationId="{77B883DE-4462-4B97-A1A8-E61759EDF2D5}"/>
          </ac:spMkLst>
        </pc:spChg>
        <pc:spChg chg="mod">
          <ac:chgData name="Lucas Jellema" userId="7e183fbb-84e0-44b3-9b03-0792bc8d162b" providerId="ADAL" clId="{FCEA5AB8-D744-43BD-81CA-AAD9FCCAA594}" dt="2022-05-26T05:36:31.069" v="35" actId="20577"/>
          <ac:spMkLst>
            <pc:docMk/>
            <pc:sldMk cId="213951777" sldId="282"/>
            <ac:spMk id="5" creationId="{00000000-0000-0000-0000-000000000000}"/>
          </ac:spMkLst>
        </pc:spChg>
        <pc:spChg chg="mod">
          <ac:chgData name="Lucas Jellema" userId="7e183fbb-84e0-44b3-9b03-0792bc8d162b" providerId="ADAL" clId="{FCEA5AB8-D744-43BD-81CA-AAD9FCCAA594}" dt="2022-05-26T10:00:21.331" v="2250" actId="20577"/>
          <ac:spMkLst>
            <pc:docMk/>
            <pc:sldMk cId="213951777" sldId="282"/>
            <ac:spMk id="10" creationId="{A0C4BE3A-27A7-43DA-9103-D8C14FA49359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23" creationId="{911F0B42-7481-45D5-BCAF-045B199F5D15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47" creationId="{019CE2E2-A102-4752-A4E8-78C3027DB6C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48" creationId="{77AB22E6-B174-483F-811A-04C4D6B7AD4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49" creationId="{A330229F-8B48-4360-84BA-CBD2DD543735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0" creationId="{592D6945-CAC4-4598-A931-018F511A49DD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1" creationId="{35F5D568-94AD-4396-8594-457B20C5E9CE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2" creationId="{E59DABD8-31B1-4173-9799-16CB8C621B9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3" creationId="{0E01E5E3-ED47-4F6C-B37A-62CABAEDDBC7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4" creationId="{F546C09D-169E-408E-A74E-E12E820F9E8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5" creationId="{C700556F-DBC6-4EF7-AFE2-7185458F339B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6" creationId="{D36459C3-E881-4464-8FEC-B5EE7A2DDCCA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7" creationId="{9B1106E7-FEAC-4D81-9DD8-76E04DAA038C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8" creationId="{C0BAEE3F-0E9E-4385-90CE-7B1E147EC9B6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59" creationId="{7A67E60E-2048-4AF9-AF60-9972B260710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0" creationId="{A7E84727-ABDE-4013-9395-C605F3F134A9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1" creationId="{405D4DCC-69ED-41F0-B8A7-F5EC1CFF0742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2" creationId="{262C2AB3-F3D6-400F-91C3-0ACBDD54E88E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3" creationId="{C27A7BAF-67F4-43C9-9D42-624223AAE1D5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4" creationId="{900222F8-9D6C-4AB8-9320-D57017FDF1C8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5" creationId="{55C1A052-E695-454E-912E-0E76BCA2A794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6" creationId="{2A3BC8F4-102A-4CDB-8D50-4621FED710F6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7" creationId="{35795FCE-EFFD-4E19-941F-377B9135FC24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8" creationId="{2B7AE8AD-7748-4A91-B20E-192E69AFE229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69" creationId="{65AB6138-DBFC-4B78-BA8F-D623C72DB257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0" creationId="{137A14E0-8890-4911-8A03-FC13D95BB9F1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1" creationId="{9B1A9717-03A6-4F3C-B442-B6F594C96F29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2" creationId="{43C65EA3-46EE-41A8-AAC5-1C77BF57970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3" creationId="{630EB74A-8654-4D10-9FB1-0EB8FD05A44C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4" creationId="{9D57AFFF-C07D-4010-AE13-3F9E91844D63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5" creationId="{9C56C646-2A5F-40BF-A830-2184CE4133B6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6" creationId="{37C1FE6E-D065-4350-95FF-F586BF4FFD61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7" creationId="{EE446BA2-EC8D-4074-9472-36740B263948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8" creationId="{85B11356-629A-4133-A2F7-A7B1D2A66DEB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79" creationId="{66DF72EB-284B-4B90-BB00-9F678E9E938A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0" creationId="{7AD40A9B-F172-40E8-8C3F-A79865B92F0A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1" creationId="{CE7C43B6-F0D0-4C21-896C-D2F75B4FBE12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2" creationId="{67EFDCD2-D0A8-4981-BCD6-08FFBF48E728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3" creationId="{266B8364-2D59-4A9A-A1E2-AE794290F6F0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4" creationId="{4EE91B13-BBB3-44BA-9297-AC0C6D4AB194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5" creationId="{C99AAAC6-B59B-4840-95E5-67670326D5AF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6" creationId="{D2B4F897-CEA4-4CD6-80A9-014802827EA7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7" creationId="{DF31F135-503F-4B18-A919-69E49748C042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8" creationId="{55C6FC16-A1F2-4F23-A7FC-6E9C2F4C5811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89" creationId="{18276919-5C8A-4217-8731-51E46FD519E4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90" creationId="{F9500475-B600-4F09-BBE1-9C18ACC33440}"/>
          </ac:spMkLst>
        </pc:spChg>
        <pc:spChg chg="add mod">
          <ac:chgData name="Lucas Jellema" userId="7e183fbb-84e0-44b3-9b03-0792bc8d162b" providerId="ADAL" clId="{FCEA5AB8-D744-43BD-81CA-AAD9FCCAA594}" dt="2022-05-26T10:00:10.568" v="2233" actId="1076"/>
          <ac:spMkLst>
            <pc:docMk/>
            <pc:sldMk cId="213951777" sldId="282"/>
            <ac:spMk id="91" creationId="{CAF48712-F239-4308-BA16-5F50AA00DA69}"/>
          </ac:spMkLst>
        </pc:spChg>
        <pc:grpChg chg="add mod">
          <ac:chgData name="Lucas Jellema" userId="7e183fbb-84e0-44b3-9b03-0792bc8d162b" providerId="ADAL" clId="{FCEA5AB8-D744-43BD-81CA-AAD9FCCAA594}" dt="2022-05-26T10:00:10.568" v="2233" actId="1076"/>
          <ac:grpSpMkLst>
            <pc:docMk/>
            <pc:sldMk cId="213951777" sldId="282"/>
            <ac:grpSpMk id="17" creationId="{3DA3E84C-C499-4842-A5AD-723CCEA5CAAA}"/>
          </ac:grpSpMkLst>
        </pc:grpChg>
        <pc:picChg chg="add del mod">
          <ac:chgData name="Lucas Jellema" userId="7e183fbb-84e0-44b3-9b03-0792bc8d162b" providerId="ADAL" clId="{FCEA5AB8-D744-43BD-81CA-AAD9FCCAA594}" dt="2022-05-26T06:06:57.786" v="74" actId="21"/>
          <ac:picMkLst>
            <pc:docMk/>
            <pc:sldMk cId="213951777" sldId="282"/>
            <ac:picMk id="4" creationId="{97EDB28D-BD84-417E-AC01-B22BC744C586}"/>
          </ac:picMkLst>
        </pc:picChg>
        <pc:picChg chg="del">
          <ac:chgData name="Lucas Jellema" userId="7e183fbb-84e0-44b3-9b03-0792bc8d162b" providerId="ADAL" clId="{FCEA5AB8-D744-43BD-81CA-AAD9FCCAA594}" dt="2022-05-26T05:36:49.624" v="59" actId="478"/>
          <ac:picMkLst>
            <pc:docMk/>
            <pc:sldMk cId="213951777" sldId="282"/>
            <ac:picMk id="7" creationId="{B8C4BE7C-DB44-4A59-A876-5A8F125E0956}"/>
          </ac:picMkLst>
        </pc:picChg>
        <pc:picChg chg="del">
          <ac:chgData name="Lucas Jellema" userId="7e183fbb-84e0-44b3-9b03-0792bc8d162b" providerId="ADAL" clId="{FCEA5AB8-D744-43BD-81CA-AAD9FCCAA594}" dt="2022-05-26T05:36:49.624" v="59" actId="478"/>
          <ac:picMkLst>
            <pc:docMk/>
            <pc:sldMk cId="213951777" sldId="282"/>
            <ac:picMk id="8" creationId="{B7D09F76-2982-41AF-B733-B0532784559C}"/>
          </ac:picMkLst>
        </pc:picChg>
        <pc:picChg chg="del">
          <ac:chgData name="Lucas Jellema" userId="7e183fbb-84e0-44b3-9b03-0792bc8d162b" providerId="ADAL" clId="{FCEA5AB8-D744-43BD-81CA-AAD9FCCAA594}" dt="2022-05-26T05:36:49.624" v="59" actId="478"/>
          <ac:picMkLst>
            <pc:docMk/>
            <pc:sldMk cId="213951777" sldId="282"/>
            <ac:picMk id="9" creationId="{408B6203-0E15-44A6-B2BB-CA35E1B1C8B1}"/>
          </ac:picMkLst>
        </pc:picChg>
        <pc:picChg chg="del">
          <ac:chgData name="Lucas Jellema" userId="7e183fbb-84e0-44b3-9b03-0792bc8d162b" providerId="ADAL" clId="{FCEA5AB8-D744-43BD-81CA-AAD9FCCAA594}" dt="2022-05-26T05:36:55.819" v="61" actId="478"/>
          <ac:picMkLst>
            <pc:docMk/>
            <pc:sldMk cId="213951777" sldId="282"/>
            <ac:picMk id="11" creationId="{C66F12AD-4431-47E6-9BE5-63AEA19BBF85}"/>
          </ac:picMkLst>
        </pc:picChg>
        <pc:picChg chg="del">
          <ac:chgData name="Lucas Jellema" userId="7e183fbb-84e0-44b3-9b03-0792bc8d162b" providerId="ADAL" clId="{FCEA5AB8-D744-43BD-81CA-AAD9FCCAA594}" dt="2022-05-26T05:37:01.379" v="62" actId="478"/>
          <ac:picMkLst>
            <pc:docMk/>
            <pc:sldMk cId="213951777" sldId="282"/>
            <ac:picMk id="12" creationId="{D7502EED-69B3-489D-9259-EF85BC28D831}"/>
          </ac:picMkLst>
        </pc:picChg>
        <pc:picChg chg="add mod ord">
          <ac:chgData name="Lucas Jellema" userId="7e183fbb-84e0-44b3-9b03-0792bc8d162b" providerId="ADAL" clId="{FCEA5AB8-D744-43BD-81CA-AAD9FCCAA594}" dt="2022-05-26T09:59:59.439" v="2231" actId="1076"/>
          <ac:picMkLst>
            <pc:docMk/>
            <pc:sldMk cId="213951777" sldId="282"/>
            <ac:picMk id="13" creationId="{3E9E2277-B4FA-4B53-8CB1-4CAD7EB4AFC7}"/>
          </ac:picMkLst>
        </pc:picChg>
        <pc:picChg chg="del">
          <ac:chgData name="Lucas Jellema" userId="7e183fbb-84e0-44b3-9b03-0792bc8d162b" providerId="ADAL" clId="{FCEA5AB8-D744-43BD-81CA-AAD9FCCAA594}" dt="2022-05-26T05:37:03.779" v="63" actId="478"/>
          <ac:picMkLst>
            <pc:docMk/>
            <pc:sldMk cId="213951777" sldId="282"/>
            <ac:picMk id="14" creationId="{2FB2B019-3C74-45FB-8028-4E1513BBE5C3}"/>
          </ac:picMkLst>
        </pc:picChg>
        <pc:picChg chg="add del mod">
          <ac:chgData name="Lucas Jellema" userId="7e183fbb-84e0-44b3-9b03-0792bc8d162b" providerId="ADAL" clId="{FCEA5AB8-D744-43BD-81CA-AAD9FCCAA594}" dt="2022-05-26T09:58:01.765" v="2215" actId="478"/>
          <ac:picMkLst>
            <pc:docMk/>
            <pc:sldMk cId="213951777" sldId="282"/>
            <ac:picMk id="15" creationId="{8D9EF8DF-4405-448C-A1BE-D3822E28DD91}"/>
          </ac:picMkLst>
        </pc:picChg>
        <pc:picChg chg="del">
          <ac:chgData name="Lucas Jellema" userId="7e183fbb-84e0-44b3-9b03-0792bc8d162b" providerId="ADAL" clId="{FCEA5AB8-D744-43BD-81CA-AAD9FCCAA594}" dt="2022-05-26T05:37:01.379" v="62" actId="478"/>
          <ac:picMkLst>
            <pc:docMk/>
            <pc:sldMk cId="213951777" sldId="282"/>
            <ac:picMk id="16" creationId="{90F466E1-79A5-4E39-B3A5-46D3B40E4526}"/>
          </ac:picMkLst>
        </pc:picChg>
        <pc:picChg chg="del">
          <ac:chgData name="Lucas Jellema" userId="7e183fbb-84e0-44b3-9b03-0792bc8d162b" providerId="ADAL" clId="{FCEA5AB8-D744-43BD-81CA-AAD9FCCAA594}" dt="2022-05-26T05:37:01.379" v="62" actId="478"/>
          <ac:picMkLst>
            <pc:docMk/>
            <pc:sldMk cId="213951777" sldId="282"/>
            <ac:picMk id="18" creationId="{5D37E7AF-9FD2-4E30-92A9-D86C1F3ED514}"/>
          </ac:picMkLst>
        </pc:picChg>
        <pc:picChg chg="del">
          <ac:chgData name="Lucas Jellema" userId="7e183fbb-84e0-44b3-9b03-0792bc8d162b" providerId="ADAL" clId="{FCEA5AB8-D744-43BD-81CA-AAD9FCCAA594}" dt="2022-05-26T05:37:01.379" v="62" actId="478"/>
          <ac:picMkLst>
            <pc:docMk/>
            <pc:sldMk cId="213951777" sldId="282"/>
            <ac:picMk id="20" creationId="{061F5973-4F51-49B8-AA12-28D54AFA1A69}"/>
          </ac:picMkLst>
        </pc:picChg>
        <pc:picChg chg="add mod">
          <ac:chgData name="Lucas Jellema" userId="7e183fbb-84e0-44b3-9b03-0792bc8d162b" providerId="ADAL" clId="{FCEA5AB8-D744-43BD-81CA-AAD9FCCAA594}" dt="2022-05-26T10:00:27.991" v="2251" actId="1076"/>
          <ac:picMkLst>
            <pc:docMk/>
            <pc:sldMk cId="213951777" sldId="282"/>
            <ac:picMk id="21" creationId="{5943BAE3-1682-4296-86F7-596EFFE6A249}"/>
          </ac:picMkLst>
        </pc:picChg>
        <pc:picChg chg="del">
          <ac:chgData name="Lucas Jellema" userId="7e183fbb-84e0-44b3-9b03-0792bc8d162b" providerId="ADAL" clId="{FCEA5AB8-D744-43BD-81CA-AAD9FCCAA594}" dt="2022-05-26T05:37:01.379" v="62" actId="478"/>
          <ac:picMkLst>
            <pc:docMk/>
            <pc:sldMk cId="213951777" sldId="282"/>
            <ac:picMk id="22" creationId="{62CC92F2-9A9F-42FF-87CA-7887AEA03B57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4" creationId="{62916F9D-5986-4E6E-B939-560D0D46654E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5" creationId="{E341AF65-D0FD-4039-9091-C87A81C1FB3F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6" creationId="{A6FF46CA-5D19-4BC3-8373-A6A531CFD1B8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7" creationId="{39D9BE51-C16A-4B1D-B263-CF5963D74F0F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8" creationId="{6384FCE5-8A85-42F0-B53C-5F2353DCE0D6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29" creationId="{CE501A42-F2A0-43E7-848F-61452501DE0C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0" creationId="{F99FB974-18DD-4E69-9B9A-1B7E4C17AFB0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1" creationId="{CED6A463-86B3-4968-A57D-8710355EF6AF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2" creationId="{D8F0DB4B-F6C9-4561-B348-1E57F90D8F39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3" creationId="{04780180-DA00-4200-BAD7-342A2B91F5D8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4" creationId="{87981E8F-4EAE-4E2C-9D87-5CF0B1EF9399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5" creationId="{C8715106-CA2E-4BE7-A7B3-2497570C0F2B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6" creationId="{43F7559B-D6B2-46A8-A4A6-220C445EC340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7" creationId="{E2842BAC-FFD7-41BD-A8E7-6DDBEE7172C7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8" creationId="{65CBC8F5-1807-478B-A695-A2DCE4D2DCE1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39" creationId="{117F06C5-2C17-441F-89B8-C0B07986A0CE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0" creationId="{25362976-7063-4E86-97FD-E8D9EEFB38EE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1" creationId="{C902434A-1D28-46D0-A79F-59D26DF77B09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2" creationId="{D876366F-FA12-428B-89A3-3CE4AD1A7A55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3" creationId="{18B40DA4-8175-4665-A49D-5E8053D88525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4" creationId="{4847CDC0-0A4E-4B33-8FC2-21A8971F2307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5" creationId="{517597B5-AF1C-4223-AC79-D6E72DE3FF3E}"/>
          </ac:picMkLst>
        </pc:picChg>
        <pc:picChg chg="add mod">
          <ac:chgData name="Lucas Jellema" userId="7e183fbb-84e0-44b3-9b03-0792bc8d162b" providerId="ADAL" clId="{FCEA5AB8-D744-43BD-81CA-AAD9FCCAA594}" dt="2022-05-26T10:00:10.568" v="2233" actId="1076"/>
          <ac:picMkLst>
            <pc:docMk/>
            <pc:sldMk cId="213951777" sldId="282"/>
            <ac:picMk id="46" creationId="{392BA48C-999B-447D-92ED-B274828C235B}"/>
          </ac:picMkLst>
        </pc:picChg>
        <pc:picChg chg="del">
          <ac:chgData name="Lucas Jellema" userId="7e183fbb-84e0-44b3-9b03-0792bc8d162b" providerId="ADAL" clId="{FCEA5AB8-D744-43BD-81CA-AAD9FCCAA594}" dt="2022-05-26T05:36:53.746" v="60" actId="478"/>
          <ac:picMkLst>
            <pc:docMk/>
            <pc:sldMk cId="213951777" sldId="282"/>
            <ac:picMk id="1026" creationId="{34BA038B-6EC6-4F5F-A277-3C1EB7D6A17E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095375592" sldId="29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166549130" sldId="299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938328794" sldId="300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778081767" sldId="2949"/>
        </pc:sldMkLst>
      </pc:sldChg>
      <pc:sldChg chg="del">
        <pc:chgData name="Lucas Jellema" userId="7e183fbb-84e0-44b3-9b03-0792bc8d162b" providerId="ADAL" clId="{FCEA5AB8-D744-43BD-81CA-AAD9FCCAA594}" dt="2022-05-26T06:07:00.757" v="75" actId="47"/>
        <pc:sldMkLst>
          <pc:docMk/>
          <pc:sldMk cId="348321451" sldId="3040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623026313" sldId="3041"/>
        </pc:sldMkLst>
      </pc:sldChg>
      <pc:sldChg chg="del">
        <pc:chgData name="Lucas Jellema" userId="7e183fbb-84e0-44b3-9b03-0792bc8d162b" providerId="ADAL" clId="{FCEA5AB8-D744-43BD-81CA-AAD9FCCAA594}" dt="2022-05-26T06:07:40.095" v="78" actId="47"/>
        <pc:sldMkLst>
          <pc:docMk/>
          <pc:sldMk cId="197263650" sldId="3042"/>
        </pc:sldMkLst>
      </pc:sldChg>
      <pc:sldChg chg="modSp new del mod">
        <pc:chgData name="Lucas Jellema" userId="7e183fbb-84e0-44b3-9b03-0792bc8d162b" providerId="ADAL" clId="{FCEA5AB8-D744-43BD-81CA-AAD9FCCAA594}" dt="2022-05-28T07:04:24.698" v="4309" actId="47"/>
        <pc:sldMkLst>
          <pc:docMk/>
          <pc:sldMk cId="739464780" sldId="3043"/>
        </pc:sldMkLst>
        <pc:spChg chg="mod">
          <ac:chgData name="Lucas Jellema" userId="7e183fbb-84e0-44b3-9b03-0792bc8d162b" providerId="ADAL" clId="{FCEA5AB8-D744-43BD-81CA-AAD9FCCAA594}" dt="2022-05-26T06:07:43.556" v="87" actId="20577"/>
          <ac:spMkLst>
            <pc:docMk/>
            <pc:sldMk cId="739464780" sldId="3043"/>
            <ac:spMk id="2" creationId="{391952BD-1305-44E7-9546-67686BD30774}"/>
          </ac:spMkLst>
        </pc:spChg>
        <pc:spChg chg="mod">
          <ac:chgData name="Lucas Jellema" userId="7e183fbb-84e0-44b3-9b03-0792bc8d162b" providerId="ADAL" clId="{FCEA5AB8-D744-43BD-81CA-AAD9FCCAA594}" dt="2022-05-27T06:17:52.253" v="2290" actId="20577"/>
          <ac:spMkLst>
            <pc:docMk/>
            <pc:sldMk cId="739464780" sldId="3043"/>
            <ac:spMk id="3" creationId="{C2B53403-60BA-460F-9DE1-A8173BFED7AA}"/>
          </ac:spMkLst>
        </pc:sp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557030146" sldId="3043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829252544" sldId="3044"/>
        </pc:sldMkLst>
      </pc:sldChg>
      <pc:sldChg chg="addSp modSp new mod ord modNotesTx">
        <pc:chgData name="Lucas Jellema" userId="7e183fbb-84e0-44b3-9b03-0792bc8d162b" providerId="ADAL" clId="{FCEA5AB8-D744-43BD-81CA-AAD9FCCAA594}" dt="2022-05-27T20:27:31.387" v="4308" actId="20577"/>
        <pc:sldMkLst>
          <pc:docMk/>
          <pc:sldMk cId="4233803930" sldId="3044"/>
        </pc:sldMkLst>
        <pc:spChg chg="mod">
          <ac:chgData name="Lucas Jellema" userId="7e183fbb-84e0-44b3-9b03-0792bc8d162b" providerId="ADAL" clId="{FCEA5AB8-D744-43BD-81CA-AAD9FCCAA594}" dt="2022-05-26T07:24:11.439" v="341" actId="20577"/>
          <ac:spMkLst>
            <pc:docMk/>
            <pc:sldMk cId="4233803930" sldId="3044"/>
            <ac:spMk id="2" creationId="{72261113-7DC9-4725-A630-827AC5842DE7}"/>
          </ac:spMkLst>
        </pc:spChg>
        <pc:spChg chg="mod">
          <ac:chgData name="Lucas Jellema" userId="7e183fbb-84e0-44b3-9b03-0792bc8d162b" providerId="ADAL" clId="{FCEA5AB8-D744-43BD-81CA-AAD9FCCAA594}" dt="2022-05-27T20:27:31.387" v="4308" actId="20577"/>
          <ac:spMkLst>
            <pc:docMk/>
            <pc:sldMk cId="4233803930" sldId="3044"/>
            <ac:spMk id="3" creationId="{3D26310F-FA86-417A-9DE0-5CED106553A3}"/>
          </ac:spMkLst>
        </pc:spChg>
        <pc:picChg chg="add mod">
          <ac:chgData name="Lucas Jellema" userId="7e183fbb-84e0-44b3-9b03-0792bc8d162b" providerId="ADAL" clId="{FCEA5AB8-D744-43BD-81CA-AAD9FCCAA594}" dt="2022-05-26T07:30:47.190" v="691" actId="1076"/>
          <ac:picMkLst>
            <pc:docMk/>
            <pc:sldMk cId="4233803930" sldId="3044"/>
            <ac:picMk id="6" creationId="{260964DC-6C45-4A5C-A509-DA465A01C272}"/>
          </ac:picMkLst>
        </pc:picChg>
        <pc:picChg chg="add mod">
          <ac:chgData name="Lucas Jellema" userId="7e183fbb-84e0-44b3-9b03-0792bc8d162b" providerId="ADAL" clId="{FCEA5AB8-D744-43BD-81CA-AAD9FCCAA594}" dt="2022-05-27T19:55:06.595" v="3305" actId="1076"/>
          <ac:picMkLst>
            <pc:docMk/>
            <pc:sldMk cId="4233803930" sldId="3044"/>
            <ac:picMk id="3074" creationId="{B31BE17F-B1F3-40FA-8B69-E541C7F52FA6}"/>
          </ac:picMkLst>
        </pc:picChg>
      </pc:sldChg>
      <pc:sldChg chg="addSp modSp new mod modAnim">
        <pc:chgData name="Lucas Jellema" userId="7e183fbb-84e0-44b3-9b03-0792bc8d162b" providerId="ADAL" clId="{FCEA5AB8-D744-43BD-81CA-AAD9FCCAA594}" dt="2022-05-31T15:23:04.408" v="4339"/>
        <pc:sldMkLst>
          <pc:docMk/>
          <pc:sldMk cId="251018366" sldId="3045"/>
        </pc:sldMkLst>
        <pc:spChg chg="mod">
          <ac:chgData name="Lucas Jellema" userId="7e183fbb-84e0-44b3-9b03-0792bc8d162b" providerId="ADAL" clId="{FCEA5AB8-D744-43BD-81CA-AAD9FCCAA594}" dt="2022-05-26T07:31:50.544" v="719" actId="20577"/>
          <ac:spMkLst>
            <pc:docMk/>
            <pc:sldMk cId="251018366" sldId="3045"/>
            <ac:spMk id="2" creationId="{4544FFB3-BD9B-4C34-A145-C1BB1FFCADD5}"/>
          </ac:spMkLst>
        </pc:spChg>
        <pc:spChg chg="mod">
          <ac:chgData name="Lucas Jellema" userId="7e183fbb-84e0-44b3-9b03-0792bc8d162b" providerId="ADAL" clId="{FCEA5AB8-D744-43BD-81CA-AAD9FCCAA594}" dt="2022-05-27T20:24:31.302" v="4078" actId="404"/>
          <ac:spMkLst>
            <pc:docMk/>
            <pc:sldMk cId="251018366" sldId="3045"/>
            <ac:spMk id="3" creationId="{99504E66-1F04-484E-984B-73F2EA2E774C}"/>
          </ac:spMkLst>
        </pc:spChg>
        <pc:picChg chg="add mod">
          <ac:chgData name="Lucas Jellema" userId="7e183fbb-84e0-44b3-9b03-0792bc8d162b" providerId="ADAL" clId="{FCEA5AB8-D744-43BD-81CA-AAD9FCCAA594}" dt="2022-05-27T20:05:38.448" v="3319" actId="1076"/>
          <ac:picMkLst>
            <pc:docMk/>
            <pc:sldMk cId="251018366" sldId="3045"/>
            <ac:picMk id="2050" creationId="{3BAFEAC7-6078-43B0-8985-EA7A6EE270CB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557833146" sldId="3045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591884386" sldId="3046"/>
        </pc:sldMkLst>
      </pc:sldChg>
      <pc:sldChg chg="addSp delSp modSp new del mod">
        <pc:chgData name="Lucas Jellema" userId="7e183fbb-84e0-44b3-9b03-0792bc8d162b" providerId="ADAL" clId="{FCEA5AB8-D744-43BD-81CA-AAD9FCCAA594}" dt="2022-05-26T09:55:16.935" v="2194" actId="47"/>
        <pc:sldMkLst>
          <pc:docMk/>
          <pc:sldMk cId="3191690569" sldId="3046"/>
        </pc:sldMkLst>
        <pc:spChg chg="mod">
          <ac:chgData name="Lucas Jellema" userId="7e183fbb-84e0-44b3-9b03-0792bc8d162b" providerId="ADAL" clId="{FCEA5AB8-D744-43BD-81CA-AAD9FCCAA594}" dt="2022-05-26T09:18:19.285" v="1417" actId="20577"/>
          <ac:spMkLst>
            <pc:docMk/>
            <pc:sldMk cId="3191690569" sldId="3046"/>
            <ac:spMk id="2" creationId="{5072FCC6-A298-4788-A8EC-9FE13DC4FD82}"/>
          </ac:spMkLst>
        </pc:spChg>
        <pc:spChg chg="mod">
          <ac:chgData name="Lucas Jellema" userId="7e183fbb-84e0-44b3-9b03-0792bc8d162b" providerId="ADAL" clId="{FCEA5AB8-D744-43BD-81CA-AAD9FCCAA594}" dt="2022-05-26T09:52:47.727" v="2123" actId="1035"/>
          <ac:spMkLst>
            <pc:docMk/>
            <pc:sldMk cId="3191690569" sldId="3046"/>
            <ac:spMk id="3" creationId="{A188C4CC-EFDA-4263-A40C-987E0DC8B03D}"/>
          </ac:spMkLst>
        </pc:spChg>
        <pc:spChg chg="add mod">
          <ac:chgData name="Lucas Jellema" userId="7e183fbb-84e0-44b3-9b03-0792bc8d162b" providerId="ADAL" clId="{FCEA5AB8-D744-43BD-81CA-AAD9FCCAA594}" dt="2022-05-26T09:41:27.376" v="1856" actId="1076"/>
          <ac:spMkLst>
            <pc:docMk/>
            <pc:sldMk cId="3191690569" sldId="3046"/>
            <ac:spMk id="6" creationId="{41C0A70D-283E-4062-851F-375B48F165E7}"/>
          </ac:spMkLst>
        </pc:spChg>
        <pc:spChg chg="add del">
          <ac:chgData name="Lucas Jellema" userId="7e183fbb-84e0-44b3-9b03-0792bc8d162b" providerId="ADAL" clId="{FCEA5AB8-D744-43BD-81CA-AAD9FCCAA594}" dt="2022-05-26T09:22:44.519" v="1583"/>
          <ac:spMkLst>
            <pc:docMk/>
            <pc:sldMk cId="3191690569" sldId="3046"/>
            <ac:spMk id="7" creationId="{A9B1D660-BBF4-4045-9DEC-3CDC04136DE2}"/>
          </ac:spMkLst>
        </pc:spChg>
        <pc:spChg chg="add del">
          <ac:chgData name="Lucas Jellema" userId="7e183fbb-84e0-44b3-9b03-0792bc8d162b" providerId="ADAL" clId="{FCEA5AB8-D744-43BD-81CA-AAD9FCCAA594}" dt="2022-05-26T09:23:58.220" v="1589"/>
          <ac:spMkLst>
            <pc:docMk/>
            <pc:sldMk cId="3191690569" sldId="3046"/>
            <ac:spMk id="9" creationId="{6CBF37CC-C388-4E0F-9336-DF5887408F90}"/>
          </ac:spMkLst>
        </pc:spChg>
        <pc:spChg chg="add del">
          <ac:chgData name="Lucas Jellema" userId="7e183fbb-84e0-44b3-9b03-0792bc8d162b" providerId="ADAL" clId="{FCEA5AB8-D744-43BD-81CA-AAD9FCCAA594}" dt="2022-05-26T09:24:02.421" v="1592"/>
          <ac:spMkLst>
            <pc:docMk/>
            <pc:sldMk cId="3191690569" sldId="3046"/>
            <ac:spMk id="11" creationId="{91D8FEC6-F372-4F29-9A2A-F4E4A1E32C49}"/>
          </ac:spMkLst>
        </pc:spChg>
        <pc:spChg chg="add del">
          <ac:chgData name="Lucas Jellema" userId="7e183fbb-84e0-44b3-9b03-0792bc8d162b" providerId="ADAL" clId="{FCEA5AB8-D744-43BD-81CA-AAD9FCCAA594}" dt="2022-05-26T09:24:08.884" v="1594"/>
          <ac:spMkLst>
            <pc:docMk/>
            <pc:sldMk cId="3191690569" sldId="3046"/>
            <ac:spMk id="12" creationId="{2D41CA23-32F9-4A38-A0BA-BA8B6C484D71}"/>
          </ac:spMkLst>
        </pc:spChg>
        <pc:spChg chg="add del">
          <ac:chgData name="Lucas Jellema" userId="7e183fbb-84e0-44b3-9b03-0792bc8d162b" providerId="ADAL" clId="{FCEA5AB8-D744-43BD-81CA-AAD9FCCAA594}" dt="2022-05-26T09:24:16.408" v="1598"/>
          <ac:spMkLst>
            <pc:docMk/>
            <pc:sldMk cId="3191690569" sldId="3046"/>
            <ac:spMk id="14" creationId="{4903252A-0C1E-47F9-8949-DC08EECA2892}"/>
          </ac:spMkLst>
        </pc:spChg>
        <pc:spChg chg="add del">
          <ac:chgData name="Lucas Jellema" userId="7e183fbb-84e0-44b3-9b03-0792bc8d162b" providerId="ADAL" clId="{FCEA5AB8-D744-43BD-81CA-AAD9FCCAA594}" dt="2022-05-26T09:24:22.862" v="1601"/>
          <ac:spMkLst>
            <pc:docMk/>
            <pc:sldMk cId="3191690569" sldId="3046"/>
            <ac:spMk id="16" creationId="{4127C6E9-AAED-4C64-B297-917A35BBEF22}"/>
          </ac:spMkLst>
        </pc:spChg>
        <pc:spChg chg="add mod">
          <ac:chgData name="Lucas Jellema" userId="7e183fbb-84e0-44b3-9b03-0792bc8d162b" providerId="ADAL" clId="{FCEA5AB8-D744-43BD-81CA-AAD9FCCAA594}" dt="2022-05-26T09:40:36.380" v="1831" actId="14100"/>
          <ac:spMkLst>
            <pc:docMk/>
            <pc:sldMk cId="3191690569" sldId="3046"/>
            <ac:spMk id="52" creationId="{8F258C35-B683-46BD-BA04-EAA636307E26}"/>
          </ac:spMkLst>
        </pc:spChg>
        <pc:spChg chg="add">
          <ac:chgData name="Lucas Jellema" userId="7e183fbb-84e0-44b3-9b03-0792bc8d162b" providerId="ADAL" clId="{FCEA5AB8-D744-43BD-81CA-AAD9FCCAA594}" dt="2022-05-26T09:42:24.880" v="1875" actId="11529"/>
          <ac:spMkLst>
            <pc:docMk/>
            <pc:sldMk cId="3191690569" sldId="3046"/>
            <ac:spMk id="53" creationId="{EBF7934B-FB36-44F6-96FA-A082C75A67A4}"/>
          </ac:spMkLst>
        </pc:spChg>
        <pc:spChg chg="add mod">
          <ac:chgData name="Lucas Jellema" userId="7e183fbb-84e0-44b3-9b03-0792bc8d162b" providerId="ADAL" clId="{FCEA5AB8-D744-43BD-81CA-AAD9FCCAA594}" dt="2022-05-26T09:43:48.733" v="1905" actId="1076"/>
          <ac:spMkLst>
            <pc:docMk/>
            <pc:sldMk cId="3191690569" sldId="3046"/>
            <ac:spMk id="54" creationId="{18ABE8B4-F3BF-4A19-BA34-6AC5B20942A9}"/>
          </ac:spMkLst>
        </pc:spChg>
        <pc:spChg chg="add mod">
          <ac:chgData name="Lucas Jellema" userId="7e183fbb-84e0-44b3-9b03-0792bc8d162b" providerId="ADAL" clId="{FCEA5AB8-D744-43BD-81CA-AAD9FCCAA594}" dt="2022-05-26T09:48:03.272" v="2031" actId="207"/>
          <ac:spMkLst>
            <pc:docMk/>
            <pc:sldMk cId="3191690569" sldId="3046"/>
            <ac:spMk id="55" creationId="{923A110F-2B85-4E3B-9278-63C9C34DAB77}"/>
          </ac:spMkLst>
        </pc:spChg>
        <pc:spChg chg="add mod">
          <ac:chgData name="Lucas Jellema" userId="7e183fbb-84e0-44b3-9b03-0792bc8d162b" providerId="ADAL" clId="{FCEA5AB8-D744-43BD-81CA-AAD9FCCAA594}" dt="2022-05-26T09:51:55.587" v="2103" actId="693"/>
          <ac:spMkLst>
            <pc:docMk/>
            <pc:sldMk cId="3191690569" sldId="3046"/>
            <ac:spMk id="56" creationId="{545823D1-EBD0-425D-B2A9-EE1CFFC689B2}"/>
          </ac:spMkLst>
        </pc:spChg>
        <pc:spChg chg="add mod">
          <ac:chgData name="Lucas Jellema" userId="7e183fbb-84e0-44b3-9b03-0792bc8d162b" providerId="ADAL" clId="{FCEA5AB8-D744-43BD-81CA-AAD9FCCAA594}" dt="2022-05-26T09:40:50.016" v="1839" actId="1076"/>
          <ac:spMkLst>
            <pc:docMk/>
            <pc:sldMk cId="3191690569" sldId="3046"/>
            <ac:spMk id="58" creationId="{1AD2DEE2-C01D-4E0D-98A7-4FCE2F65AFA9}"/>
          </ac:spMkLst>
        </pc:spChg>
        <pc:spChg chg="add mod">
          <ac:chgData name="Lucas Jellema" userId="7e183fbb-84e0-44b3-9b03-0792bc8d162b" providerId="ADAL" clId="{FCEA5AB8-D744-43BD-81CA-AAD9FCCAA594}" dt="2022-05-26T09:41:06.094" v="1846" actId="14100"/>
          <ac:spMkLst>
            <pc:docMk/>
            <pc:sldMk cId="3191690569" sldId="3046"/>
            <ac:spMk id="59" creationId="{EDC0A6F3-19FD-4D93-A499-CB12AEC5BF43}"/>
          </ac:spMkLst>
        </pc:spChg>
        <pc:spChg chg="add mod">
          <ac:chgData name="Lucas Jellema" userId="7e183fbb-84e0-44b3-9b03-0792bc8d162b" providerId="ADAL" clId="{FCEA5AB8-D744-43BD-81CA-AAD9FCCAA594}" dt="2022-05-26T09:41:10.043" v="1847" actId="1076"/>
          <ac:spMkLst>
            <pc:docMk/>
            <pc:sldMk cId="3191690569" sldId="3046"/>
            <ac:spMk id="60" creationId="{52EA1DF4-2567-459D-BBBD-79A6D228D4D7}"/>
          </ac:spMkLst>
        </pc:spChg>
        <pc:spChg chg="add mod">
          <ac:chgData name="Lucas Jellema" userId="7e183fbb-84e0-44b3-9b03-0792bc8d162b" providerId="ADAL" clId="{FCEA5AB8-D744-43BD-81CA-AAD9FCCAA594}" dt="2022-05-26T09:41:14.789" v="1849" actId="14100"/>
          <ac:spMkLst>
            <pc:docMk/>
            <pc:sldMk cId="3191690569" sldId="3046"/>
            <ac:spMk id="61" creationId="{F416AFD6-D483-4317-8147-9BE15871E3CF}"/>
          </ac:spMkLst>
        </pc:spChg>
        <pc:spChg chg="add mod">
          <ac:chgData name="Lucas Jellema" userId="7e183fbb-84e0-44b3-9b03-0792bc8d162b" providerId="ADAL" clId="{FCEA5AB8-D744-43BD-81CA-AAD9FCCAA594}" dt="2022-05-26T09:41:29.209" v="1857" actId="1076"/>
          <ac:spMkLst>
            <pc:docMk/>
            <pc:sldMk cId="3191690569" sldId="3046"/>
            <ac:spMk id="62" creationId="{3F13B92E-A3A5-4F6C-B62A-5C3F764D1B9B}"/>
          </ac:spMkLst>
        </pc:spChg>
        <pc:spChg chg="add mod">
          <ac:chgData name="Lucas Jellema" userId="7e183fbb-84e0-44b3-9b03-0792bc8d162b" providerId="ADAL" clId="{FCEA5AB8-D744-43BD-81CA-AAD9FCCAA594}" dt="2022-05-26T09:41:35.462" v="1861" actId="1076"/>
          <ac:spMkLst>
            <pc:docMk/>
            <pc:sldMk cId="3191690569" sldId="3046"/>
            <ac:spMk id="63" creationId="{F49256F0-C541-4C10-A477-BF90E7480B24}"/>
          </ac:spMkLst>
        </pc:spChg>
        <pc:spChg chg="add mod">
          <ac:chgData name="Lucas Jellema" userId="7e183fbb-84e0-44b3-9b03-0792bc8d162b" providerId="ADAL" clId="{FCEA5AB8-D744-43BD-81CA-AAD9FCCAA594}" dt="2022-05-26T09:41:43.696" v="1865" actId="1076"/>
          <ac:spMkLst>
            <pc:docMk/>
            <pc:sldMk cId="3191690569" sldId="3046"/>
            <ac:spMk id="64" creationId="{35DC0B79-5552-4420-8A3A-724DC6B2D75C}"/>
          </ac:spMkLst>
        </pc:spChg>
        <pc:spChg chg="add mod">
          <ac:chgData name="Lucas Jellema" userId="7e183fbb-84e0-44b3-9b03-0792bc8d162b" providerId="ADAL" clId="{FCEA5AB8-D744-43BD-81CA-AAD9FCCAA594}" dt="2022-05-26T09:41:50.666" v="1869" actId="1076"/>
          <ac:spMkLst>
            <pc:docMk/>
            <pc:sldMk cId="3191690569" sldId="3046"/>
            <ac:spMk id="65" creationId="{A6156F55-6844-4081-A4BF-A7F1085D6946}"/>
          </ac:spMkLst>
        </pc:spChg>
        <pc:spChg chg="add mod">
          <ac:chgData name="Lucas Jellema" userId="7e183fbb-84e0-44b3-9b03-0792bc8d162b" providerId="ADAL" clId="{FCEA5AB8-D744-43BD-81CA-AAD9FCCAA594}" dt="2022-05-26T09:42:14.865" v="1873" actId="14100"/>
          <ac:spMkLst>
            <pc:docMk/>
            <pc:sldMk cId="3191690569" sldId="3046"/>
            <ac:spMk id="66" creationId="{EC07C26D-8AF4-4775-94AF-6A8F5E425F99}"/>
          </ac:spMkLst>
        </pc:spChg>
        <pc:spChg chg="add mod">
          <ac:chgData name="Lucas Jellema" userId="7e183fbb-84e0-44b3-9b03-0792bc8d162b" providerId="ADAL" clId="{FCEA5AB8-D744-43BD-81CA-AAD9FCCAA594}" dt="2022-05-26T09:42:16.953" v="1874" actId="1076"/>
          <ac:spMkLst>
            <pc:docMk/>
            <pc:sldMk cId="3191690569" sldId="3046"/>
            <ac:spMk id="67" creationId="{36A1C1F7-227A-4B1D-89C5-CCC081BF2888}"/>
          </ac:spMkLst>
        </pc:spChg>
        <pc:spChg chg="add mod">
          <ac:chgData name="Lucas Jellema" userId="7e183fbb-84e0-44b3-9b03-0792bc8d162b" providerId="ADAL" clId="{FCEA5AB8-D744-43BD-81CA-AAD9FCCAA594}" dt="2022-05-26T09:42:06.933" v="1871" actId="1076"/>
          <ac:spMkLst>
            <pc:docMk/>
            <pc:sldMk cId="3191690569" sldId="3046"/>
            <ac:spMk id="68" creationId="{CB4A7135-CE3D-43C0-929B-E44FDEE73842}"/>
          </ac:spMkLst>
        </pc:spChg>
        <pc:spChg chg="add mod">
          <ac:chgData name="Lucas Jellema" userId="7e183fbb-84e0-44b3-9b03-0792bc8d162b" providerId="ADAL" clId="{FCEA5AB8-D744-43BD-81CA-AAD9FCCAA594}" dt="2022-05-26T09:42:06.933" v="1871" actId="1076"/>
          <ac:spMkLst>
            <pc:docMk/>
            <pc:sldMk cId="3191690569" sldId="3046"/>
            <ac:spMk id="69" creationId="{7F45B544-D79C-40C7-AF21-1CF4CB04005D}"/>
          </ac:spMkLst>
        </pc:spChg>
        <pc:spChg chg="add mod">
          <ac:chgData name="Lucas Jellema" userId="7e183fbb-84e0-44b3-9b03-0792bc8d162b" providerId="ADAL" clId="{FCEA5AB8-D744-43BD-81CA-AAD9FCCAA594}" dt="2022-05-26T09:42:36.702" v="1880" actId="1076"/>
          <ac:spMkLst>
            <pc:docMk/>
            <pc:sldMk cId="3191690569" sldId="3046"/>
            <ac:spMk id="71" creationId="{0F6DF5AC-A1C2-4118-BDCF-EED25FA08B8D}"/>
          </ac:spMkLst>
        </pc:spChg>
        <pc:spChg chg="add mod">
          <ac:chgData name="Lucas Jellema" userId="7e183fbb-84e0-44b3-9b03-0792bc8d162b" providerId="ADAL" clId="{FCEA5AB8-D744-43BD-81CA-AAD9FCCAA594}" dt="2022-05-26T09:42:50.976" v="1885" actId="1076"/>
          <ac:spMkLst>
            <pc:docMk/>
            <pc:sldMk cId="3191690569" sldId="3046"/>
            <ac:spMk id="72" creationId="{4FD66B70-154D-4AB1-8707-D76C0178A7BD}"/>
          </ac:spMkLst>
        </pc:spChg>
        <pc:spChg chg="add mod">
          <ac:chgData name="Lucas Jellema" userId="7e183fbb-84e0-44b3-9b03-0792bc8d162b" providerId="ADAL" clId="{FCEA5AB8-D744-43BD-81CA-AAD9FCCAA594}" dt="2022-05-26T09:52:32.533" v="2111" actId="1076"/>
          <ac:spMkLst>
            <pc:docMk/>
            <pc:sldMk cId="3191690569" sldId="3046"/>
            <ac:spMk id="73" creationId="{8E2CEBDE-164D-4413-B16C-7DCBA0C357F2}"/>
          </ac:spMkLst>
        </pc:spChg>
        <pc:spChg chg="add mod">
          <ac:chgData name="Lucas Jellema" userId="7e183fbb-84e0-44b3-9b03-0792bc8d162b" providerId="ADAL" clId="{FCEA5AB8-D744-43BD-81CA-AAD9FCCAA594}" dt="2022-05-26T09:43:15.890" v="1894" actId="688"/>
          <ac:spMkLst>
            <pc:docMk/>
            <pc:sldMk cId="3191690569" sldId="3046"/>
            <ac:spMk id="74" creationId="{7DD8BF1F-6160-4A7D-896D-8E459779C844}"/>
          </ac:spMkLst>
        </pc:spChg>
        <pc:spChg chg="add mod">
          <ac:chgData name="Lucas Jellema" userId="7e183fbb-84e0-44b3-9b03-0792bc8d162b" providerId="ADAL" clId="{FCEA5AB8-D744-43BD-81CA-AAD9FCCAA594}" dt="2022-05-26T09:43:30.233" v="1899" actId="1076"/>
          <ac:spMkLst>
            <pc:docMk/>
            <pc:sldMk cId="3191690569" sldId="3046"/>
            <ac:spMk id="75" creationId="{E8D6D3AB-E1D5-44EC-8A28-D04EA7CB59E6}"/>
          </ac:spMkLst>
        </pc:spChg>
        <pc:spChg chg="add mod">
          <ac:chgData name="Lucas Jellema" userId="7e183fbb-84e0-44b3-9b03-0792bc8d162b" providerId="ADAL" clId="{FCEA5AB8-D744-43BD-81CA-AAD9FCCAA594}" dt="2022-05-26T09:43:55.115" v="1907" actId="1076"/>
          <ac:spMkLst>
            <pc:docMk/>
            <pc:sldMk cId="3191690569" sldId="3046"/>
            <ac:spMk id="77" creationId="{C15FB282-74F0-438B-8144-DC597A16E8B8}"/>
          </ac:spMkLst>
        </pc:spChg>
        <pc:spChg chg="add mod">
          <ac:chgData name="Lucas Jellema" userId="7e183fbb-84e0-44b3-9b03-0792bc8d162b" providerId="ADAL" clId="{FCEA5AB8-D744-43BD-81CA-AAD9FCCAA594}" dt="2022-05-26T09:43:58.763" v="1909" actId="1076"/>
          <ac:spMkLst>
            <pc:docMk/>
            <pc:sldMk cId="3191690569" sldId="3046"/>
            <ac:spMk id="78" creationId="{A671BB18-7558-4D14-89B1-FFF716AED39C}"/>
          </ac:spMkLst>
        </pc:spChg>
        <pc:spChg chg="add mod">
          <ac:chgData name="Lucas Jellema" userId="7e183fbb-84e0-44b3-9b03-0792bc8d162b" providerId="ADAL" clId="{FCEA5AB8-D744-43BD-81CA-AAD9FCCAA594}" dt="2022-05-26T09:45:49.121" v="1993" actId="1076"/>
          <ac:spMkLst>
            <pc:docMk/>
            <pc:sldMk cId="3191690569" sldId="3046"/>
            <ac:spMk id="79" creationId="{91A92FF0-2AF2-4E2D-AE9A-E18D73DF361B}"/>
          </ac:spMkLst>
        </pc:spChg>
        <pc:spChg chg="add mod">
          <ac:chgData name="Lucas Jellema" userId="7e183fbb-84e0-44b3-9b03-0792bc8d162b" providerId="ADAL" clId="{FCEA5AB8-D744-43BD-81CA-AAD9FCCAA594}" dt="2022-05-26T09:45:26.738" v="1985" actId="1076"/>
          <ac:spMkLst>
            <pc:docMk/>
            <pc:sldMk cId="3191690569" sldId="3046"/>
            <ac:spMk id="80" creationId="{519DC85B-D174-4EB8-B0FB-729C7E3C48A3}"/>
          </ac:spMkLst>
        </pc:spChg>
        <pc:spChg chg="add mod">
          <ac:chgData name="Lucas Jellema" userId="7e183fbb-84e0-44b3-9b03-0792bc8d162b" providerId="ADAL" clId="{FCEA5AB8-D744-43BD-81CA-AAD9FCCAA594}" dt="2022-05-26T09:45:24.692" v="1984" actId="1076"/>
          <ac:spMkLst>
            <pc:docMk/>
            <pc:sldMk cId="3191690569" sldId="3046"/>
            <ac:spMk id="81" creationId="{7651B7C8-C970-4247-98A2-572F4D2D8897}"/>
          </ac:spMkLst>
        </pc:spChg>
        <pc:spChg chg="add mod">
          <ac:chgData name="Lucas Jellema" userId="7e183fbb-84e0-44b3-9b03-0792bc8d162b" providerId="ADAL" clId="{FCEA5AB8-D744-43BD-81CA-AAD9FCCAA594}" dt="2022-05-26T09:45:45.064" v="1990" actId="1076"/>
          <ac:spMkLst>
            <pc:docMk/>
            <pc:sldMk cId="3191690569" sldId="3046"/>
            <ac:spMk id="82" creationId="{2FD9C36A-694D-449D-BBE3-5ABB5B0773BC}"/>
          </ac:spMkLst>
        </pc:spChg>
        <pc:spChg chg="add mod">
          <ac:chgData name="Lucas Jellema" userId="7e183fbb-84e0-44b3-9b03-0792bc8d162b" providerId="ADAL" clId="{FCEA5AB8-D744-43BD-81CA-AAD9FCCAA594}" dt="2022-05-26T09:45:46.646" v="1991" actId="1076"/>
          <ac:spMkLst>
            <pc:docMk/>
            <pc:sldMk cId="3191690569" sldId="3046"/>
            <ac:spMk id="83" creationId="{B0F631BD-9828-4376-92FA-0208DCD3EC3A}"/>
          </ac:spMkLst>
        </pc:spChg>
        <pc:spChg chg="add mod">
          <ac:chgData name="Lucas Jellema" userId="7e183fbb-84e0-44b3-9b03-0792bc8d162b" providerId="ADAL" clId="{FCEA5AB8-D744-43BD-81CA-AAD9FCCAA594}" dt="2022-05-26T09:45:47.632" v="1992" actId="1076"/>
          <ac:spMkLst>
            <pc:docMk/>
            <pc:sldMk cId="3191690569" sldId="3046"/>
            <ac:spMk id="84" creationId="{408EC42F-46F7-4F11-B390-E7E18E4F298F}"/>
          </ac:spMkLst>
        </pc:spChg>
        <pc:spChg chg="add mod">
          <ac:chgData name="Lucas Jellema" userId="7e183fbb-84e0-44b3-9b03-0792bc8d162b" providerId="ADAL" clId="{FCEA5AB8-D744-43BD-81CA-AAD9FCCAA594}" dt="2022-05-26T09:46:13.090" v="2002" actId="1076"/>
          <ac:spMkLst>
            <pc:docMk/>
            <pc:sldMk cId="3191690569" sldId="3046"/>
            <ac:spMk id="85" creationId="{0E88E2AB-3030-4162-80E1-8F1C57AD5721}"/>
          </ac:spMkLst>
        </pc:spChg>
        <pc:spChg chg="add mod">
          <ac:chgData name="Lucas Jellema" userId="7e183fbb-84e0-44b3-9b03-0792bc8d162b" providerId="ADAL" clId="{FCEA5AB8-D744-43BD-81CA-AAD9FCCAA594}" dt="2022-05-26T09:45:41.782" v="1989" actId="1076"/>
          <ac:spMkLst>
            <pc:docMk/>
            <pc:sldMk cId="3191690569" sldId="3046"/>
            <ac:spMk id="86" creationId="{FD75CF97-A2E9-48F3-8894-B3353BB38271}"/>
          </ac:spMkLst>
        </pc:spChg>
        <pc:spChg chg="add mod">
          <ac:chgData name="Lucas Jellema" userId="7e183fbb-84e0-44b3-9b03-0792bc8d162b" providerId="ADAL" clId="{FCEA5AB8-D744-43BD-81CA-AAD9FCCAA594}" dt="2022-05-26T09:45:41.782" v="1989" actId="1076"/>
          <ac:spMkLst>
            <pc:docMk/>
            <pc:sldMk cId="3191690569" sldId="3046"/>
            <ac:spMk id="87" creationId="{B6A25A82-668A-4464-8280-DAFB49E89466}"/>
          </ac:spMkLst>
        </pc:spChg>
        <pc:spChg chg="add mod">
          <ac:chgData name="Lucas Jellema" userId="7e183fbb-84e0-44b3-9b03-0792bc8d162b" providerId="ADAL" clId="{FCEA5AB8-D744-43BD-81CA-AAD9FCCAA594}" dt="2022-05-26T09:45:59.657" v="1996" actId="1076"/>
          <ac:spMkLst>
            <pc:docMk/>
            <pc:sldMk cId="3191690569" sldId="3046"/>
            <ac:spMk id="88" creationId="{C65985C8-E664-4480-A915-C8E32A9B0543}"/>
          </ac:spMkLst>
        </pc:spChg>
        <pc:spChg chg="add mod">
          <ac:chgData name="Lucas Jellema" userId="7e183fbb-84e0-44b3-9b03-0792bc8d162b" providerId="ADAL" clId="{FCEA5AB8-D744-43BD-81CA-AAD9FCCAA594}" dt="2022-05-26T09:46:00.999" v="1997" actId="1076"/>
          <ac:spMkLst>
            <pc:docMk/>
            <pc:sldMk cId="3191690569" sldId="3046"/>
            <ac:spMk id="89" creationId="{E27F5AA4-80F9-4D9C-9F29-6CBA71DFCA5C}"/>
          </ac:spMkLst>
        </pc:spChg>
        <pc:spChg chg="add mod">
          <ac:chgData name="Lucas Jellema" userId="7e183fbb-84e0-44b3-9b03-0792bc8d162b" providerId="ADAL" clId="{FCEA5AB8-D744-43BD-81CA-AAD9FCCAA594}" dt="2022-05-26T09:46:02.424" v="1998" actId="1076"/>
          <ac:spMkLst>
            <pc:docMk/>
            <pc:sldMk cId="3191690569" sldId="3046"/>
            <ac:spMk id="90" creationId="{F694980E-EF70-401E-8CA3-17235F31818C}"/>
          </ac:spMkLst>
        </pc:spChg>
        <pc:spChg chg="add mod">
          <ac:chgData name="Lucas Jellema" userId="7e183fbb-84e0-44b3-9b03-0792bc8d162b" providerId="ADAL" clId="{FCEA5AB8-D744-43BD-81CA-AAD9FCCAA594}" dt="2022-05-26T09:46:03.490" v="1999" actId="1076"/>
          <ac:spMkLst>
            <pc:docMk/>
            <pc:sldMk cId="3191690569" sldId="3046"/>
            <ac:spMk id="91" creationId="{1180D95F-6403-4ECF-80B7-0FEC8280DE3A}"/>
          </ac:spMkLst>
        </pc:spChg>
        <pc:spChg chg="add mod">
          <ac:chgData name="Lucas Jellema" userId="7e183fbb-84e0-44b3-9b03-0792bc8d162b" providerId="ADAL" clId="{FCEA5AB8-D744-43BD-81CA-AAD9FCCAA594}" dt="2022-05-26T09:46:09.825" v="2001" actId="1076"/>
          <ac:spMkLst>
            <pc:docMk/>
            <pc:sldMk cId="3191690569" sldId="3046"/>
            <ac:spMk id="92" creationId="{96912B4E-637E-41D8-9F83-869A821ECB86}"/>
          </ac:spMkLst>
        </pc:spChg>
        <pc:spChg chg="add mod">
          <ac:chgData name="Lucas Jellema" userId="7e183fbb-84e0-44b3-9b03-0792bc8d162b" providerId="ADAL" clId="{FCEA5AB8-D744-43BD-81CA-AAD9FCCAA594}" dt="2022-05-26T09:46:15.785" v="2004" actId="1076"/>
          <ac:spMkLst>
            <pc:docMk/>
            <pc:sldMk cId="3191690569" sldId="3046"/>
            <ac:spMk id="93" creationId="{E0023117-B53D-4A78-8615-BB5E617E2A05}"/>
          </ac:spMkLst>
        </pc:spChg>
        <pc:spChg chg="add mod">
          <ac:chgData name="Lucas Jellema" userId="7e183fbb-84e0-44b3-9b03-0792bc8d162b" providerId="ADAL" clId="{FCEA5AB8-D744-43BD-81CA-AAD9FCCAA594}" dt="2022-05-26T09:46:18.921" v="2006" actId="1076"/>
          <ac:spMkLst>
            <pc:docMk/>
            <pc:sldMk cId="3191690569" sldId="3046"/>
            <ac:spMk id="94" creationId="{230BEC57-71D9-4EBD-9639-59471EDBB7AE}"/>
          </ac:spMkLst>
        </pc:spChg>
        <pc:spChg chg="add mod">
          <ac:chgData name="Lucas Jellema" userId="7e183fbb-84e0-44b3-9b03-0792bc8d162b" providerId="ADAL" clId="{FCEA5AB8-D744-43BD-81CA-AAD9FCCAA594}" dt="2022-05-26T09:46:21.794" v="2008" actId="1076"/>
          <ac:spMkLst>
            <pc:docMk/>
            <pc:sldMk cId="3191690569" sldId="3046"/>
            <ac:spMk id="95" creationId="{FA371D8E-D3C8-4557-95DC-9E854C76A130}"/>
          </ac:spMkLst>
        </pc:spChg>
        <pc:spChg chg="add mod">
          <ac:chgData name="Lucas Jellema" userId="7e183fbb-84e0-44b3-9b03-0792bc8d162b" providerId="ADAL" clId="{FCEA5AB8-D744-43BD-81CA-AAD9FCCAA594}" dt="2022-05-26T09:46:29.904" v="2012" actId="1076"/>
          <ac:spMkLst>
            <pc:docMk/>
            <pc:sldMk cId="3191690569" sldId="3046"/>
            <ac:spMk id="96" creationId="{D1F45D11-13D0-4BB5-A227-88E0D981DFD8}"/>
          </ac:spMkLst>
        </pc:spChg>
        <pc:spChg chg="add mod">
          <ac:chgData name="Lucas Jellema" userId="7e183fbb-84e0-44b3-9b03-0792bc8d162b" providerId="ADAL" clId="{FCEA5AB8-D744-43BD-81CA-AAD9FCCAA594}" dt="2022-05-26T09:46:26.852" v="2011" actId="1076"/>
          <ac:spMkLst>
            <pc:docMk/>
            <pc:sldMk cId="3191690569" sldId="3046"/>
            <ac:spMk id="97" creationId="{FB970C08-B6BA-4790-A0EC-8CD28E478AE3}"/>
          </ac:spMkLst>
        </pc:spChg>
        <pc:spChg chg="add mod">
          <ac:chgData name="Lucas Jellema" userId="7e183fbb-84e0-44b3-9b03-0792bc8d162b" providerId="ADAL" clId="{FCEA5AB8-D744-43BD-81CA-AAD9FCCAA594}" dt="2022-05-26T09:46:33.234" v="2014" actId="1076"/>
          <ac:spMkLst>
            <pc:docMk/>
            <pc:sldMk cId="3191690569" sldId="3046"/>
            <ac:spMk id="98" creationId="{64A9C608-F71C-4EC9-9810-CCFC08BF1002}"/>
          </ac:spMkLst>
        </pc:spChg>
        <pc:spChg chg="add mod">
          <ac:chgData name="Lucas Jellema" userId="7e183fbb-84e0-44b3-9b03-0792bc8d162b" providerId="ADAL" clId="{FCEA5AB8-D744-43BD-81CA-AAD9FCCAA594}" dt="2022-05-26T09:46:37.947" v="2016" actId="1076"/>
          <ac:spMkLst>
            <pc:docMk/>
            <pc:sldMk cId="3191690569" sldId="3046"/>
            <ac:spMk id="99" creationId="{BAAA6F1B-C110-4A01-8B45-102762382A22}"/>
          </ac:spMkLst>
        </pc:spChg>
        <pc:spChg chg="add mod">
          <ac:chgData name="Lucas Jellema" userId="7e183fbb-84e0-44b3-9b03-0792bc8d162b" providerId="ADAL" clId="{FCEA5AB8-D744-43BD-81CA-AAD9FCCAA594}" dt="2022-05-26T09:49:07.220" v="2053" actId="14100"/>
          <ac:spMkLst>
            <pc:docMk/>
            <pc:sldMk cId="3191690569" sldId="3046"/>
            <ac:spMk id="101" creationId="{63EF70AE-1328-4A7A-955E-9B74C2FBB312}"/>
          </ac:spMkLst>
        </pc:spChg>
        <pc:spChg chg="add mod">
          <ac:chgData name="Lucas Jellema" userId="7e183fbb-84e0-44b3-9b03-0792bc8d162b" providerId="ADAL" clId="{FCEA5AB8-D744-43BD-81CA-AAD9FCCAA594}" dt="2022-05-26T09:50:19.060" v="2060" actId="14100"/>
          <ac:spMkLst>
            <pc:docMk/>
            <pc:sldMk cId="3191690569" sldId="3046"/>
            <ac:spMk id="102" creationId="{FD9F646D-0ABC-434E-BC30-A7909E9043B3}"/>
          </ac:spMkLst>
        </pc:spChg>
        <pc:spChg chg="add mod">
          <ac:chgData name="Lucas Jellema" userId="7e183fbb-84e0-44b3-9b03-0792bc8d162b" providerId="ADAL" clId="{FCEA5AB8-D744-43BD-81CA-AAD9FCCAA594}" dt="2022-05-26T09:51:16.888" v="2097" actId="20577"/>
          <ac:spMkLst>
            <pc:docMk/>
            <pc:sldMk cId="3191690569" sldId="3046"/>
            <ac:spMk id="103" creationId="{61F7B1A9-70FC-49BC-B2FD-93BDE065F4DC}"/>
          </ac:spMkLst>
        </pc:spChg>
        <pc:spChg chg="add mod">
          <ac:chgData name="Lucas Jellema" userId="7e183fbb-84e0-44b3-9b03-0792bc8d162b" providerId="ADAL" clId="{FCEA5AB8-D744-43BD-81CA-AAD9FCCAA594}" dt="2022-05-26T09:51:29.289" v="2100" actId="14100"/>
          <ac:spMkLst>
            <pc:docMk/>
            <pc:sldMk cId="3191690569" sldId="3046"/>
            <ac:spMk id="104" creationId="{6A487917-7235-4883-938C-E86BEAB90F04}"/>
          </ac:spMkLst>
        </pc:spChg>
        <pc:spChg chg="add mod">
          <ac:chgData name="Lucas Jellema" userId="7e183fbb-84e0-44b3-9b03-0792bc8d162b" providerId="ADAL" clId="{FCEA5AB8-D744-43BD-81CA-AAD9FCCAA594}" dt="2022-05-26T09:52:34.986" v="2112" actId="1076"/>
          <ac:spMkLst>
            <pc:docMk/>
            <pc:sldMk cId="3191690569" sldId="3046"/>
            <ac:spMk id="106" creationId="{D82A1D72-C2BA-4F34-B0F0-48841583C2AE}"/>
          </ac:spMkLst>
        </pc:spChg>
        <pc:spChg chg="add mod">
          <ac:chgData name="Lucas Jellema" userId="7e183fbb-84e0-44b3-9b03-0792bc8d162b" providerId="ADAL" clId="{FCEA5AB8-D744-43BD-81CA-AAD9FCCAA594}" dt="2022-05-26T09:55:00.504" v="2191" actId="14100"/>
          <ac:spMkLst>
            <pc:docMk/>
            <pc:sldMk cId="3191690569" sldId="3046"/>
            <ac:spMk id="107" creationId="{541C923E-27F3-46D8-BA1C-9BE9FB1EB3BC}"/>
          </ac:spMkLst>
        </pc:spChg>
        <pc:picChg chg="add mod">
          <ac:chgData name="Lucas Jellema" userId="7e183fbb-84e0-44b3-9b03-0792bc8d162b" providerId="ADAL" clId="{FCEA5AB8-D744-43BD-81CA-AAD9FCCAA594}" dt="2022-05-26T09:29:31.479" v="1731" actId="1076"/>
          <ac:picMkLst>
            <pc:docMk/>
            <pc:sldMk cId="3191690569" sldId="3046"/>
            <ac:picMk id="8" creationId="{8A4AB109-D1D3-4D4C-8FA3-F01FB696E3CA}"/>
          </ac:picMkLst>
        </pc:picChg>
        <pc:picChg chg="add mod">
          <ac:chgData name="Lucas Jellema" userId="7e183fbb-84e0-44b3-9b03-0792bc8d162b" providerId="ADAL" clId="{FCEA5AB8-D744-43BD-81CA-AAD9FCCAA594}" dt="2022-05-26T09:28:20.890" v="1619" actId="1076"/>
          <ac:picMkLst>
            <pc:docMk/>
            <pc:sldMk cId="3191690569" sldId="3046"/>
            <ac:picMk id="10" creationId="{1848E1CD-1797-45FF-A63D-5A80A0CCDDAC}"/>
          </ac:picMkLst>
        </pc:picChg>
        <pc:picChg chg="add del mod">
          <ac:chgData name="Lucas Jellema" userId="7e183fbb-84e0-44b3-9b03-0792bc8d162b" providerId="ADAL" clId="{FCEA5AB8-D744-43BD-81CA-AAD9FCCAA594}" dt="2022-05-26T09:24:34.249" v="1606" actId="478"/>
          <ac:picMkLst>
            <pc:docMk/>
            <pc:sldMk cId="3191690569" sldId="3046"/>
            <ac:picMk id="13" creationId="{524FF286-2CD2-4764-935A-29B39169E07A}"/>
          </ac:picMkLst>
        </pc:picChg>
        <pc:picChg chg="add del mod">
          <ac:chgData name="Lucas Jellema" userId="7e183fbb-84e0-44b3-9b03-0792bc8d162b" providerId="ADAL" clId="{FCEA5AB8-D744-43BD-81CA-AAD9FCCAA594}" dt="2022-05-26T09:24:34.249" v="1606" actId="478"/>
          <ac:picMkLst>
            <pc:docMk/>
            <pc:sldMk cId="3191690569" sldId="3046"/>
            <ac:picMk id="15" creationId="{3140ECDD-5622-4D78-9796-BB52A9BFA27F}"/>
          </ac:picMkLst>
        </pc:picChg>
        <pc:picChg chg="add del mod">
          <ac:chgData name="Lucas Jellema" userId="7e183fbb-84e0-44b3-9b03-0792bc8d162b" providerId="ADAL" clId="{FCEA5AB8-D744-43BD-81CA-AAD9FCCAA594}" dt="2022-05-26T09:24:25.512" v="1604" actId="478"/>
          <ac:picMkLst>
            <pc:docMk/>
            <pc:sldMk cId="3191690569" sldId="3046"/>
            <ac:picMk id="17" creationId="{C20B8874-5B7D-47F6-AD82-5B4B9F63AEF5}"/>
          </ac:picMkLst>
        </pc:picChg>
        <pc:picChg chg="add mod">
          <ac:chgData name="Lucas Jellema" userId="7e183fbb-84e0-44b3-9b03-0792bc8d162b" providerId="ADAL" clId="{FCEA5AB8-D744-43BD-81CA-AAD9FCCAA594}" dt="2022-05-26T09:30:53.588" v="1814" actId="1076"/>
          <ac:picMkLst>
            <pc:docMk/>
            <pc:sldMk cId="3191690569" sldId="3046"/>
            <ac:picMk id="19" creationId="{F64A66FF-5384-4837-9087-D55BA6F77CFF}"/>
          </ac:picMkLst>
        </pc:picChg>
        <pc:picChg chg="add mod">
          <ac:chgData name="Lucas Jellema" userId="7e183fbb-84e0-44b3-9b03-0792bc8d162b" providerId="ADAL" clId="{FCEA5AB8-D744-43BD-81CA-AAD9FCCAA594}" dt="2022-05-26T09:52:37.294" v="2113" actId="1076"/>
          <ac:picMkLst>
            <pc:docMk/>
            <pc:sldMk cId="3191690569" sldId="3046"/>
            <ac:picMk id="21" creationId="{DE2D178C-9525-45A0-91C5-25AAD682665F}"/>
          </ac:picMkLst>
        </pc:picChg>
        <pc:picChg chg="add mod">
          <ac:chgData name="Lucas Jellema" userId="7e183fbb-84e0-44b3-9b03-0792bc8d162b" providerId="ADAL" clId="{FCEA5AB8-D744-43BD-81CA-AAD9FCCAA594}" dt="2022-05-26T09:31:38.496" v="1821" actId="1076"/>
          <ac:picMkLst>
            <pc:docMk/>
            <pc:sldMk cId="3191690569" sldId="3046"/>
            <ac:picMk id="23" creationId="{FD82B6FC-4E9E-4673-9F22-6DC18E0FF958}"/>
          </ac:picMkLst>
        </pc:picChg>
        <pc:picChg chg="add mod">
          <ac:chgData name="Lucas Jellema" userId="7e183fbb-84e0-44b3-9b03-0792bc8d162b" providerId="ADAL" clId="{FCEA5AB8-D744-43BD-81CA-AAD9FCCAA594}" dt="2022-05-26T09:31:41.251" v="1823" actId="1076"/>
          <ac:picMkLst>
            <pc:docMk/>
            <pc:sldMk cId="3191690569" sldId="3046"/>
            <ac:picMk id="25" creationId="{1A52BD0E-7A61-4E9E-8FF0-03A84D34CED4}"/>
          </ac:picMkLst>
        </pc:picChg>
        <pc:picChg chg="add mod">
          <ac:chgData name="Lucas Jellema" userId="7e183fbb-84e0-44b3-9b03-0792bc8d162b" providerId="ADAL" clId="{FCEA5AB8-D744-43BD-81CA-AAD9FCCAA594}" dt="2022-05-26T09:31:35.057" v="1819" actId="1076"/>
          <ac:picMkLst>
            <pc:docMk/>
            <pc:sldMk cId="3191690569" sldId="3046"/>
            <ac:picMk id="27" creationId="{27CD8B12-A514-42A9-8896-691B3A797448}"/>
          </ac:picMkLst>
        </pc:picChg>
        <pc:picChg chg="add mod">
          <ac:chgData name="Lucas Jellema" userId="7e183fbb-84e0-44b3-9b03-0792bc8d162b" providerId="ADAL" clId="{FCEA5AB8-D744-43BD-81CA-AAD9FCCAA594}" dt="2022-05-26T09:30:52.388" v="1813" actId="1076"/>
          <ac:picMkLst>
            <pc:docMk/>
            <pc:sldMk cId="3191690569" sldId="3046"/>
            <ac:picMk id="29" creationId="{8A312390-C1FB-4950-BE6F-F420C1DC0DAD}"/>
          </ac:picMkLst>
        </pc:picChg>
        <pc:picChg chg="add mod">
          <ac:chgData name="Lucas Jellema" userId="7e183fbb-84e0-44b3-9b03-0792bc8d162b" providerId="ADAL" clId="{FCEA5AB8-D744-43BD-81CA-AAD9FCCAA594}" dt="2022-05-26T09:30:51.342" v="1812" actId="1076"/>
          <ac:picMkLst>
            <pc:docMk/>
            <pc:sldMk cId="3191690569" sldId="3046"/>
            <ac:picMk id="31" creationId="{8C1A32DC-B02D-4BB4-ADB5-7E1FBB575B78}"/>
          </ac:picMkLst>
        </pc:picChg>
        <pc:picChg chg="add mod">
          <ac:chgData name="Lucas Jellema" userId="7e183fbb-84e0-44b3-9b03-0792bc8d162b" providerId="ADAL" clId="{FCEA5AB8-D744-43BD-81CA-AAD9FCCAA594}" dt="2022-05-26T09:30:05.673" v="1749" actId="1076"/>
          <ac:picMkLst>
            <pc:docMk/>
            <pc:sldMk cId="3191690569" sldId="3046"/>
            <ac:picMk id="33" creationId="{B820C1D1-764E-49E0-8287-9FD0E7BB709B}"/>
          </ac:picMkLst>
        </pc:picChg>
        <pc:picChg chg="add mod">
          <ac:chgData name="Lucas Jellema" userId="7e183fbb-84e0-44b3-9b03-0792bc8d162b" providerId="ADAL" clId="{FCEA5AB8-D744-43BD-81CA-AAD9FCCAA594}" dt="2022-05-26T09:30:47.290" v="1810" actId="1076"/>
          <ac:picMkLst>
            <pc:docMk/>
            <pc:sldMk cId="3191690569" sldId="3046"/>
            <ac:picMk id="35" creationId="{ECA88DF4-92D8-4DD1-932C-A22C99E86884}"/>
          </ac:picMkLst>
        </pc:picChg>
        <pc:picChg chg="add mod">
          <ac:chgData name="Lucas Jellema" userId="7e183fbb-84e0-44b3-9b03-0792bc8d162b" providerId="ADAL" clId="{FCEA5AB8-D744-43BD-81CA-AAD9FCCAA594}" dt="2022-05-26T09:30:40.314" v="1806" actId="1076"/>
          <ac:picMkLst>
            <pc:docMk/>
            <pc:sldMk cId="3191690569" sldId="3046"/>
            <ac:picMk id="37" creationId="{B23A8346-9A41-4BB3-B815-442CF0BE14FF}"/>
          </ac:picMkLst>
        </pc:picChg>
        <pc:picChg chg="add mod">
          <ac:chgData name="Lucas Jellema" userId="7e183fbb-84e0-44b3-9b03-0792bc8d162b" providerId="ADAL" clId="{FCEA5AB8-D744-43BD-81CA-AAD9FCCAA594}" dt="2022-05-26T09:30:03.705" v="1747" actId="1076"/>
          <ac:picMkLst>
            <pc:docMk/>
            <pc:sldMk cId="3191690569" sldId="3046"/>
            <ac:picMk id="39" creationId="{49A87F16-EAEB-4517-A278-F3DAEAE3C1AB}"/>
          </ac:picMkLst>
        </pc:picChg>
        <pc:picChg chg="add mod">
          <ac:chgData name="Lucas Jellema" userId="7e183fbb-84e0-44b3-9b03-0792bc8d162b" providerId="ADAL" clId="{FCEA5AB8-D744-43BD-81CA-AAD9FCCAA594}" dt="2022-05-26T09:31:33.989" v="1818" actId="1076"/>
          <ac:picMkLst>
            <pc:docMk/>
            <pc:sldMk cId="3191690569" sldId="3046"/>
            <ac:picMk id="41" creationId="{D7769A6D-6ECE-47E8-A89B-1E80CB1C5FDF}"/>
          </ac:picMkLst>
        </pc:picChg>
        <pc:picChg chg="add mod">
          <ac:chgData name="Lucas Jellema" userId="7e183fbb-84e0-44b3-9b03-0792bc8d162b" providerId="ADAL" clId="{FCEA5AB8-D744-43BD-81CA-AAD9FCCAA594}" dt="2022-05-26T09:31:36.904" v="1820" actId="1076"/>
          <ac:picMkLst>
            <pc:docMk/>
            <pc:sldMk cId="3191690569" sldId="3046"/>
            <ac:picMk id="43" creationId="{EE25D27B-E27E-4E9A-A617-65D3E6BA099B}"/>
          </ac:picMkLst>
        </pc:picChg>
        <pc:picChg chg="add mod">
          <ac:chgData name="Lucas Jellema" userId="7e183fbb-84e0-44b3-9b03-0792bc8d162b" providerId="ADAL" clId="{FCEA5AB8-D744-43BD-81CA-AAD9FCCAA594}" dt="2022-05-26T09:31:43.427" v="1824" actId="1076"/>
          <ac:picMkLst>
            <pc:docMk/>
            <pc:sldMk cId="3191690569" sldId="3046"/>
            <ac:picMk id="45" creationId="{140BE2DA-C6D6-4B0B-A705-17E40BE2EDE0}"/>
          </ac:picMkLst>
        </pc:picChg>
        <pc:picChg chg="add mod">
          <ac:chgData name="Lucas Jellema" userId="7e183fbb-84e0-44b3-9b03-0792bc8d162b" providerId="ADAL" clId="{FCEA5AB8-D744-43BD-81CA-AAD9FCCAA594}" dt="2022-05-26T09:31:39.820" v="1822" actId="1076"/>
          <ac:picMkLst>
            <pc:docMk/>
            <pc:sldMk cId="3191690569" sldId="3046"/>
            <ac:picMk id="47" creationId="{0E769BD6-5F81-4EFB-AD64-E8EA606BC205}"/>
          </ac:picMkLst>
        </pc:picChg>
        <pc:picChg chg="add mod">
          <ac:chgData name="Lucas Jellema" userId="7e183fbb-84e0-44b3-9b03-0792bc8d162b" providerId="ADAL" clId="{FCEA5AB8-D744-43BD-81CA-AAD9FCCAA594}" dt="2022-05-26T09:30:33.804" v="1802" actId="1076"/>
          <ac:picMkLst>
            <pc:docMk/>
            <pc:sldMk cId="3191690569" sldId="3046"/>
            <ac:picMk id="49" creationId="{68929765-54DF-4307-9A63-6CB522984172}"/>
          </ac:picMkLst>
        </pc:picChg>
        <pc:picChg chg="add mod">
          <ac:chgData name="Lucas Jellema" userId="7e183fbb-84e0-44b3-9b03-0792bc8d162b" providerId="ADAL" clId="{FCEA5AB8-D744-43BD-81CA-AAD9FCCAA594}" dt="2022-05-26T09:43:19.448" v="1895" actId="1076"/>
          <ac:picMkLst>
            <pc:docMk/>
            <pc:sldMk cId="3191690569" sldId="3046"/>
            <ac:picMk id="51" creationId="{AB9BB9F9-DBA5-498D-8246-77AC89A87ECA}"/>
          </ac:picMkLst>
        </pc:picChg>
        <pc:picChg chg="add mod">
          <ac:chgData name="Lucas Jellema" userId="7e183fbb-84e0-44b3-9b03-0792bc8d162b" providerId="ADAL" clId="{FCEA5AB8-D744-43BD-81CA-AAD9FCCAA594}" dt="2022-05-26T09:19:30.931" v="1561" actId="1076"/>
          <ac:picMkLst>
            <pc:docMk/>
            <pc:sldMk cId="3191690569" sldId="3046"/>
            <ac:picMk id="4098" creationId="{EB9782EB-EC0C-47C2-B2DC-B05BE3281E5B}"/>
          </ac:picMkLst>
        </pc:picChg>
        <pc:picChg chg="add mod">
          <ac:chgData name="Lucas Jellema" userId="7e183fbb-84e0-44b3-9b03-0792bc8d162b" providerId="ADAL" clId="{FCEA5AB8-D744-43BD-81CA-AAD9FCCAA594}" dt="2022-05-26T09:28:11.866" v="1613" actId="1076"/>
          <ac:picMkLst>
            <pc:docMk/>
            <pc:sldMk cId="3191690569" sldId="3046"/>
            <ac:picMk id="4100" creationId="{5E4622DC-92B3-4515-B95F-2F6EB9ED7B02}"/>
          </ac:picMkLst>
        </pc:picChg>
        <pc:picChg chg="add mod">
          <ac:chgData name="Lucas Jellema" userId="7e183fbb-84e0-44b3-9b03-0792bc8d162b" providerId="ADAL" clId="{FCEA5AB8-D744-43BD-81CA-AAD9FCCAA594}" dt="2022-05-26T09:30:56.238" v="1815" actId="1076"/>
          <ac:picMkLst>
            <pc:docMk/>
            <pc:sldMk cId="3191690569" sldId="3046"/>
            <ac:picMk id="4102" creationId="{07EB1776-DD0F-4166-8B81-E18B2D26CFDE}"/>
          </ac:picMkLst>
        </pc:picChg>
        <pc:picChg chg="add mod">
          <ac:chgData name="Lucas Jellema" userId="7e183fbb-84e0-44b3-9b03-0792bc8d162b" providerId="ADAL" clId="{FCEA5AB8-D744-43BD-81CA-AAD9FCCAA594}" dt="2022-05-26T09:28:14.930" v="1615" actId="1076"/>
          <ac:picMkLst>
            <pc:docMk/>
            <pc:sldMk cId="3191690569" sldId="3046"/>
            <ac:picMk id="4104" creationId="{EA167928-C9FD-4165-9427-4DED31F8AD58}"/>
          </ac:picMkLst>
        </pc:picChg>
        <pc:picChg chg="add mod">
          <ac:chgData name="Lucas Jellema" userId="7e183fbb-84e0-44b3-9b03-0792bc8d162b" providerId="ADAL" clId="{FCEA5AB8-D744-43BD-81CA-AAD9FCCAA594}" dt="2022-05-26T09:28:13.244" v="1614" actId="1076"/>
          <ac:picMkLst>
            <pc:docMk/>
            <pc:sldMk cId="3191690569" sldId="3046"/>
            <ac:picMk id="4106" creationId="{6DF0C7B4-F573-43C4-BEC1-44D3512D4611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93315417" sldId="3047"/>
        </pc:sldMkLst>
      </pc:sldChg>
      <pc:sldChg chg="add del">
        <pc:chgData name="Lucas Jellema" userId="7e183fbb-84e0-44b3-9b03-0792bc8d162b" providerId="ADAL" clId="{FCEA5AB8-D744-43BD-81CA-AAD9FCCAA594}" dt="2022-05-26T09:55:16.960" v="2195" actId="47"/>
        <pc:sldMkLst>
          <pc:docMk/>
          <pc:sldMk cId="4076141189" sldId="3047"/>
        </pc:sldMkLst>
      </pc:sldChg>
      <pc:sldChg chg="addSp delSp modSp add mod">
        <pc:chgData name="Lucas Jellema" userId="7e183fbb-84e0-44b3-9b03-0792bc8d162b" providerId="ADAL" clId="{FCEA5AB8-D744-43BD-81CA-AAD9FCCAA594}" dt="2022-05-26T09:56:47.847" v="2202" actId="6549"/>
        <pc:sldMkLst>
          <pc:docMk/>
          <pc:sldMk cId="3778168306" sldId="3048"/>
        </pc:sldMkLst>
        <pc:spChg chg="mod">
          <ac:chgData name="Lucas Jellema" userId="7e183fbb-84e0-44b3-9b03-0792bc8d162b" providerId="ADAL" clId="{FCEA5AB8-D744-43BD-81CA-AAD9FCCAA594}" dt="2022-05-26T09:56:47.847" v="2202" actId="6549"/>
          <ac:spMkLst>
            <pc:docMk/>
            <pc:sldMk cId="3778168306" sldId="3048"/>
            <ac:spMk id="3" creationId="{A188C4CC-EFDA-4263-A40C-987E0DC8B03D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52" creationId="{8F258C35-B683-46BD-BA04-EAA636307E26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54" creationId="{18ABE8B4-F3BF-4A19-BA34-6AC5B20942A9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55" creationId="{923A110F-2B85-4E3B-9278-63C9C34DAB77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56" creationId="{545823D1-EBD0-425D-B2A9-EE1CFFC689B2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58" creationId="{1AD2DEE2-C01D-4E0D-98A7-4FCE2F65AFA9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59" creationId="{EDC0A6F3-19FD-4D93-A499-CB12AEC5BF43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1" creationId="{F416AFD6-D483-4317-8147-9BE15871E3CF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2" creationId="{3F13B92E-A3A5-4F6C-B62A-5C3F764D1B9B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3" creationId="{F49256F0-C541-4C10-A477-BF90E7480B24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6" creationId="{EC07C26D-8AF4-4775-94AF-6A8F5E425F99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8" creationId="{CB4A7135-CE3D-43C0-929B-E44FDEE73842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69" creationId="{7F45B544-D79C-40C7-AF21-1CF4CB04005D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77" creationId="{C15FB282-74F0-438B-8144-DC597A16E8B8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78" creationId="{A671BB18-7558-4D14-89B1-FFF716AED39C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79" creationId="{91A92FF0-2AF2-4E2D-AE9A-E18D73DF361B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0" creationId="{519DC85B-D174-4EB8-B0FB-729C7E3C48A3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1" creationId="{7651B7C8-C970-4247-98A2-572F4D2D8897}"/>
          </ac:spMkLst>
        </pc:spChg>
        <pc:spChg chg="del">
          <ac:chgData name="Lucas Jellema" userId="7e183fbb-84e0-44b3-9b03-0792bc8d162b" providerId="ADAL" clId="{FCEA5AB8-D744-43BD-81CA-AAD9FCCAA594}" dt="2022-05-26T09:55:53.957" v="2198" actId="478"/>
          <ac:spMkLst>
            <pc:docMk/>
            <pc:sldMk cId="3778168306" sldId="3048"/>
            <ac:spMk id="82" creationId="{2FD9C36A-694D-449D-BBE3-5ABB5B0773BC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3" creationId="{B0F631BD-9828-4376-92FA-0208DCD3EC3A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4" creationId="{408EC42F-46F7-4F11-B390-E7E18E4F298F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5" creationId="{0E88E2AB-3030-4162-80E1-8F1C57AD5721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6" creationId="{FD75CF97-A2E9-48F3-8894-B3353BB38271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7" creationId="{B6A25A82-668A-4464-8280-DAFB49E89466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88" creationId="{C65985C8-E664-4480-A915-C8E32A9B0543}"/>
          </ac:spMkLst>
        </pc:spChg>
        <pc:spChg chg="del">
          <ac:chgData name="Lucas Jellema" userId="7e183fbb-84e0-44b3-9b03-0792bc8d162b" providerId="ADAL" clId="{FCEA5AB8-D744-43BD-81CA-AAD9FCCAA594}" dt="2022-05-26T09:56:07.443" v="2200" actId="478"/>
          <ac:spMkLst>
            <pc:docMk/>
            <pc:sldMk cId="3778168306" sldId="3048"/>
            <ac:spMk id="89" creationId="{E27F5AA4-80F9-4D9C-9F29-6CBA71DFCA5C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0" creationId="{F694980E-EF70-401E-8CA3-17235F31818C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1" creationId="{1180D95F-6403-4ECF-80B7-0FEC8280DE3A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2" creationId="{96912B4E-637E-41D8-9F83-869A821ECB86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3" creationId="{E0023117-B53D-4A78-8615-BB5E617E2A05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4" creationId="{230BEC57-71D9-4EBD-9639-59471EDBB7AE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5" creationId="{FA371D8E-D3C8-4557-95DC-9E854C76A130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6" creationId="{D1F45D11-13D0-4BB5-A227-88E0D981DFD8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7" creationId="{FB970C08-B6BA-4790-A0EC-8CD28E478AE3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8" creationId="{64A9C608-F71C-4EC9-9810-CCFC08BF1002}"/>
          </ac:spMkLst>
        </pc:spChg>
        <pc:spChg chg="del">
          <ac:chgData name="Lucas Jellema" userId="7e183fbb-84e0-44b3-9b03-0792bc8d162b" providerId="ADAL" clId="{FCEA5AB8-D744-43BD-81CA-AAD9FCCAA594}" dt="2022-05-26T09:56:03.036" v="2199" actId="478"/>
          <ac:spMkLst>
            <pc:docMk/>
            <pc:sldMk cId="3778168306" sldId="3048"/>
            <ac:spMk id="99" creationId="{BAAA6F1B-C110-4A01-8B45-102762382A22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00" creationId="{F8073583-6103-44DE-9C11-ADB8FD9CDEF5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1" creationId="{63EF70AE-1328-4A7A-955E-9B74C2FBB312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2" creationId="{FD9F646D-0ABC-434E-BC30-A7909E9043B3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3" creationId="{61F7B1A9-70FC-49BC-B2FD-93BDE065F4DC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4" creationId="{6A487917-7235-4883-938C-E86BEAB90F04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05" creationId="{116E8C2A-18C9-49EA-8EBA-245EA5709083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6" creationId="{D82A1D72-C2BA-4F34-B0F0-48841583C2AE}"/>
          </ac:spMkLst>
        </pc:spChg>
        <pc:spChg chg="del">
          <ac:chgData name="Lucas Jellema" userId="7e183fbb-84e0-44b3-9b03-0792bc8d162b" providerId="ADAL" clId="{FCEA5AB8-D744-43BD-81CA-AAD9FCCAA594}" dt="2022-05-26T09:55:43.499" v="2197" actId="478"/>
          <ac:spMkLst>
            <pc:docMk/>
            <pc:sldMk cId="3778168306" sldId="3048"/>
            <ac:spMk id="107" creationId="{541C923E-27F3-46D8-BA1C-9BE9FB1EB3BC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08" creationId="{C77C4FC1-6CC8-4739-B841-4BB3FB57D8C2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09" creationId="{3B1171BB-1098-4A59-A4BC-3E98327D2B77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0" creationId="{81184101-D003-4114-834C-42C966D8E933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1" creationId="{AF04A1DE-3563-4FD8-8574-F038E82DCAB6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2" creationId="{4BAB3EAC-86D7-4E2A-BF3F-1F953B1E94F0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3" creationId="{EB898C24-2260-45AD-91A4-0A5204557E16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4" creationId="{D0B84941-3C63-4980-BA87-38E05E2014E5}"/>
          </ac:spMkLst>
        </pc:spChg>
        <pc:spChg chg="add mod">
          <ac:chgData name="Lucas Jellema" userId="7e183fbb-84e0-44b3-9b03-0792bc8d162b" providerId="ADAL" clId="{FCEA5AB8-D744-43BD-81CA-AAD9FCCAA594}" dt="2022-05-26T09:56:32.830" v="2201"/>
          <ac:spMkLst>
            <pc:docMk/>
            <pc:sldMk cId="3778168306" sldId="3048"/>
            <ac:spMk id="115" creationId="{8C9E7EA9-F8F0-4906-90D4-18220B2308BB}"/>
          </ac:spMkLst>
        </pc:sp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953890783" sldId="3049"/>
        </pc:sldMkLst>
      </pc:sldChg>
      <pc:sldChg chg="modSp add mod">
        <pc:chgData name="Lucas Jellema" userId="7e183fbb-84e0-44b3-9b03-0792bc8d162b" providerId="ADAL" clId="{FCEA5AB8-D744-43BD-81CA-AAD9FCCAA594}" dt="2022-05-27T19:54:43.013" v="3302" actId="14100"/>
        <pc:sldMkLst>
          <pc:docMk/>
          <pc:sldMk cId="2002239157" sldId="3049"/>
        </pc:sldMkLst>
        <pc:spChg chg="mod">
          <ac:chgData name="Lucas Jellema" userId="7e183fbb-84e0-44b3-9b03-0792bc8d162b" providerId="ADAL" clId="{FCEA5AB8-D744-43BD-81CA-AAD9FCCAA594}" dt="2022-05-27T19:54:43.013" v="3302" actId="14100"/>
          <ac:spMkLst>
            <pc:docMk/>
            <pc:sldMk cId="2002239157" sldId="3049"/>
            <ac:spMk id="104" creationId="{6A487917-7235-4883-938C-E86BEAB90F04}"/>
          </ac:spMkLst>
        </pc:sp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172483773" sldId="3050"/>
        </pc:sldMkLst>
      </pc:sldChg>
      <pc:sldChg chg="delSp add del mod ord">
        <pc:chgData name="Lucas Jellema" userId="7e183fbb-84e0-44b3-9b03-0792bc8d162b" providerId="ADAL" clId="{FCEA5AB8-D744-43BD-81CA-AAD9FCCAA594}" dt="2022-05-27T20:24:48.536" v="4087" actId="47"/>
        <pc:sldMkLst>
          <pc:docMk/>
          <pc:sldMk cId="2382249062" sldId="3050"/>
        </pc:sldMkLst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55" creationId="{923A110F-2B85-4E3B-9278-63C9C34DAB77}"/>
          </ac:spMkLst>
        </pc:spChg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101" creationId="{63EF70AE-1328-4A7A-955E-9B74C2FBB312}"/>
          </ac:spMkLst>
        </pc:spChg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102" creationId="{FD9F646D-0ABC-434E-BC30-A7909E9043B3}"/>
          </ac:spMkLst>
        </pc:spChg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103" creationId="{61F7B1A9-70FC-49BC-B2FD-93BDE065F4DC}"/>
          </ac:spMkLst>
        </pc:spChg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104" creationId="{6A487917-7235-4883-938C-E86BEAB90F04}"/>
          </ac:spMkLst>
        </pc:spChg>
        <pc:spChg chg="del">
          <ac:chgData name="Lucas Jellema" userId="7e183fbb-84e0-44b3-9b03-0792bc8d162b" providerId="ADAL" clId="{FCEA5AB8-D744-43BD-81CA-AAD9FCCAA594}" dt="2022-05-26T09:58:16.914" v="2219" actId="478"/>
          <ac:spMkLst>
            <pc:docMk/>
            <pc:sldMk cId="2382249062" sldId="3050"/>
            <ac:spMk id="107" creationId="{541C923E-27F3-46D8-BA1C-9BE9FB1EB3BC}"/>
          </ac:spMkLst>
        </pc:sp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680451897" sldId="3051"/>
        </pc:sldMkLst>
      </pc:sldChg>
      <pc:sldChg chg="addSp modSp new mod modAnim">
        <pc:chgData name="Lucas Jellema" userId="7e183fbb-84e0-44b3-9b03-0792bc8d162b" providerId="ADAL" clId="{FCEA5AB8-D744-43BD-81CA-AAD9FCCAA594}" dt="2022-05-27T06:44:25.562" v="2512" actId="1076"/>
        <pc:sldMkLst>
          <pc:docMk/>
          <pc:sldMk cId="3916027443" sldId="3051"/>
        </pc:sldMkLst>
        <pc:spChg chg="mod">
          <ac:chgData name="Lucas Jellema" userId="7e183fbb-84e0-44b3-9b03-0792bc8d162b" providerId="ADAL" clId="{FCEA5AB8-D744-43BD-81CA-AAD9FCCAA594}" dt="2022-05-27T06:42:25.060" v="2489" actId="20577"/>
          <ac:spMkLst>
            <pc:docMk/>
            <pc:sldMk cId="3916027443" sldId="3051"/>
            <ac:spMk id="2" creationId="{0DFD2965-FE25-4358-AA55-75F8BEF60F4B}"/>
          </ac:spMkLst>
        </pc:spChg>
        <pc:picChg chg="add mod">
          <ac:chgData name="Lucas Jellema" userId="7e183fbb-84e0-44b3-9b03-0792bc8d162b" providerId="ADAL" clId="{FCEA5AB8-D744-43BD-81CA-AAD9FCCAA594}" dt="2022-05-27T06:25:16.004" v="2294" actId="1076"/>
          <ac:picMkLst>
            <pc:docMk/>
            <pc:sldMk cId="3916027443" sldId="3051"/>
            <ac:picMk id="7" creationId="{BC857D6E-78CE-47BB-BCD7-F438382D774A}"/>
          </ac:picMkLst>
        </pc:picChg>
        <pc:picChg chg="add mod">
          <ac:chgData name="Lucas Jellema" userId="7e183fbb-84e0-44b3-9b03-0792bc8d162b" providerId="ADAL" clId="{FCEA5AB8-D744-43BD-81CA-AAD9FCCAA594}" dt="2022-05-27T06:42:35.094" v="2492" actId="1440"/>
          <ac:picMkLst>
            <pc:docMk/>
            <pc:sldMk cId="3916027443" sldId="3051"/>
            <ac:picMk id="9" creationId="{1409068A-86DE-4A04-9B7C-DB8207F3A553}"/>
          </ac:picMkLst>
        </pc:picChg>
        <pc:picChg chg="add mod">
          <ac:chgData name="Lucas Jellema" userId="7e183fbb-84e0-44b3-9b03-0792bc8d162b" providerId="ADAL" clId="{FCEA5AB8-D744-43BD-81CA-AAD9FCCAA594}" dt="2022-05-27T06:44:25.562" v="2512" actId="1076"/>
          <ac:picMkLst>
            <pc:docMk/>
            <pc:sldMk cId="3916027443" sldId="3051"/>
            <ac:picMk id="10" creationId="{1FD84281-1718-40D1-9563-B8CDA6090400}"/>
          </ac:picMkLst>
        </pc:picChg>
      </pc:sldChg>
      <pc:sldChg chg="addSp modSp new mod modAnim">
        <pc:chgData name="Lucas Jellema" userId="7e183fbb-84e0-44b3-9b03-0792bc8d162b" providerId="ADAL" clId="{FCEA5AB8-D744-43BD-81CA-AAD9FCCAA594}" dt="2022-05-27T06:43:40.053" v="2509"/>
        <pc:sldMkLst>
          <pc:docMk/>
          <pc:sldMk cId="744553013" sldId="3052"/>
        </pc:sldMkLst>
        <pc:spChg chg="mod">
          <ac:chgData name="Lucas Jellema" userId="7e183fbb-84e0-44b3-9b03-0792bc8d162b" providerId="ADAL" clId="{FCEA5AB8-D744-43BD-81CA-AAD9FCCAA594}" dt="2022-05-27T06:29:14.549" v="2396" actId="20577"/>
          <ac:spMkLst>
            <pc:docMk/>
            <pc:sldMk cId="744553013" sldId="3052"/>
            <ac:spMk id="2" creationId="{EEE5BFD8-887C-4DAE-89AC-5C7CA15ED7AC}"/>
          </ac:spMkLst>
        </pc:spChg>
        <pc:spChg chg="add mod">
          <ac:chgData name="Lucas Jellema" userId="7e183fbb-84e0-44b3-9b03-0792bc8d162b" providerId="ADAL" clId="{FCEA5AB8-D744-43BD-81CA-AAD9FCCAA594}" dt="2022-05-27T06:28:44.024" v="2374" actId="14100"/>
          <ac:spMkLst>
            <pc:docMk/>
            <pc:sldMk cId="744553013" sldId="3052"/>
            <ac:spMk id="10" creationId="{CB01A471-4662-4FEF-9D31-709C213149F1}"/>
          </ac:spMkLst>
        </pc:spChg>
        <pc:spChg chg="add mod">
          <ac:chgData name="Lucas Jellema" userId="7e183fbb-84e0-44b3-9b03-0792bc8d162b" providerId="ADAL" clId="{FCEA5AB8-D744-43BD-81CA-AAD9FCCAA594}" dt="2022-05-27T06:27:41.394" v="2328" actId="688"/>
          <ac:spMkLst>
            <pc:docMk/>
            <pc:sldMk cId="744553013" sldId="3052"/>
            <ac:spMk id="11" creationId="{E0576E6D-F944-4D1F-AC98-37413E4A502E}"/>
          </ac:spMkLst>
        </pc:spChg>
        <pc:spChg chg="add mod">
          <ac:chgData name="Lucas Jellema" userId="7e183fbb-84e0-44b3-9b03-0792bc8d162b" providerId="ADAL" clId="{FCEA5AB8-D744-43BD-81CA-AAD9FCCAA594}" dt="2022-05-27T06:28:07.644" v="2366" actId="14100"/>
          <ac:spMkLst>
            <pc:docMk/>
            <pc:sldMk cId="744553013" sldId="3052"/>
            <ac:spMk id="12" creationId="{D6C58E78-ADB3-4233-B405-9257844CA97E}"/>
          </ac:spMkLst>
        </pc:spChg>
        <pc:spChg chg="add mod">
          <ac:chgData name="Lucas Jellema" userId="7e183fbb-84e0-44b3-9b03-0792bc8d162b" providerId="ADAL" clId="{FCEA5AB8-D744-43BD-81CA-AAD9FCCAA594}" dt="2022-05-27T06:29:05.535" v="2381" actId="14100"/>
          <ac:spMkLst>
            <pc:docMk/>
            <pc:sldMk cId="744553013" sldId="3052"/>
            <ac:spMk id="14" creationId="{CEAC132E-A7BE-4E80-B1E5-20C02E2F18A7}"/>
          </ac:spMkLst>
        </pc:spChg>
        <pc:spChg chg="add mod">
          <ac:chgData name="Lucas Jellema" userId="7e183fbb-84e0-44b3-9b03-0792bc8d162b" providerId="ADAL" clId="{FCEA5AB8-D744-43BD-81CA-AAD9FCCAA594}" dt="2022-05-27T06:29:43.141" v="2442" actId="14100"/>
          <ac:spMkLst>
            <pc:docMk/>
            <pc:sldMk cId="744553013" sldId="3052"/>
            <ac:spMk id="15" creationId="{375EAFBB-1224-4F96-8512-177CFCBD5723}"/>
          </ac:spMkLst>
        </pc:spChg>
        <pc:picChg chg="add mod">
          <ac:chgData name="Lucas Jellema" userId="7e183fbb-84e0-44b3-9b03-0792bc8d162b" providerId="ADAL" clId="{FCEA5AB8-D744-43BD-81CA-AAD9FCCAA594}" dt="2022-05-27T06:42:47.442" v="2493" actId="1440"/>
          <ac:picMkLst>
            <pc:docMk/>
            <pc:sldMk cId="744553013" sldId="3052"/>
            <ac:picMk id="7" creationId="{528996DC-EF79-4CBC-8100-01E1F84446BA}"/>
          </ac:picMkLst>
        </pc:picChg>
        <pc:picChg chg="add mod">
          <ac:chgData name="Lucas Jellema" userId="7e183fbb-84e0-44b3-9b03-0792bc8d162b" providerId="ADAL" clId="{FCEA5AB8-D744-43BD-81CA-AAD9FCCAA594}" dt="2022-05-27T06:27:19.436" v="2319" actId="1076"/>
          <ac:picMkLst>
            <pc:docMk/>
            <pc:sldMk cId="744553013" sldId="3052"/>
            <ac:picMk id="8" creationId="{B29BEC8C-82A9-432E-A9AD-16AC203B4EF6}"/>
          </ac:picMkLst>
        </pc:picChg>
        <pc:picChg chg="add mod">
          <ac:chgData name="Lucas Jellema" userId="7e183fbb-84e0-44b3-9b03-0792bc8d162b" providerId="ADAL" clId="{FCEA5AB8-D744-43BD-81CA-AAD9FCCAA594}" dt="2022-05-27T06:26:54.591" v="2310" actId="1076"/>
          <ac:picMkLst>
            <pc:docMk/>
            <pc:sldMk cId="744553013" sldId="3052"/>
            <ac:picMk id="9" creationId="{9D4DCFB6-A5A8-4C35-B5D7-83B36ECC9DC8}"/>
          </ac:picMkLst>
        </pc:picChg>
        <pc:picChg chg="add mod modCrop">
          <ac:chgData name="Lucas Jellema" userId="7e183fbb-84e0-44b3-9b03-0792bc8d162b" providerId="ADAL" clId="{FCEA5AB8-D744-43BD-81CA-AAD9FCCAA594}" dt="2022-05-27T06:28:31.376" v="2369" actId="1076"/>
          <ac:picMkLst>
            <pc:docMk/>
            <pc:sldMk cId="744553013" sldId="3052"/>
            <ac:picMk id="13" creationId="{0DF18586-C73F-46E5-8B5F-22A01C1F9960}"/>
          </ac:picMkLst>
        </pc:picChg>
        <pc:picChg chg="add mod">
          <ac:chgData name="Lucas Jellema" userId="7e183fbb-84e0-44b3-9b03-0792bc8d162b" providerId="ADAL" clId="{FCEA5AB8-D744-43BD-81CA-AAD9FCCAA594}" dt="2022-05-27T06:42:06.773" v="2446" actId="1440"/>
          <ac:picMkLst>
            <pc:docMk/>
            <pc:sldMk cId="744553013" sldId="3052"/>
            <ac:picMk id="17" creationId="{A5FF633A-D5FB-4F61-819E-54E5F090D14F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019524370" sldId="3052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48708261" sldId="3053"/>
        </pc:sldMkLst>
      </pc:sldChg>
      <pc:sldChg chg="addSp modSp new mod">
        <pc:chgData name="Lucas Jellema" userId="7e183fbb-84e0-44b3-9b03-0792bc8d162b" providerId="ADAL" clId="{FCEA5AB8-D744-43BD-81CA-AAD9FCCAA594}" dt="2022-05-27T20:23:33.885" v="4041" actId="1076"/>
        <pc:sldMkLst>
          <pc:docMk/>
          <pc:sldMk cId="3066459740" sldId="3053"/>
        </pc:sldMkLst>
        <pc:spChg chg="mod">
          <ac:chgData name="Lucas Jellema" userId="7e183fbb-84e0-44b3-9b03-0792bc8d162b" providerId="ADAL" clId="{FCEA5AB8-D744-43BD-81CA-AAD9FCCAA594}" dt="2022-05-27T20:13:57.038" v="3641" actId="20577"/>
          <ac:spMkLst>
            <pc:docMk/>
            <pc:sldMk cId="3066459740" sldId="3053"/>
            <ac:spMk id="2" creationId="{ACF06932-2240-4CC4-9251-023DC2FF2A05}"/>
          </ac:spMkLst>
        </pc:spChg>
        <pc:spChg chg="mod">
          <ac:chgData name="Lucas Jellema" userId="7e183fbb-84e0-44b3-9b03-0792bc8d162b" providerId="ADAL" clId="{FCEA5AB8-D744-43BD-81CA-AAD9FCCAA594}" dt="2022-05-27T20:23:27.755" v="4040" actId="20577"/>
          <ac:spMkLst>
            <pc:docMk/>
            <pc:sldMk cId="3066459740" sldId="3053"/>
            <ac:spMk id="3" creationId="{51C54633-7679-481E-9FD4-834D6DF6230E}"/>
          </ac:spMkLst>
        </pc:spChg>
        <pc:picChg chg="add mod">
          <ac:chgData name="Lucas Jellema" userId="7e183fbb-84e0-44b3-9b03-0792bc8d162b" providerId="ADAL" clId="{FCEA5AB8-D744-43BD-81CA-AAD9FCCAA594}" dt="2022-05-27T20:22:02.989" v="3919" actId="1076"/>
          <ac:picMkLst>
            <pc:docMk/>
            <pc:sldMk cId="3066459740" sldId="3053"/>
            <ac:picMk id="7" creationId="{6F683050-11B6-40FC-B860-ACC23143C152}"/>
          </ac:picMkLst>
        </pc:picChg>
        <pc:picChg chg="add mod">
          <ac:chgData name="Lucas Jellema" userId="7e183fbb-84e0-44b3-9b03-0792bc8d162b" providerId="ADAL" clId="{FCEA5AB8-D744-43BD-81CA-AAD9FCCAA594}" dt="2022-05-27T20:23:33.885" v="4041" actId="1076"/>
          <ac:picMkLst>
            <pc:docMk/>
            <pc:sldMk cId="3066459740" sldId="3053"/>
            <ac:picMk id="5122" creationId="{BB5A5D6C-062E-4A25-ACE2-5A8B684CCDD1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549692052" sldId="3054"/>
        </pc:sldMkLst>
      </pc:sldChg>
      <pc:sldChg chg="addSp modSp new mod modAnim">
        <pc:chgData name="Lucas Jellema" userId="7e183fbb-84e0-44b3-9b03-0792bc8d162b" providerId="ADAL" clId="{FCEA5AB8-D744-43BD-81CA-AAD9FCCAA594}" dt="2022-05-27T11:50:06.673" v="2666" actId="1076"/>
        <pc:sldMkLst>
          <pc:docMk/>
          <pc:sldMk cId="3699694338" sldId="3054"/>
        </pc:sldMkLst>
        <pc:spChg chg="mod">
          <ac:chgData name="Lucas Jellema" userId="7e183fbb-84e0-44b3-9b03-0792bc8d162b" providerId="ADAL" clId="{FCEA5AB8-D744-43BD-81CA-AAD9FCCAA594}" dt="2022-05-27T11:48:49.781" v="2657" actId="6549"/>
          <ac:spMkLst>
            <pc:docMk/>
            <pc:sldMk cId="3699694338" sldId="3054"/>
            <ac:spMk id="2" creationId="{8017E7ED-84BE-4B9C-B735-234DF89D109A}"/>
          </ac:spMkLst>
        </pc:spChg>
        <pc:spChg chg="add mod">
          <ac:chgData name="Lucas Jellema" userId="7e183fbb-84e0-44b3-9b03-0792bc8d162b" providerId="ADAL" clId="{FCEA5AB8-D744-43BD-81CA-AAD9FCCAA594}" dt="2022-05-27T11:47:41.235" v="2568" actId="693"/>
          <ac:spMkLst>
            <pc:docMk/>
            <pc:sldMk cId="3699694338" sldId="3054"/>
            <ac:spMk id="8" creationId="{53F933A2-A7E2-4CA2-B08F-66BF624FBDFA}"/>
          </ac:spMkLst>
        </pc:spChg>
        <pc:picChg chg="add mod">
          <ac:chgData name="Lucas Jellema" userId="7e183fbb-84e0-44b3-9b03-0792bc8d162b" providerId="ADAL" clId="{FCEA5AB8-D744-43BD-81CA-AAD9FCCAA594}" dt="2022-05-27T11:47:09.695" v="2564" actId="1076"/>
          <ac:picMkLst>
            <pc:docMk/>
            <pc:sldMk cId="3699694338" sldId="3054"/>
            <ac:picMk id="7" creationId="{48C20B06-A1F7-4903-9E44-ED839ECA0C0E}"/>
          </ac:picMkLst>
        </pc:picChg>
        <pc:picChg chg="add mod ord">
          <ac:chgData name="Lucas Jellema" userId="7e183fbb-84e0-44b3-9b03-0792bc8d162b" providerId="ADAL" clId="{FCEA5AB8-D744-43BD-81CA-AAD9FCCAA594}" dt="2022-05-27T11:50:06.673" v="2666" actId="1076"/>
          <ac:picMkLst>
            <pc:docMk/>
            <pc:sldMk cId="3699694338" sldId="3054"/>
            <ac:picMk id="9" creationId="{1D208B66-050D-4E0A-8984-E001E69653C0}"/>
          </ac:picMkLst>
        </pc:picChg>
        <pc:picChg chg="add mod">
          <ac:chgData name="Lucas Jellema" userId="7e183fbb-84e0-44b3-9b03-0792bc8d162b" providerId="ADAL" clId="{FCEA5AB8-D744-43BD-81CA-AAD9FCCAA594}" dt="2022-05-27T11:49:53.613" v="2664" actId="1076"/>
          <ac:picMkLst>
            <pc:docMk/>
            <pc:sldMk cId="3699694338" sldId="3054"/>
            <ac:picMk id="10" creationId="{B6426876-2E43-4B84-8486-2004D072AE02}"/>
          </ac:picMkLst>
        </pc:picChg>
      </pc:sldChg>
      <pc:sldChg chg="addSp delSp modSp new mod">
        <pc:chgData name="Lucas Jellema" userId="7e183fbb-84e0-44b3-9b03-0792bc8d162b" providerId="ADAL" clId="{FCEA5AB8-D744-43BD-81CA-AAD9FCCAA594}" dt="2022-05-27T19:29:42.364" v="3038" actId="1037"/>
        <pc:sldMkLst>
          <pc:docMk/>
          <pc:sldMk cId="242765258" sldId="3055"/>
        </pc:sldMkLst>
        <pc:spChg chg="mod">
          <ac:chgData name="Lucas Jellema" userId="7e183fbb-84e0-44b3-9b03-0792bc8d162b" providerId="ADAL" clId="{FCEA5AB8-D744-43BD-81CA-AAD9FCCAA594}" dt="2022-05-27T19:08:03.181" v="2804" actId="20577"/>
          <ac:spMkLst>
            <pc:docMk/>
            <pc:sldMk cId="242765258" sldId="3055"/>
            <ac:spMk id="2" creationId="{98322768-8E4A-423F-84F7-E8F345EF754C}"/>
          </ac:spMkLst>
        </pc:spChg>
        <pc:spChg chg="del">
          <ac:chgData name="Lucas Jellema" userId="7e183fbb-84e0-44b3-9b03-0792bc8d162b" providerId="ADAL" clId="{FCEA5AB8-D744-43BD-81CA-AAD9FCCAA594}" dt="2022-05-27T19:00:36.764" v="2790" actId="478"/>
          <ac:spMkLst>
            <pc:docMk/>
            <pc:sldMk cId="242765258" sldId="3055"/>
            <ac:spMk id="3" creationId="{BBA4491D-D8F0-42EB-BAD1-4E1585404351}"/>
          </ac:spMkLst>
        </pc:spChg>
        <pc:spChg chg="add del">
          <ac:chgData name="Lucas Jellema" userId="7e183fbb-84e0-44b3-9b03-0792bc8d162b" providerId="ADAL" clId="{FCEA5AB8-D744-43BD-81CA-AAD9FCCAA594}" dt="2022-05-27T19:00:42.602" v="2792" actId="478"/>
          <ac:spMkLst>
            <pc:docMk/>
            <pc:sldMk cId="242765258" sldId="3055"/>
            <ac:spMk id="6" creationId="{B251A256-E1F1-43F4-B284-B20209302D72}"/>
          </ac:spMkLst>
        </pc:spChg>
        <pc:spChg chg="add mod">
          <ac:chgData name="Lucas Jellema" userId="7e183fbb-84e0-44b3-9b03-0792bc8d162b" providerId="ADAL" clId="{FCEA5AB8-D744-43BD-81CA-AAD9FCCAA594}" dt="2022-05-27T19:16:40.155" v="2948" actId="1035"/>
          <ac:spMkLst>
            <pc:docMk/>
            <pc:sldMk cId="242765258" sldId="3055"/>
            <ac:spMk id="7" creationId="{AF265DE6-EDC3-4D85-AF2F-06B2ED3423FD}"/>
          </ac:spMkLst>
        </pc:spChg>
        <pc:spChg chg="add mod">
          <ac:chgData name="Lucas Jellema" userId="7e183fbb-84e0-44b3-9b03-0792bc8d162b" providerId="ADAL" clId="{FCEA5AB8-D744-43BD-81CA-AAD9FCCAA594}" dt="2022-05-27T19:16:40.155" v="2948" actId="1035"/>
          <ac:spMkLst>
            <pc:docMk/>
            <pc:sldMk cId="242765258" sldId="3055"/>
            <ac:spMk id="10" creationId="{64A9ED44-339E-4889-BBF3-9A9A015C7B20}"/>
          </ac:spMkLst>
        </pc:spChg>
        <pc:spChg chg="add mod">
          <ac:chgData name="Lucas Jellema" userId="7e183fbb-84e0-44b3-9b03-0792bc8d162b" providerId="ADAL" clId="{FCEA5AB8-D744-43BD-81CA-AAD9FCCAA594}" dt="2022-05-27T19:16:40.155" v="2948" actId="1035"/>
          <ac:spMkLst>
            <pc:docMk/>
            <pc:sldMk cId="242765258" sldId="3055"/>
            <ac:spMk id="11" creationId="{B81E16C1-79B8-4344-BEFE-80D57B8E7D67}"/>
          </ac:spMkLst>
        </pc:spChg>
        <pc:spChg chg="add mod">
          <ac:chgData name="Lucas Jellema" userId="7e183fbb-84e0-44b3-9b03-0792bc8d162b" providerId="ADAL" clId="{FCEA5AB8-D744-43BD-81CA-AAD9FCCAA594}" dt="2022-05-27T19:29:42.364" v="3038" actId="1037"/>
          <ac:spMkLst>
            <pc:docMk/>
            <pc:sldMk cId="242765258" sldId="3055"/>
            <ac:spMk id="14" creationId="{C45964AE-7366-4047-87BA-CB69AF83F6E7}"/>
          </ac:spMkLst>
        </pc:spChg>
        <pc:picChg chg="add mod">
          <ac:chgData name="Lucas Jellema" userId="7e183fbb-84e0-44b3-9b03-0792bc8d162b" providerId="ADAL" clId="{FCEA5AB8-D744-43BD-81CA-AAD9FCCAA594}" dt="2022-05-27T19:16:40.155" v="2948" actId="1035"/>
          <ac:picMkLst>
            <pc:docMk/>
            <pc:sldMk cId="242765258" sldId="3055"/>
            <ac:picMk id="9" creationId="{04566C60-9E33-4890-B788-240B3625F0B6}"/>
          </ac:picMkLst>
        </pc:picChg>
        <pc:picChg chg="add mod">
          <ac:chgData name="Lucas Jellema" userId="7e183fbb-84e0-44b3-9b03-0792bc8d162b" providerId="ADAL" clId="{FCEA5AB8-D744-43BD-81CA-AAD9FCCAA594}" dt="2022-05-27T19:16:42.460" v="2949" actId="1076"/>
          <ac:picMkLst>
            <pc:docMk/>
            <pc:sldMk cId="242765258" sldId="3055"/>
            <ac:picMk id="13" creationId="{B436F6FD-D013-4197-AFC2-B253F3F5B85B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4185417033" sldId="3055"/>
        </pc:sldMkLst>
      </pc:sldChg>
      <pc:sldChg chg="addSp delSp modSp add mod">
        <pc:chgData name="Lucas Jellema" userId="7e183fbb-84e0-44b3-9b03-0792bc8d162b" providerId="ADAL" clId="{FCEA5AB8-D744-43BD-81CA-AAD9FCCAA594}" dt="2022-05-27T19:49:10.605" v="3246" actId="113"/>
        <pc:sldMkLst>
          <pc:docMk/>
          <pc:sldMk cId="1763541335" sldId="3056"/>
        </pc:sldMkLst>
        <pc:spChg chg="mod">
          <ac:chgData name="Lucas Jellema" userId="7e183fbb-84e0-44b3-9b03-0792bc8d162b" providerId="ADAL" clId="{FCEA5AB8-D744-43BD-81CA-AAD9FCCAA594}" dt="2022-05-27T19:16:54.650" v="2965" actId="20577"/>
          <ac:spMkLst>
            <pc:docMk/>
            <pc:sldMk cId="1763541335" sldId="3056"/>
            <ac:spMk id="2" creationId="{98322768-8E4A-423F-84F7-E8F345EF754C}"/>
          </ac:spMkLst>
        </pc:spChg>
        <pc:spChg chg="mod">
          <ac:chgData name="Lucas Jellema" userId="7e183fbb-84e0-44b3-9b03-0792bc8d162b" providerId="ADAL" clId="{FCEA5AB8-D744-43BD-81CA-AAD9FCCAA594}" dt="2022-05-27T19:29:06.854" v="3014" actId="1076"/>
          <ac:spMkLst>
            <pc:docMk/>
            <pc:sldMk cId="1763541335" sldId="3056"/>
            <ac:spMk id="7" creationId="{AF265DE6-EDC3-4D85-AF2F-06B2ED3423FD}"/>
          </ac:spMkLst>
        </pc:spChg>
        <pc:spChg chg="ord">
          <ac:chgData name="Lucas Jellema" userId="7e183fbb-84e0-44b3-9b03-0792bc8d162b" providerId="ADAL" clId="{FCEA5AB8-D744-43BD-81CA-AAD9FCCAA594}" dt="2022-05-27T19:30:10.735" v="3050" actId="166"/>
          <ac:spMkLst>
            <pc:docMk/>
            <pc:sldMk cId="1763541335" sldId="3056"/>
            <ac:spMk id="10" creationId="{64A9ED44-339E-4889-BBF3-9A9A015C7B20}"/>
          </ac:spMkLst>
        </pc:spChg>
        <pc:spChg chg="mod">
          <ac:chgData name="Lucas Jellema" userId="7e183fbb-84e0-44b3-9b03-0792bc8d162b" providerId="ADAL" clId="{FCEA5AB8-D744-43BD-81CA-AAD9FCCAA594}" dt="2022-05-27T19:49:10.605" v="3246" actId="113"/>
          <ac:spMkLst>
            <pc:docMk/>
            <pc:sldMk cId="1763541335" sldId="3056"/>
            <ac:spMk id="11" creationId="{B81E16C1-79B8-4344-BEFE-80D57B8E7D67}"/>
          </ac:spMkLst>
        </pc:spChg>
        <pc:spChg chg="add mod">
          <ac:chgData name="Lucas Jellema" userId="7e183fbb-84e0-44b3-9b03-0792bc8d162b" providerId="ADAL" clId="{FCEA5AB8-D744-43BD-81CA-AAD9FCCAA594}" dt="2022-05-27T19:29:33.677" v="3033" actId="1076"/>
          <ac:spMkLst>
            <pc:docMk/>
            <pc:sldMk cId="1763541335" sldId="3056"/>
            <ac:spMk id="12" creationId="{979ED254-221C-47D3-AA56-43A6AEF6F517}"/>
          </ac:spMkLst>
        </pc:spChg>
        <pc:spChg chg="add mod">
          <ac:chgData name="Lucas Jellema" userId="7e183fbb-84e0-44b3-9b03-0792bc8d162b" providerId="ADAL" clId="{FCEA5AB8-D744-43BD-81CA-AAD9FCCAA594}" dt="2022-05-27T19:32:05.222" v="3084" actId="14100"/>
          <ac:spMkLst>
            <pc:docMk/>
            <pc:sldMk cId="1763541335" sldId="3056"/>
            <ac:spMk id="14" creationId="{095DB559-1E8E-4402-A040-68D00DC66DF4}"/>
          </ac:spMkLst>
        </pc:spChg>
        <pc:spChg chg="add mod">
          <ac:chgData name="Lucas Jellema" userId="7e183fbb-84e0-44b3-9b03-0792bc8d162b" providerId="ADAL" clId="{FCEA5AB8-D744-43BD-81CA-AAD9FCCAA594}" dt="2022-05-27T19:32:14.162" v="3085" actId="1076"/>
          <ac:spMkLst>
            <pc:docMk/>
            <pc:sldMk cId="1763541335" sldId="3056"/>
            <ac:spMk id="16" creationId="{450C52AB-780D-45A9-B870-8ECF0EAD04EC}"/>
          </ac:spMkLst>
        </pc:spChg>
        <pc:spChg chg="add mod">
          <ac:chgData name="Lucas Jellema" userId="7e183fbb-84e0-44b3-9b03-0792bc8d162b" providerId="ADAL" clId="{FCEA5AB8-D744-43BD-81CA-AAD9FCCAA594}" dt="2022-05-27T19:30:14.733" v="3052" actId="1076"/>
          <ac:spMkLst>
            <pc:docMk/>
            <pc:sldMk cId="1763541335" sldId="3056"/>
            <ac:spMk id="17" creationId="{6AA4B1CB-26E0-4241-B451-82BBCBB55D2A}"/>
          </ac:spMkLst>
        </pc:spChg>
        <pc:picChg chg="add del mod">
          <ac:chgData name="Lucas Jellema" userId="7e183fbb-84e0-44b3-9b03-0792bc8d162b" providerId="ADAL" clId="{FCEA5AB8-D744-43BD-81CA-AAD9FCCAA594}" dt="2022-05-27T19:30:50.206" v="3055" actId="478"/>
          <ac:picMkLst>
            <pc:docMk/>
            <pc:sldMk cId="1763541335" sldId="3056"/>
            <ac:picMk id="6" creationId="{8F4CBA71-8B93-4BE7-BDEB-A7A0ACCAEB87}"/>
          </ac:picMkLst>
        </pc:picChg>
        <pc:picChg chg="mod">
          <ac:chgData name="Lucas Jellema" userId="7e183fbb-84e0-44b3-9b03-0792bc8d162b" providerId="ADAL" clId="{FCEA5AB8-D744-43BD-81CA-AAD9FCCAA594}" dt="2022-05-27T19:29:13.303" v="3020" actId="1038"/>
          <ac:picMkLst>
            <pc:docMk/>
            <pc:sldMk cId="1763541335" sldId="3056"/>
            <ac:picMk id="9" creationId="{04566C60-9E33-4890-B788-240B3625F0B6}"/>
          </ac:picMkLst>
        </pc:picChg>
        <pc:picChg chg="del">
          <ac:chgData name="Lucas Jellema" userId="7e183fbb-84e0-44b3-9b03-0792bc8d162b" providerId="ADAL" clId="{FCEA5AB8-D744-43BD-81CA-AAD9FCCAA594}" dt="2022-05-27T19:28:12.323" v="2969" actId="478"/>
          <ac:picMkLst>
            <pc:docMk/>
            <pc:sldMk cId="1763541335" sldId="3056"/>
            <ac:picMk id="13" creationId="{B436F6FD-D013-4197-AFC2-B253F3F5B85B}"/>
          </ac:picMkLst>
        </pc:picChg>
        <pc:picChg chg="add del mod">
          <ac:chgData name="Lucas Jellema" userId="7e183fbb-84e0-44b3-9b03-0792bc8d162b" providerId="ADAL" clId="{FCEA5AB8-D744-43BD-81CA-AAD9FCCAA594}" dt="2022-05-27T19:29:53.088" v="3041" actId="478"/>
          <ac:picMkLst>
            <pc:docMk/>
            <pc:sldMk cId="1763541335" sldId="3056"/>
            <ac:picMk id="15" creationId="{DDA4ED4B-F509-4CC8-BCAE-5CDC049C352E}"/>
          </ac:picMkLst>
        </pc:picChg>
        <pc:picChg chg="add mod">
          <ac:chgData name="Lucas Jellema" userId="7e183fbb-84e0-44b3-9b03-0792bc8d162b" providerId="ADAL" clId="{FCEA5AB8-D744-43BD-81CA-AAD9FCCAA594}" dt="2022-05-27T19:31:38.939" v="3073" actId="1036"/>
          <ac:picMkLst>
            <pc:docMk/>
            <pc:sldMk cId="1763541335" sldId="3056"/>
            <ac:picMk id="18" creationId="{032F1448-33B3-4D0E-9E26-BBECCCFBE96A}"/>
          </ac:picMkLst>
        </pc:picChg>
        <pc:picChg chg="add mod">
          <ac:chgData name="Lucas Jellema" userId="7e183fbb-84e0-44b3-9b03-0792bc8d162b" providerId="ADAL" clId="{FCEA5AB8-D744-43BD-81CA-AAD9FCCAA594}" dt="2022-05-27T19:32:02.295" v="3083" actId="1076"/>
          <ac:picMkLst>
            <pc:docMk/>
            <pc:sldMk cId="1763541335" sldId="3056"/>
            <ac:picMk id="20" creationId="{ED75B0C5-5A7A-498F-B685-D9E971698855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983298226" sldId="3056"/>
        </pc:sldMkLst>
      </pc:sldChg>
      <pc:sldChg chg="addSp delSp modSp add mod">
        <pc:chgData name="Lucas Jellema" userId="7e183fbb-84e0-44b3-9b03-0792bc8d162b" providerId="ADAL" clId="{FCEA5AB8-D744-43BD-81CA-AAD9FCCAA594}" dt="2022-05-28T07:11:36.018" v="4334" actId="1076"/>
        <pc:sldMkLst>
          <pc:docMk/>
          <pc:sldMk cId="3558945800" sldId="3057"/>
        </pc:sldMkLst>
        <pc:spChg chg="mod">
          <ac:chgData name="Lucas Jellema" userId="7e183fbb-84e0-44b3-9b03-0792bc8d162b" providerId="ADAL" clId="{FCEA5AB8-D744-43BD-81CA-AAD9FCCAA594}" dt="2022-05-28T07:09:27.815" v="4314" actId="6549"/>
          <ac:spMkLst>
            <pc:docMk/>
            <pc:sldMk cId="3558945800" sldId="3057"/>
            <ac:spMk id="2" creationId="{98322768-8E4A-423F-84F7-E8F345EF754C}"/>
          </ac:spMkLst>
        </pc:spChg>
        <pc:spChg chg="del mod">
          <ac:chgData name="Lucas Jellema" userId="7e183fbb-84e0-44b3-9b03-0792bc8d162b" providerId="ADAL" clId="{FCEA5AB8-D744-43BD-81CA-AAD9FCCAA594}" dt="2022-05-28T07:09:17.561" v="4311" actId="478"/>
          <ac:spMkLst>
            <pc:docMk/>
            <pc:sldMk cId="3558945800" sldId="3057"/>
            <ac:spMk id="7" creationId="{AF265DE6-EDC3-4D85-AF2F-06B2ED3423FD}"/>
          </ac:spMkLst>
        </pc:spChg>
        <pc:spChg chg="mod">
          <ac:chgData name="Lucas Jellema" userId="7e183fbb-84e0-44b3-9b03-0792bc8d162b" providerId="ADAL" clId="{FCEA5AB8-D744-43BD-81CA-AAD9FCCAA594}" dt="2022-05-27T19:33:49.901" v="3142" actId="1076"/>
          <ac:spMkLst>
            <pc:docMk/>
            <pc:sldMk cId="3558945800" sldId="3057"/>
            <ac:spMk id="10" creationId="{64A9ED44-339E-4889-BBF3-9A9A015C7B20}"/>
          </ac:spMkLst>
        </pc:spChg>
        <pc:spChg chg="mod">
          <ac:chgData name="Lucas Jellema" userId="7e183fbb-84e0-44b3-9b03-0792bc8d162b" providerId="ADAL" clId="{FCEA5AB8-D744-43BD-81CA-AAD9FCCAA594}" dt="2022-05-28T07:11:06.134" v="4330" actId="6549"/>
          <ac:spMkLst>
            <pc:docMk/>
            <pc:sldMk cId="3558945800" sldId="3057"/>
            <ac:spMk id="11" creationId="{B81E16C1-79B8-4344-BEFE-80D57B8E7D67}"/>
          </ac:spMkLst>
        </pc:spChg>
        <pc:spChg chg="del mod">
          <ac:chgData name="Lucas Jellema" userId="7e183fbb-84e0-44b3-9b03-0792bc8d162b" providerId="ADAL" clId="{FCEA5AB8-D744-43BD-81CA-AAD9FCCAA594}" dt="2022-05-28T07:09:17.561" v="4311" actId="478"/>
          <ac:spMkLst>
            <pc:docMk/>
            <pc:sldMk cId="3558945800" sldId="3057"/>
            <ac:spMk id="12" creationId="{979ED254-221C-47D3-AA56-43A6AEF6F517}"/>
          </ac:spMkLst>
        </pc:spChg>
        <pc:spChg chg="mod">
          <ac:chgData name="Lucas Jellema" userId="7e183fbb-84e0-44b3-9b03-0792bc8d162b" providerId="ADAL" clId="{FCEA5AB8-D744-43BD-81CA-AAD9FCCAA594}" dt="2022-05-27T19:36:20.736" v="3221" actId="1076"/>
          <ac:spMkLst>
            <pc:docMk/>
            <pc:sldMk cId="3558945800" sldId="3057"/>
            <ac:spMk id="14" creationId="{095DB559-1E8E-4402-A040-68D00DC66DF4}"/>
          </ac:spMkLst>
        </pc:spChg>
        <pc:spChg chg="add del mod">
          <ac:chgData name="Lucas Jellema" userId="7e183fbb-84e0-44b3-9b03-0792bc8d162b" providerId="ADAL" clId="{FCEA5AB8-D744-43BD-81CA-AAD9FCCAA594}" dt="2022-05-28T07:10:54.557" v="4318" actId="478"/>
          <ac:spMkLst>
            <pc:docMk/>
            <pc:sldMk cId="3558945800" sldId="3057"/>
            <ac:spMk id="15" creationId="{3E555F88-96F0-460E-9C5A-3931A27206BA}"/>
          </ac:spMkLst>
        </pc:spChg>
        <pc:spChg chg="mod">
          <ac:chgData name="Lucas Jellema" userId="7e183fbb-84e0-44b3-9b03-0792bc8d162b" providerId="ADAL" clId="{FCEA5AB8-D744-43BD-81CA-AAD9FCCAA594}" dt="2022-05-27T19:36:20.736" v="3221" actId="1076"/>
          <ac:spMkLst>
            <pc:docMk/>
            <pc:sldMk cId="3558945800" sldId="3057"/>
            <ac:spMk id="16" creationId="{450C52AB-780D-45A9-B870-8ECF0EAD04EC}"/>
          </ac:spMkLst>
        </pc:spChg>
        <pc:spChg chg="del mod">
          <ac:chgData name="Lucas Jellema" userId="7e183fbb-84e0-44b3-9b03-0792bc8d162b" providerId="ADAL" clId="{FCEA5AB8-D744-43BD-81CA-AAD9FCCAA594}" dt="2022-05-28T07:09:19.866" v="4312" actId="478"/>
          <ac:spMkLst>
            <pc:docMk/>
            <pc:sldMk cId="3558945800" sldId="3057"/>
            <ac:spMk id="17" creationId="{6AA4B1CB-26E0-4241-B451-82BBCBB55D2A}"/>
          </ac:spMkLst>
        </pc:spChg>
        <pc:spChg chg="add del mod">
          <ac:chgData name="Lucas Jellema" userId="7e183fbb-84e0-44b3-9b03-0792bc8d162b" providerId="ADAL" clId="{FCEA5AB8-D744-43BD-81CA-AAD9FCCAA594}" dt="2022-05-28T07:09:42.033" v="4316" actId="478"/>
          <ac:spMkLst>
            <pc:docMk/>
            <pc:sldMk cId="3558945800" sldId="3057"/>
            <ac:spMk id="21" creationId="{433B4F1B-8E04-4A0F-83A2-3BCA0EC62389}"/>
          </ac:spMkLst>
        </pc:spChg>
        <pc:picChg chg="add mod">
          <ac:chgData name="Lucas Jellema" userId="7e183fbb-84e0-44b3-9b03-0792bc8d162b" providerId="ADAL" clId="{FCEA5AB8-D744-43BD-81CA-AAD9FCCAA594}" dt="2022-05-27T19:36:20.736" v="3221" actId="1076"/>
          <ac:picMkLst>
            <pc:docMk/>
            <pc:sldMk cId="3558945800" sldId="3057"/>
            <ac:picMk id="6" creationId="{8591F080-1025-4EEB-8796-F3ED31FF5E24}"/>
          </ac:picMkLst>
        </pc:picChg>
        <pc:picChg chg="add mod">
          <ac:chgData name="Lucas Jellema" userId="7e183fbb-84e0-44b3-9b03-0792bc8d162b" providerId="ADAL" clId="{FCEA5AB8-D744-43BD-81CA-AAD9FCCAA594}" dt="2022-05-28T07:11:36.018" v="4334" actId="1076"/>
          <ac:picMkLst>
            <pc:docMk/>
            <pc:sldMk cId="3558945800" sldId="3057"/>
            <ac:picMk id="8" creationId="{25F8D4A6-3543-450D-A3B7-4A1FF77315E2}"/>
          </ac:picMkLst>
        </pc:picChg>
        <pc:picChg chg="del mod modCrop">
          <ac:chgData name="Lucas Jellema" userId="7e183fbb-84e0-44b3-9b03-0792bc8d162b" providerId="ADAL" clId="{FCEA5AB8-D744-43BD-81CA-AAD9FCCAA594}" dt="2022-05-28T07:09:17.561" v="4311" actId="478"/>
          <ac:picMkLst>
            <pc:docMk/>
            <pc:sldMk cId="3558945800" sldId="3057"/>
            <ac:picMk id="9" creationId="{04566C60-9E33-4890-B788-240B3625F0B6}"/>
          </ac:picMkLst>
        </pc:picChg>
        <pc:picChg chg="add del mod">
          <ac:chgData name="Lucas Jellema" userId="7e183fbb-84e0-44b3-9b03-0792bc8d162b" providerId="ADAL" clId="{FCEA5AB8-D744-43BD-81CA-AAD9FCCAA594}" dt="2022-05-28T07:11:30.161" v="4331" actId="478"/>
          <ac:picMkLst>
            <pc:docMk/>
            <pc:sldMk cId="3558945800" sldId="3057"/>
            <ac:picMk id="13" creationId="{03A1D6B1-3DA6-49EB-942E-9CE2C527DE2E}"/>
          </ac:picMkLst>
        </pc:picChg>
        <pc:picChg chg="del">
          <ac:chgData name="Lucas Jellema" userId="7e183fbb-84e0-44b3-9b03-0792bc8d162b" providerId="ADAL" clId="{FCEA5AB8-D744-43BD-81CA-AAD9FCCAA594}" dt="2022-05-27T19:35:46.008" v="3160" actId="478"/>
          <ac:picMkLst>
            <pc:docMk/>
            <pc:sldMk cId="3558945800" sldId="3057"/>
            <ac:picMk id="18" creationId="{032F1448-33B3-4D0E-9E26-BBECCCFBE96A}"/>
          </ac:picMkLst>
        </pc:picChg>
        <pc:picChg chg="del">
          <ac:chgData name="Lucas Jellema" userId="7e183fbb-84e0-44b3-9b03-0792bc8d162b" providerId="ADAL" clId="{FCEA5AB8-D744-43BD-81CA-AAD9FCCAA594}" dt="2022-05-27T19:33:10.203" v="3131" actId="478"/>
          <ac:picMkLst>
            <pc:docMk/>
            <pc:sldMk cId="3558945800" sldId="3057"/>
            <ac:picMk id="20" creationId="{ED75B0C5-5A7A-498F-B685-D9E971698855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4052302444" sldId="3057"/>
        </pc:sldMkLst>
      </pc:sldChg>
      <pc:sldChg chg="add del ord">
        <pc:chgData name="Lucas Jellema" userId="7e183fbb-84e0-44b3-9b03-0792bc8d162b" providerId="ADAL" clId="{FCEA5AB8-D744-43BD-81CA-AAD9FCCAA594}" dt="2022-05-31T15:22:12.698" v="4335" actId="47"/>
        <pc:sldMkLst>
          <pc:docMk/>
          <pc:sldMk cId="22913754" sldId="305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684994883" sldId="305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62660893" sldId="3059"/>
        </pc:sldMkLst>
      </pc:sldChg>
      <pc:sldChg chg="addSp modSp new mod modClrScheme chgLayout">
        <pc:chgData name="Lucas Jellema" userId="7e183fbb-84e0-44b3-9b03-0792bc8d162b" providerId="ADAL" clId="{FCEA5AB8-D744-43BD-81CA-AAD9FCCAA594}" dt="2022-05-27T20:19:15.849" v="3915" actId="14100"/>
        <pc:sldMkLst>
          <pc:docMk/>
          <pc:sldMk cId="2650451496" sldId="3059"/>
        </pc:sldMkLst>
        <pc:spChg chg="mod">
          <ac:chgData name="Lucas Jellema" userId="7e183fbb-84e0-44b3-9b03-0792bc8d162b" providerId="ADAL" clId="{FCEA5AB8-D744-43BD-81CA-AAD9FCCAA594}" dt="2022-05-27T20:17:42.073" v="3908" actId="26606"/>
          <ac:spMkLst>
            <pc:docMk/>
            <pc:sldMk cId="2650451496" sldId="3059"/>
            <ac:spMk id="2" creationId="{F6714763-0ADB-4749-999E-927766CBF603}"/>
          </ac:spMkLst>
        </pc:spChg>
        <pc:spChg chg="mod">
          <ac:chgData name="Lucas Jellema" userId="7e183fbb-84e0-44b3-9b03-0792bc8d162b" providerId="ADAL" clId="{FCEA5AB8-D744-43BD-81CA-AAD9FCCAA594}" dt="2022-05-27T20:17:42.073" v="3908" actId="26606"/>
          <ac:spMkLst>
            <pc:docMk/>
            <pc:sldMk cId="2650451496" sldId="3059"/>
            <ac:spMk id="3" creationId="{E21C3FF9-400B-41E3-B467-1192A65E9D0B}"/>
          </ac:spMkLst>
        </pc:spChg>
        <pc:spChg chg="mod">
          <ac:chgData name="Lucas Jellema" userId="7e183fbb-84e0-44b3-9b03-0792bc8d162b" providerId="ADAL" clId="{FCEA5AB8-D744-43BD-81CA-AAD9FCCAA594}" dt="2022-05-27T20:17:42.073" v="3908" actId="26606"/>
          <ac:spMkLst>
            <pc:docMk/>
            <pc:sldMk cId="2650451496" sldId="3059"/>
            <ac:spMk id="4" creationId="{B8DB5894-B2F1-4F5C-8568-EED93073C56C}"/>
          </ac:spMkLst>
        </pc:spChg>
        <pc:spChg chg="mod">
          <ac:chgData name="Lucas Jellema" userId="7e183fbb-84e0-44b3-9b03-0792bc8d162b" providerId="ADAL" clId="{FCEA5AB8-D744-43BD-81CA-AAD9FCCAA594}" dt="2022-05-27T20:17:42.073" v="3908" actId="26606"/>
          <ac:spMkLst>
            <pc:docMk/>
            <pc:sldMk cId="2650451496" sldId="3059"/>
            <ac:spMk id="5" creationId="{0F3BB6D3-AB0C-41DC-AF95-ADD15313C45F}"/>
          </ac:spMkLst>
        </pc:spChg>
        <pc:picChg chg="add mod">
          <ac:chgData name="Lucas Jellema" userId="7e183fbb-84e0-44b3-9b03-0792bc8d162b" providerId="ADAL" clId="{FCEA5AB8-D744-43BD-81CA-AAD9FCCAA594}" dt="2022-05-27T20:19:15.849" v="3915" actId="14100"/>
          <ac:picMkLst>
            <pc:docMk/>
            <pc:sldMk cId="2650451496" sldId="3059"/>
            <ac:picMk id="7" creationId="{83BA3700-3AB2-4A4F-A814-30FCE3C0E1CC}"/>
          </ac:picMkLst>
        </pc:picChg>
        <pc:picChg chg="add mod">
          <ac:chgData name="Lucas Jellema" userId="7e183fbb-84e0-44b3-9b03-0792bc8d162b" providerId="ADAL" clId="{FCEA5AB8-D744-43BD-81CA-AAD9FCCAA594}" dt="2022-05-27T20:19:10.971" v="3913" actId="14100"/>
          <ac:picMkLst>
            <pc:docMk/>
            <pc:sldMk cId="2650451496" sldId="3059"/>
            <ac:picMk id="9218" creationId="{3CA81D96-EDCC-45BC-AC18-8DDB99362192}"/>
          </ac:picMkLst>
        </pc:picChg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162634712" sldId="3060"/>
        </pc:sldMkLst>
      </pc:sldChg>
      <pc:sldChg chg="addSp modSp new mod">
        <pc:chgData name="Lucas Jellema" userId="7e183fbb-84e0-44b3-9b03-0792bc8d162b" providerId="ADAL" clId="{FCEA5AB8-D744-43BD-81CA-AAD9FCCAA594}" dt="2022-05-27T20:26:51.200" v="4306" actId="5793"/>
        <pc:sldMkLst>
          <pc:docMk/>
          <pc:sldMk cId="2421962755" sldId="3060"/>
        </pc:sldMkLst>
        <pc:spChg chg="mod">
          <ac:chgData name="Lucas Jellema" userId="7e183fbb-84e0-44b3-9b03-0792bc8d162b" providerId="ADAL" clId="{FCEA5AB8-D744-43BD-81CA-AAD9FCCAA594}" dt="2022-05-27T20:24:42.259" v="4086" actId="20577"/>
          <ac:spMkLst>
            <pc:docMk/>
            <pc:sldMk cId="2421962755" sldId="3060"/>
            <ac:spMk id="2" creationId="{EE4A27DC-DEF2-47FE-9F21-F2717D3D32AA}"/>
          </ac:spMkLst>
        </pc:spChg>
        <pc:spChg chg="mod">
          <ac:chgData name="Lucas Jellema" userId="7e183fbb-84e0-44b3-9b03-0792bc8d162b" providerId="ADAL" clId="{FCEA5AB8-D744-43BD-81CA-AAD9FCCAA594}" dt="2022-05-27T20:26:51.200" v="4306" actId="5793"/>
          <ac:spMkLst>
            <pc:docMk/>
            <pc:sldMk cId="2421962755" sldId="3060"/>
            <ac:spMk id="3" creationId="{D27BC73A-450E-478A-AB43-88F34EA437AA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8" creationId="{574B968B-F0EA-4E01-A8F9-B02E94CA5559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2" creationId="{2D7CCE56-BE91-4F4C-B798-3444BB6A0585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3" creationId="{BE972DCE-1282-4DE7-AAB0-7AB203A2610A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4" creationId="{B826B6AB-80AE-424B-9DA2-530C9FFAF3D5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5" creationId="{EC98A6ED-7DA5-4BB0-BB5B-562C753CC28B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6" creationId="{D9EBCCC9-E91A-4A79-B9B9-6468C34972F9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7" creationId="{023F6B1C-6456-4186-B371-7883A15D19B5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8" creationId="{610DBBBB-75A1-4B97-9D8E-DDD42381F6CB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39" creationId="{0F002925-5AEB-437A-9CEB-9E27367AF33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0" creationId="{7FAD3C9B-8206-4BBF-81C9-3F7F6D2DA631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1" creationId="{085264EF-7686-478C-B2BD-7D7B14219B00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2" creationId="{8DEB0E4F-0CDC-4BBD-A5C8-31963F702B40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3" creationId="{FB9BA73E-47BF-4C4E-BE9D-1229CD71BD22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4" creationId="{0C31F7C0-B220-4676-9EAE-1F9A66C140CA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5" creationId="{AB484D3F-8E76-4487-87AB-8DA0EFB9BA34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6" creationId="{B85B60A0-589B-43D7-9A3C-81D8A8CFEE2A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7" creationId="{25B26320-ADBF-4804-8916-2FBF3435DA94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8" creationId="{F2D6D920-3F63-4BCC-A169-CF4A6825FA3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49" creationId="{DD10F5F2-ACA5-42F6-8B5E-ABF679CC2B1F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0" creationId="{03633EE5-2658-4778-A1F6-626DCA7EB2A8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1" creationId="{280D5DAF-5275-48B8-9ADC-E97A87173B0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2" creationId="{BDC95765-E4C2-4887-8AC3-AFFC4CE9137B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3" creationId="{275DD7E9-B354-4AC1-AFBD-AAE3C3901E2E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4" creationId="{E3C77EF2-4D8A-44F6-83EC-8F62E1D4A8FE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5" creationId="{047C1C95-0FD5-46D5-927E-E98A733CCA22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6" creationId="{77316BB3-F27F-4D76-A4FA-6E91A31BBAA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7" creationId="{D511AC55-C0C8-4957-9FE8-F9533BEF559F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8" creationId="{640C88BE-2C03-4580-9566-1FD555F089D4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59" creationId="{C2129A35-2B8F-4943-85B8-5D6C8CD24EA0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0" creationId="{28D2F8F5-E09A-4604-9EBA-1DABA40348FE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1" creationId="{56DBA0E8-C1E2-4802-8B30-AE35579F69B5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2" creationId="{03EE4415-638A-4812-B9B6-F3094241812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3" creationId="{6BF65D92-6D9B-477B-AD4D-58BC39CD6B3D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4" creationId="{D4D9DF4E-81DD-4CCF-95DB-57FA55570D8B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5" creationId="{57E60BFB-8390-4CDA-85AC-BE98C165E520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6" creationId="{7A6FE01C-68B3-45AC-81E8-5EDAFE48CF7C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7" creationId="{DC1413E4-9816-4974-AD26-14E057F80528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8" creationId="{70D0E9EA-295C-42B3-84CC-E5F8D6C73475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69" creationId="{DF93F1DC-3B6C-477C-BD61-77ED7CEF6800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0" creationId="{F025FC55-AA2F-4318-A4AB-AEA0311B81A3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1" creationId="{985F976F-00EA-4F69-A1E3-82BDDDF23ACD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2" creationId="{E0466FD6-40CB-4DCC-9FBA-0ED48509FA49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3" creationId="{6E49DDFF-F549-482D-A12C-BD052C5A11CD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4" creationId="{F5214C26-7E70-4142-AF1C-671669F25CFB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5" creationId="{361A1413-3432-48E1-9F11-6703B69F2FE2}"/>
          </ac:spMkLst>
        </pc:spChg>
        <pc:spChg chg="mod">
          <ac:chgData name="Lucas Jellema" userId="7e183fbb-84e0-44b3-9b03-0792bc8d162b" providerId="ADAL" clId="{FCEA5AB8-D744-43BD-81CA-AAD9FCCAA594}" dt="2022-05-27T20:25:06.495" v="4090" actId="14100"/>
          <ac:spMkLst>
            <pc:docMk/>
            <pc:sldMk cId="2421962755" sldId="3060"/>
            <ac:spMk id="76" creationId="{C5998684-AB5F-4460-BE06-0723CE1E03E5}"/>
          </ac:spMkLst>
        </pc:spChg>
        <pc:grpChg chg="add mod">
          <ac:chgData name="Lucas Jellema" userId="7e183fbb-84e0-44b3-9b03-0792bc8d162b" providerId="ADAL" clId="{FCEA5AB8-D744-43BD-81CA-AAD9FCCAA594}" dt="2022-05-27T20:25:06.495" v="4090" actId="14100"/>
          <ac:grpSpMkLst>
            <pc:docMk/>
            <pc:sldMk cId="2421962755" sldId="3060"/>
            <ac:grpSpMk id="7" creationId="{4F66EA7F-EAC6-4530-AAC9-1A5BC3F93B81}"/>
          </ac:grpSpMkLst>
        </pc:grp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9" creationId="{72CFA234-3BD9-417A-B737-2E9DAC40F918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0" creationId="{71F2B875-2B04-400D-961E-365360F4A411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1" creationId="{79CD56EB-1459-4960-9929-7AB3AF06814E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2" creationId="{878A38B7-3BC8-4D24-994C-ADA9E1D58FC4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3" creationId="{D859B53D-DE58-4205-9AD3-18921A1F7547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4" creationId="{13C4A9EE-1CD2-4931-A294-C76031446F05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5" creationId="{35B81CC5-82FB-4F84-8585-2A45D156BA37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6" creationId="{3B74AF7A-1046-4DED-A89E-F5E9CFE8054A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7" creationId="{2C346CD9-5C93-4EDD-87F3-6CA111E9FEA5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8" creationId="{7AAD9C7D-4FBC-4808-B3DE-9C9FC2953FDA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19" creationId="{45320806-C012-4886-BBE5-39DBEE2C711C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0" creationId="{2A26DC1D-9168-4BB1-827B-D2CB49C6978D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1" creationId="{A05E13C6-F77E-4A76-B86B-CE3C4A046AC3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2" creationId="{6B3299D0-C7B8-4BEA-B606-A209A5FE17CB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3" creationId="{593D01F8-2519-4FB1-A708-C80B795BD467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4" creationId="{615B25B4-000C-4B67-AC8B-45D44EA66262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5" creationId="{93A184A2-8829-44C0-8289-DE57F05A98EE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6" creationId="{4D4201DD-87B1-4332-836F-171790D6CE75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7" creationId="{5EAC39C1-1B46-48BC-BD90-3E6A69917DC6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8" creationId="{37F77CFB-87BD-47E8-B965-5F5A6A9DE1BE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29" creationId="{123A2267-7C0C-45DD-9314-B01D14D74342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30" creationId="{EE4AEA2A-6B0D-4E1A-BFA8-6D6104D9FAD6}"/>
          </ac:picMkLst>
        </pc:picChg>
        <pc:picChg chg="mod">
          <ac:chgData name="Lucas Jellema" userId="7e183fbb-84e0-44b3-9b03-0792bc8d162b" providerId="ADAL" clId="{FCEA5AB8-D744-43BD-81CA-AAD9FCCAA594}" dt="2022-05-27T20:25:06.495" v="4090" actId="14100"/>
          <ac:picMkLst>
            <pc:docMk/>
            <pc:sldMk cId="2421962755" sldId="3060"/>
            <ac:picMk id="31" creationId="{04E30871-CC32-4D2B-B143-027EEBD5607C}"/>
          </ac:picMkLst>
        </pc:picChg>
      </pc:sldChg>
      <pc:sldChg chg="add">
        <pc:chgData name="Lucas Jellema" userId="7e183fbb-84e0-44b3-9b03-0792bc8d162b" providerId="ADAL" clId="{FCEA5AB8-D744-43BD-81CA-AAD9FCCAA594}" dt="2022-05-28T07:09:09.325" v="4310" actId="2890"/>
        <pc:sldMkLst>
          <pc:docMk/>
          <pc:sldMk cId="3741039909" sldId="3061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4129265507" sldId="3061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31852848" sldId="3062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00075059" sldId="3063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89861413" sldId="3064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08609208" sldId="3065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684729689" sldId="3066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954104526" sldId="3067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4060306985" sldId="306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847171272" sldId="3069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886844774" sldId="3070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543598974" sldId="3071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37622071" sldId="3072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824063465" sldId="3073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133622125" sldId="3074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945228991" sldId="3075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033604171" sldId="3076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391212623" sldId="3077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546370562" sldId="307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473824757" sldId="3079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265963351" sldId="3080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4168893666" sldId="3081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989465555" sldId="3082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127494244" sldId="3083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258427158" sldId="3085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381343329" sldId="3086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573249924" sldId="3088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1669931336" sldId="3089"/>
        </pc:sldMkLst>
      </pc:sldChg>
      <pc:sldChg chg="del">
        <pc:chgData name="Lucas Jellema" userId="7e183fbb-84e0-44b3-9b03-0792bc8d162b" providerId="ADAL" clId="{FCEA5AB8-D744-43BD-81CA-AAD9FCCAA594}" dt="2022-05-26T06:07:05.182" v="76" actId="47"/>
        <pc:sldMkLst>
          <pc:docMk/>
          <pc:sldMk cId="205957552" sldId="30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31-5-2022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0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https://steampipe.io/docs/sql/querying-json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2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9F0C-F5F7-473A-9570-EBC5FC76C2DD}" type="datetime1">
              <a:rPr lang="en-US" noProof="0" smtClean="0"/>
              <a:t>31-May-22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Conclusion Code Café - Steampipe - select * from cloud;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76D-8472-442F-9FE9-4A06C5751C39}" type="datetime1">
              <a:rPr lang="en-US" smtClean="0"/>
              <a:t>31-May-22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E7C6-B300-4379-911C-4D8D908D023F}" type="datetime1">
              <a:rPr lang="en-US" smtClean="0"/>
              <a:t>31-May-22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E86-0C47-4767-AB78-A70943262E92}" type="datetime1">
              <a:rPr lang="en-US" smtClean="0"/>
              <a:t>31-May-22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3166-910D-441A-BE74-0BEE688D7C12}" type="datetime1">
              <a:rPr lang="en-US" smtClean="0"/>
              <a:t>31-May-22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4AD-6D21-4450-8376-45683CF0663C}" type="datetime1">
              <a:rPr lang="en-US" smtClean="0"/>
              <a:t>31-May-22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F13-F96E-4866-B006-B9465EBB09BF}" type="datetime1">
              <a:rPr lang="en-US" smtClean="0"/>
              <a:t>31-May-22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BE6-3755-4EEA-A38D-816C66A4834E}" type="datetime1">
              <a:rPr lang="en-US" smtClean="0"/>
              <a:t>31-May-22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10B6-1ACF-47B3-9D4D-9C13D8EAE36B}" type="datetime1">
              <a:rPr lang="en-US" smtClean="0"/>
              <a:t>31-May-22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46E6-4C00-471F-BB8F-0BA6E83209A2}" type="datetime1">
              <a:rPr lang="en-US" smtClean="0"/>
              <a:t>31-May-22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D0AB-6F70-4322-9A96-12B065518335}" type="datetime1">
              <a:rPr lang="en-US" noProof="0" smtClean="0"/>
              <a:t>31-May-22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Conclusion Code Café - Steampipe - select * from cloud;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13DFFD45-9BA7-49B8-8FD1-D1EE7F0372BF}" type="datetime1">
              <a:rPr lang="en-US" smtClean="0"/>
              <a:t>31-May-22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Conclusion Code Café - Steampipe - select * from cloud;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18" Type="http://schemas.openxmlformats.org/officeDocument/2006/relationships/image" Target="../media/image20.jpg"/><Relationship Id="rId26" Type="http://schemas.openxmlformats.org/officeDocument/2006/relationships/image" Target="../media/image28.jp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5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jpg"/><Relationship Id="rId20" Type="http://schemas.openxmlformats.org/officeDocument/2006/relationships/image" Target="../media/image22.jp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jpg"/><Relationship Id="rId5" Type="http://schemas.openxmlformats.org/officeDocument/2006/relationships/image" Target="../media/image7.00D58180"/><Relationship Id="rId15" Type="http://schemas.openxmlformats.org/officeDocument/2006/relationships/image" Target="../media/image17.jpg"/><Relationship Id="rId23" Type="http://schemas.openxmlformats.org/officeDocument/2006/relationships/image" Target="../media/image25.jpg"/><Relationship Id="rId28" Type="http://schemas.openxmlformats.org/officeDocument/2006/relationships/image" Target="../media/image30.jp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jpg"/><Relationship Id="rId22" Type="http://schemas.openxmlformats.org/officeDocument/2006/relationships/image" Target="../media/image24.jpg"/><Relationship Id="rId27" Type="http://schemas.openxmlformats.org/officeDocument/2006/relationships/image" Target="../media/image29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18" Type="http://schemas.openxmlformats.org/officeDocument/2006/relationships/image" Target="../media/image23.jpg"/><Relationship Id="rId3" Type="http://schemas.openxmlformats.org/officeDocument/2006/relationships/image" Target="../media/image9.png"/><Relationship Id="rId21" Type="http://schemas.openxmlformats.org/officeDocument/2006/relationships/image" Target="../media/image26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jpg"/><Relationship Id="rId25" Type="http://schemas.openxmlformats.org/officeDocument/2006/relationships/image" Target="../media/image30.jpg"/><Relationship Id="rId2" Type="http://schemas.openxmlformats.org/officeDocument/2006/relationships/image" Target="../media/image8.png"/><Relationship Id="rId16" Type="http://schemas.openxmlformats.org/officeDocument/2006/relationships/image" Target="../media/image21.jpg"/><Relationship Id="rId20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24" Type="http://schemas.openxmlformats.org/officeDocument/2006/relationships/image" Target="../media/image29.jpg"/><Relationship Id="rId5" Type="http://schemas.openxmlformats.org/officeDocument/2006/relationships/image" Target="../media/image46.png"/><Relationship Id="rId15" Type="http://schemas.openxmlformats.org/officeDocument/2006/relationships/image" Target="../media/image20.jpg"/><Relationship Id="rId23" Type="http://schemas.openxmlformats.org/officeDocument/2006/relationships/image" Target="../media/image28.jpg"/><Relationship Id="rId10" Type="http://schemas.openxmlformats.org/officeDocument/2006/relationships/image" Target="../media/image15.jpg"/><Relationship Id="rId19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14.jpg"/><Relationship Id="rId14" Type="http://schemas.openxmlformats.org/officeDocument/2006/relationships/image" Target="../media/image19.jpg"/><Relationship Id="rId22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18" Type="http://schemas.openxmlformats.org/officeDocument/2006/relationships/image" Target="../media/image23.jpg"/><Relationship Id="rId3" Type="http://schemas.openxmlformats.org/officeDocument/2006/relationships/image" Target="../media/image9.png"/><Relationship Id="rId21" Type="http://schemas.openxmlformats.org/officeDocument/2006/relationships/image" Target="../media/image26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jpg"/><Relationship Id="rId25" Type="http://schemas.openxmlformats.org/officeDocument/2006/relationships/image" Target="../media/image30.jpg"/><Relationship Id="rId2" Type="http://schemas.openxmlformats.org/officeDocument/2006/relationships/image" Target="../media/image8.png"/><Relationship Id="rId16" Type="http://schemas.openxmlformats.org/officeDocument/2006/relationships/image" Target="../media/image21.jpg"/><Relationship Id="rId20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24" Type="http://schemas.openxmlformats.org/officeDocument/2006/relationships/image" Target="../media/image29.jpg"/><Relationship Id="rId5" Type="http://schemas.openxmlformats.org/officeDocument/2006/relationships/image" Target="../media/image46.png"/><Relationship Id="rId15" Type="http://schemas.openxmlformats.org/officeDocument/2006/relationships/image" Target="../media/image20.jpg"/><Relationship Id="rId23" Type="http://schemas.openxmlformats.org/officeDocument/2006/relationships/image" Target="../media/image28.jpg"/><Relationship Id="rId10" Type="http://schemas.openxmlformats.org/officeDocument/2006/relationships/image" Target="../media/image15.jpg"/><Relationship Id="rId19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14.jpg"/><Relationship Id="rId14" Type="http://schemas.openxmlformats.org/officeDocument/2006/relationships/image" Target="../media/image19.jpg"/><Relationship Id="rId22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22.jpg"/><Relationship Id="rId20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24" Type="http://schemas.openxmlformats.org/officeDocument/2006/relationships/image" Target="../media/image30.jp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23" Type="http://schemas.openxmlformats.org/officeDocument/2006/relationships/image" Target="../media/image29.jpg"/><Relationship Id="rId10" Type="http://schemas.openxmlformats.org/officeDocument/2006/relationships/image" Target="../media/image16.jpg"/><Relationship Id="rId19" Type="http://schemas.openxmlformats.org/officeDocument/2006/relationships/image" Target="../media/image25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jpg"/><Relationship Id="rId22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aw outline">
            <a:extLst>
              <a:ext uri="{FF2B5EF4-FFF2-40B4-BE49-F238E27FC236}">
                <a16:creationId xmlns:a16="http://schemas.microsoft.com/office/drawing/2014/main" id="{003352D2-C0A5-49CC-9A54-FF3C1B0B423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693" b="31693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Steampipe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&lt;cloud&gt;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4BE3A-27A7-43DA-9103-D8C14FA49359}"/>
              </a:ext>
            </a:extLst>
          </p:cNvPr>
          <p:cNvSpPr txBox="1"/>
          <p:nvPr/>
        </p:nvSpPr>
        <p:spPr>
          <a:xfrm>
            <a:off x="78658" y="4356199"/>
            <a:ext cx="397564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350" b="1" kern="1200" dirty="0">
                <a:ea typeface="+mn-ea"/>
                <a:cs typeface="+mn-cs"/>
              </a:rPr>
              <a:t>Conclusion Code Café – 31 mei 2022</a:t>
            </a:r>
            <a:endParaRPr kumimoji="0" lang="nl-NL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Lucas Jellema, </a:t>
            </a:r>
            <a:r>
              <a:rPr kumimoji="0" lang="nl-NL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CTO &amp; Architect AMIS | Conclusion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43BAE3-1682-4296-86F7-596EFFE6A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90" y="176041"/>
            <a:ext cx="2144486" cy="1426548"/>
          </a:xfrm>
          <a:prstGeom prst="rect">
            <a:avLst/>
          </a:prstGeom>
          <a:noFill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DA3E84C-C499-4842-A5AD-723CCEA5CAAA}"/>
              </a:ext>
            </a:extLst>
          </p:cNvPr>
          <p:cNvGrpSpPr/>
          <p:nvPr/>
        </p:nvGrpSpPr>
        <p:grpSpPr>
          <a:xfrm>
            <a:off x="25422" y="1101751"/>
            <a:ext cx="5151297" cy="2183126"/>
            <a:chOff x="97283" y="1777541"/>
            <a:chExt cx="8891871" cy="3096938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911F0B42-7481-45D5-BCAF-045B199F5D15}"/>
                </a:ext>
              </a:extLst>
            </p:cNvPr>
            <p:cNvSpPr/>
            <p:nvPr/>
          </p:nvSpPr>
          <p:spPr>
            <a:xfrm>
              <a:off x="2307771" y="2456142"/>
              <a:ext cx="4365172" cy="2399358"/>
            </a:xfrm>
            <a:prstGeom prst="can">
              <a:avLst/>
            </a:prstGeom>
            <a:solidFill>
              <a:srgbClr val="70B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postgresql-logo | Unixmen">
              <a:extLst>
                <a:ext uri="{FF2B5EF4-FFF2-40B4-BE49-F238E27FC236}">
                  <a16:creationId xmlns:a16="http://schemas.microsoft.com/office/drawing/2014/main" id="{62916F9D-5986-4E6E-B939-560D0D466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923" y="3945755"/>
              <a:ext cx="835278" cy="92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aws-logo">
              <a:extLst>
                <a:ext uri="{FF2B5EF4-FFF2-40B4-BE49-F238E27FC236}">
                  <a16:creationId xmlns:a16="http://schemas.microsoft.com/office/drawing/2014/main" id="{E341AF65-D0FD-4039-9091-C87A81C1F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79" y="3335883"/>
              <a:ext cx="1257771" cy="94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A6FF46CA-5D19-4BC3-8373-A6A531CFD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75" y="3921149"/>
              <a:ext cx="1309706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oraclecloud | SUSE Communities">
              <a:extLst>
                <a:ext uri="{FF2B5EF4-FFF2-40B4-BE49-F238E27FC236}">
                  <a16:creationId xmlns:a16="http://schemas.microsoft.com/office/drawing/2014/main" id="{39D9BE51-C16A-4B1D-B263-CF5963D74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9" y="4231592"/>
              <a:ext cx="1112845" cy="63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384FCE5-8A85-42F0-B53C-5F2353DCE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283" y="3652421"/>
              <a:ext cx="537456" cy="537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501A42-F2A0-43E7-848F-61452501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73704" y="4350675"/>
              <a:ext cx="518287" cy="504825"/>
            </a:xfrm>
            <a:prstGeom prst="rect">
              <a:avLst/>
            </a:prstGeom>
          </p:spPr>
        </p:pic>
        <p:pic>
          <p:nvPicPr>
            <p:cNvPr id="30" name="Snagit_SNG842">
              <a:extLst>
                <a:ext uri="{FF2B5EF4-FFF2-40B4-BE49-F238E27FC236}">
                  <a16:creationId xmlns:a16="http://schemas.microsoft.com/office/drawing/2014/main" id="{F99FB974-18DD-4E69-9B9A-1B7E4C17A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5353" y="3023572"/>
              <a:ext cx="770258" cy="361979"/>
            </a:xfrm>
            <a:prstGeom prst="rect">
              <a:avLst/>
            </a:prstGeom>
          </p:spPr>
        </p:pic>
        <p:pic>
          <p:nvPicPr>
            <p:cNvPr id="31" name="Snagit_SNG845">
              <a:extLst>
                <a:ext uri="{FF2B5EF4-FFF2-40B4-BE49-F238E27FC236}">
                  <a16:creationId xmlns:a16="http://schemas.microsoft.com/office/drawing/2014/main" id="{CED6A463-86B3-4968-A57D-8710355E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72160" y="3584111"/>
              <a:ext cx="766048" cy="378815"/>
            </a:xfrm>
            <a:prstGeom prst="rect">
              <a:avLst/>
            </a:prstGeom>
          </p:spPr>
        </p:pic>
        <p:pic>
          <p:nvPicPr>
            <p:cNvPr id="32" name="Snagit_SNG847">
              <a:extLst>
                <a:ext uri="{FF2B5EF4-FFF2-40B4-BE49-F238E27FC236}">
                  <a16:creationId xmlns:a16="http://schemas.microsoft.com/office/drawing/2014/main" id="{D8F0DB4B-F6C9-4561-B348-1E57F90D8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3145" y="1777541"/>
              <a:ext cx="795511" cy="383024"/>
            </a:xfrm>
            <a:prstGeom prst="rect">
              <a:avLst/>
            </a:prstGeom>
          </p:spPr>
        </p:pic>
        <p:pic>
          <p:nvPicPr>
            <p:cNvPr id="33" name="Snagit_SNG849">
              <a:extLst>
                <a:ext uri="{FF2B5EF4-FFF2-40B4-BE49-F238E27FC236}">
                  <a16:creationId xmlns:a16="http://schemas.microsoft.com/office/drawing/2014/main" id="{04780180-DA00-4200-BAD7-342A2B91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36925" y="1908501"/>
              <a:ext cx="766048" cy="387233"/>
            </a:xfrm>
            <a:prstGeom prst="rect">
              <a:avLst/>
            </a:prstGeom>
          </p:spPr>
        </p:pic>
        <p:pic>
          <p:nvPicPr>
            <p:cNvPr id="34" name="Snagit_SNG84C">
              <a:extLst>
                <a:ext uri="{FF2B5EF4-FFF2-40B4-BE49-F238E27FC236}">
                  <a16:creationId xmlns:a16="http://schemas.microsoft.com/office/drawing/2014/main" id="{87981E8F-4EAE-4E2C-9D87-5CF0B1EF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72979" y="2009536"/>
              <a:ext cx="770257" cy="374606"/>
            </a:xfrm>
            <a:prstGeom prst="rect">
              <a:avLst/>
            </a:prstGeom>
          </p:spPr>
        </p:pic>
        <p:pic>
          <p:nvPicPr>
            <p:cNvPr id="35" name="Snagit_SNG84E">
              <a:extLst>
                <a:ext uri="{FF2B5EF4-FFF2-40B4-BE49-F238E27FC236}">
                  <a16:creationId xmlns:a16="http://schemas.microsoft.com/office/drawing/2014/main" id="{C8715106-CA2E-4BE7-A7B3-2497570C0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15816" y="2488019"/>
              <a:ext cx="749212" cy="378815"/>
            </a:xfrm>
            <a:prstGeom prst="rect">
              <a:avLst/>
            </a:prstGeom>
          </p:spPr>
        </p:pic>
        <p:pic>
          <p:nvPicPr>
            <p:cNvPr id="36" name="Snagit_SNG850">
              <a:extLst>
                <a:ext uri="{FF2B5EF4-FFF2-40B4-BE49-F238E27FC236}">
                  <a16:creationId xmlns:a16="http://schemas.microsoft.com/office/drawing/2014/main" id="{43F7559B-D6B2-46A8-A4A6-220C445EC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08880" y="1946006"/>
              <a:ext cx="766048" cy="378815"/>
            </a:xfrm>
            <a:prstGeom prst="rect">
              <a:avLst/>
            </a:prstGeom>
          </p:spPr>
        </p:pic>
        <p:pic>
          <p:nvPicPr>
            <p:cNvPr id="37" name="Snagit_SNG862">
              <a:extLst>
                <a:ext uri="{FF2B5EF4-FFF2-40B4-BE49-F238E27FC236}">
                  <a16:creationId xmlns:a16="http://schemas.microsoft.com/office/drawing/2014/main" id="{E2842BAC-FFD7-41BD-A8E7-6DDBEE717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8699" y="2975096"/>
              <a:ext cx="761840" cy="353561"/>
            </a:xfrm>
            <a:prstGeom prst="rect">
              <a:avLst/>
            </a:prstGeom>
          </p:spPr>
        </p:pic>
        <p:pic>
          <p:nvPicPr>
            <p:cNvPr id="38" name="Snagit_SNG82C">
              <a:extLst>
                <a:ext uri="{FF2B5EF4-FFF2-40B4-BE49-F238E27FC236}">
                  <a16:creationId xmlns:a16="http://schemas.microsoft.com/office/drawing/2014/main" id="{65CBC8F5-1807-478B-A695-A2DCE4D2D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44703" y="2626446"/>
              <a:ext cx="761840" cy="361979"/>
            </a:xfrm>
            <a:prstGeom prst="rect">
              <a:avLst/>
            </a:prstGeom>
          </p:spPr>
        </p:pic>
        <p:pic>
          <p:nvPicPr>
            <p:cNvPr id="39" name="Snagit_SNG82E">
              <a:extLst>
                <a:ext uri="{FF2B5EF4-FFF2-40B4-BE49-F238E27FC236}">
                  <a16:creationId xmlns:a16="http://schemas.microsoft.com/office/drawing/2014/main" id="{117F06C5-2C17-441F-89B8-C0B07986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39323" y="1793081"/>
              <a:ext cx="761839" cy="378815"/>
            </a:xfrm>
            <a:prstGeom prst="rect">
              <a:avLst/>
            </a:prstGeom>
          </p:spPr>
        </p:pic>
        <p:pic>
          <p:nvPicPr>
            <p:cNvPr id="40" name="Snagit_SNG830">
              <a:extLst>
                <a:ext uri="{FF2B5EF4-FFF2-40B4-BE49-F238E27FC236}">
                  <a16:creationId xmlns:a16="http://schemas.microsoft.com/office/drawing/2014/main" id="{25362976-7063-4E86-97FD-E8D9EEFB3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9799" y="2077327"/>
              <a:ext cx="770257" cy="378815"/>
            </a:xfrm>
            <a:prstGeom prst="rect">
              <a:avLst/>
            </a:prstGeom>
          </p:spPr>
        </p:pic>
        <p:pic>
          <p:nvPicPr>
            <p:cNvPr id="41" name="Snagit_SNG832">
              <a:extLst>
                <a:ext uri="{FF2B5EF4-FFF2-40B4-BE49-F238E27FC236}">
                  <a16:creationId xmlns:a16="http://schemas.microsoft.com/office/drawing/2014/main" id="{C902434A-1D28-46D0-A79F-59D26DF77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853056" y="1785959"/>
              <a:ext cx="749212" cy="366188"/>
            </a:xfrm>
            <a:prstGeom prst="rect">
              <a:avLst/>
            </a:prstGeom>
          </p:spPr>
        </p:pic>
        <p:pic>
          <p:nvPicPr>
            <p:cNvPr id="42" name="Snagit_SNG833">
              <a:extLst>
                <a:ext uri="{FF2B5EF4-FFF2-40B4-BE49-F238E27FC236}">
                  <a16:creationId xmlns:a16="http://schemas.microsoft.com/office/drawing/2014/main" id="{D876366F-FA12-428B-89A3-3CE4AD1A7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667213" y="2010272"/>
              <a:ext cx="766048" cy="366188"/>
            </a:xfrm>
            <a:prstGeom prst="rect">
              <a:avLst/>
            </a:prstGeom>
          </p:spPr>
        </p:pic>
        <p:pic>
          <p:nvPicPr>
            <p:cNvPr id="43" name="Snagit_SNG836">
              <a:extLst>
                <a:ext uri="{FF2B5EF4-FFF2-40B4-BE49-F238E27FC236}">
                  <a16:creationId xmlns:a16="http://schemas.microsoft.com/office/drawing/2014/main" id="{18B40DA4-8175-4665-A49D-5E8053D8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894206" y="3067041"/>
              <a:ext cx="766048" cy="370397"/>
            </a:xfrm>
            <a:prstGeom prst="rect">
              <a:avLst/>
            </a:prstGeom>
          </p:spPr>
        </p:pic>
        <p:pic>
          <p:nvPicPr>
            <p:cNvPr id="44" name="Snagit_SNG839">
              <a:extLst>
                <a:ext uri="{FF2B5EF4-FFF2-40B4-BE49-F238E27FC236}">
                  <a16:creationId xmlns:a16="http://schemas.microsoft.com/office/drawing/2014/main" id="{4847CDC0-0A4E-4B33-8FC2-21A8971F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357238" y="2240968"/>
              <a:ext cx="757630" cy="370397"/>
            </a:xfrm>
            <a:prstGeom prst="rect">
              <a:avLst/>
            </a:prstGeom>
          </p:spPr>
        </p:pic>
        <p:pic>
          <p:nvPicPr>
            <p:cNvPr id="45" name="Snagit_SNG83B">
              <a:extLst>
                <a:ext uri="{FF2B5EF4-FFF2-40B4-BE49-F238E27FC236}">
                  <a16:creationId xmlns:a16="http://schemas.microsoft.com/office/drawing/2014/main" id="{517597B5-AF1C-4223-AC79-D6E72DE3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239941" y="2497599"/>
              <a:ext cx="749213" cy="353561"/>
            </a:xfrm>
            <a:prstGeom prst="rect">
              <a:avLst/>
            </a:prstGeom>
          </p:spPr>
        </p:pic>
        <p:pic>
          <p:nvPicPr>
            <p:cNvPr id="46" name="Snagit_SNG840">
              <a:extLst>
                <a:ext uri="{FF2B5EF4-FFF2-40B4-BE49-F238E27FC236}">
                  <a16:creationId xmlns:a16="http://schemas.microsoft.com/office/drawing/2014/main" id="{392BA48C-999B-447D-92ED-B274828C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821093" y="3104883"/>
              <a:ext cx="757630" cy="366188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19CE2E2-A102-4752-A4E8-78C3027DB6CF}"/>
                </a:ext>
              </a:extLst>
            </p:cNvPr>
            <p:cNvSpPr/>
            <p:nvPr/>
          </p:nvSpPr>
          <p:spPr>
            <a:xfrm>
              <a:off x="2484393" y="3692038"/>
              <a:ext cx="1176425" cy="528663"/>
            </a:xfrm>
            <a:custGeom>
              <a:avLst/>
              <a:gdLst>
                <a:gd name="connsiteX0" fmla="*/ 0 w 1176425"/>
                <a:gd name="connsiteY0" fmla="*/ 264332 h 528663"/>
                <a:gd name="connsiteX1" fmla="*/ 588213 w 1176425"/>
                <a:gd name="connsiteY1" fmla="*/ 0 h 528663"/>
                <a:gd name="connsiteX2" fmla="*/ 1176426 w 1176425"/>
                <a:gd name="connsiteY2" fmla="*/ 264332 h 528663"/>
                <a:gd name="connsiteX3" fmla="*/ 588213 w 1176425"/>
                <a:gd name="connsiteY3" fmla="*/ 528664 h 528663"/>
                <a:gd name="connsiteX4" fmla="*/ 0 w 1176425"/>
                <a:gd name="connsiteY4" fmla="*/ 264332 h 52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425" h="528663" extrusionOk="0">
                  <a:moveTo>
                    <a:pt x="0" y="264332"/>
                  </a:moveTo>
                  <a:cubicBezTo>
                    <a:pt x="6621" y="68542"/>
                    <a:pt x="283177" y="15969"/>
                    <a:pt x="588213" y="0"/>
                  </a:cubicBezTo>
                  <a:cubicBezTo>
                    <a:pt x="891903" y="-8005"/>
                    <a:pt x="1178743" y="110219"/>
                    <a:pt x="1176426" y="264332"/>
                  </a:cubicBezTo>
                  <a:cubicBezTo>
                    <a:pt x="1181899" y="406702"/>
                    <a:pt x="903423" y="553257"/>
                    <a:pt x="588213" y="528664"/>
                  </a:cubicBezTo>
                  <a:cubicBezTo>
                    <a:pt x="262219" y="532386"/>
                    <a:pt x="3908" y="406881"/>
                    <a:pt x="0" y="264332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AB22E6-B174-483F-811A-04C4D6B7AD4F}"/>
                </a:ext>
              </a:extLst>
            </p:cNvPr>
            <p:cNvSpPr/>
            <p:nvPr/>
          </p:nvSpPr>
          <p:spPr>
            <a:xfrm>
              <a:off x="2455815" y="3105373"/>
              <a:ext cx="757630" cy="325723"/>
            </a:xfrm>
            <a:custGeom>
              <a:avLst/>
              <a:gdLst>
                <a:gd name="connsiteX0" fmla="*/ 0 w 757630"/>
                <a:gd name="connsiteY0" fmla="*/ 162862 h 325723"/>
                <a:gd name="connsiteX1" fmla="*/ 378815 w 757630"/>
                <a:gd name="connsiteY1" fmla="*/ 0 h 325723"/>
                <a:gd name="connsiteX2" fmla="*/ 757630 w 757630"/>
                <a:gd name="connsiteY2" fmla="*/ 162862 h 325723"/>
                <a:gd name="connsiteX3" fmla="*/ 378815 w 757630"/>
                <a:gd name="connsiteY3" fmla="*/ 325724 h 325723"/>
                <a:gd name="connsiteX4" fmla="*/ 0 w 757630"/>
                <a:gd name="connsiteY4" fmla="*/ 162862 h 32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30" h="325723" extrusionOk="0">
                  <a:moveTo>
                    <a:pt x="0" y="162862"/>
                  </a:moveTo>
                  <a:cubicBezTo>
                    <a:pt x="1038" y="65107"/>
                    <a:pt x="194861" y="20348"/>
                    <a:pt x="378815" y="0"/>
                  </a:cubicBezTo>
                  <a:cubicBezTo>
                    <a:pt x="580292" y="-2925"/>
                    <a:pt x="759141" y="67619"/>
                    <a:pt x="757630" y="162862"/>
                  </a:cubicBezTo>
                  <a:cubicBezTo>
                    <a:pt x="787502" y="233063"/>
                    <a:pt x="578383" y="350304"/>
                    <a:pt x="378815" y="325724"/>
                  </a:cubicBezTo>
                  <a:cubicBezTo>
                    <a:pt x="165397" y="339530"/>
                    <a:pt x="14533" y="240026"/>
                    <a:pt x="0" y="162862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30229F-8B48-4360-84BA-CBD2DD543735}"/>
                </a:ext>
              </a:extLst>
            </p:cNvPr>
            <p:cNvSpPr/>
            <p:nvPr/>
          </p:nvSpPr>
          <p:spPr>
            <a:xfrm>
              <a:off x="2736788" y="2610074"/>
              <a:ext cx="619641" cy="279411"/>
            </a:xfrm>
            <a:custGeom>
              <a:avLst/>
              <a:gdLst>
                <a:gd name="connsiteX0" fmla="*/ 0 w 619641"/>
                <a:gd name="connsiteY0" fmla="*/ 139706 h 279411"/>
                <a:gd name="connsiteX1" fmla="*/ 309821 w 619641"/>
                <a:gd name="connsiteY1" fmla="*/ 0 h 279411"/>
                <a:gd name="connsiteX2" fmla="*/ 619642 w 619641"/>
                <a:gd name="connsiteY2" fmla="*/ 139706 h 279411"/>
                <a:gd name="connsiteX3" fmla="*/ 309821 w 619641"/>
                <a:gd name="connsiteY3" fmla="*/ 279412 h 279411"/>
                <a:gd name="connsiteX4" fmla="*/ 0 w 619641"/>
                <a:gd name="connsiteY4" fmla="*/ 139706 h 27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41" h="279411" extrusionOk="0">
                  <a:moveTo>
                    <a:pt x="0" y="139706"/>
                  </a:moveTo>
                  <a:cubicBezTo>
                    <a:pt x="587" y="58135"/>
                    <a:pt x="145895" y="5786"/>
                    <a:pt x="309821" y="0"/>
                  </a:cubicBezTo>
                  <a:cubicBezTo>
                    <a:pt x="469917" y="-4164"/>
                    <a:pt x="623367" y="49487"/>
                    <a:pt x="619642" y="139706"/>
                  </a:cubicBezTo>
                  <a:cubicBezTo>
                    <a:pt x="623839" y="214089"/>
                    <a:pt x="469362" y="308887"/>
                    <a:pt x="309821" y="279412"/>
                  </a:cubicBezTo>
                  <a:cubicBezTo>
                    <a:pt x="134237" y="294107"/>
                    <a:pt x="5048" y="212423"/>
                    <a:pt x="0" y="139706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2D6945-CAC4-4598-A931-018F511A49DD}"/>
                </a:ext>
              </a:extLst>
            </p:cNvPr>
            <p:cNvSpPr/>
            <p:nvPr/>
          </p:nvSpPr>
          <p:spPr>
            <a:xfrm>
              <a:off x="3524180" y="2525438"/>
              <a:ext cx="457232" cy="279410"/>
            </a:xfrm>
            <a:custGeom>
              <a:avLst/>
              <a:gdLst>
                <a:gd name="connsiteX0" fmla="*/ 0 w 457232"/>
                <a:gd name="connsiteY0" fmla="*/ 139705 h 279410"/>
                <a:gd name="connsiteX1" fmla="*/ 228616 w 457232"/>
                <a:gd name="connsiteY1" fmla="*/ 0 h 279410"/>
                <a:gd name="connsiteX2" fmla="*/ 457232 w 457232"/>
                <a:gd name="connsiteY2" fmla="*/ 139705 h 279410"/>
                <a:gd name="connsiteX3" fmla="*/ 228616 w 457232"/>
                <a:gd name="connsiteY3" fmla="*/ 279410 h 279410"/>
                <a:gd name="connsiteX4" fmla="*/ 0 w 457232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32" h="279410" extrusionOk="0">
                  <a:moveTo>
                    <a:pt x="0" y="139705"/>
                  </a:moveTo>
                  <a:cubicBezTo>
                    <a:pt x="1494" y="51311"/>
                    <a:pt x="111374" y="7265"/>
                    <a:pt x="228616" y="0"/>
                  </a:cubicBezTo>
                  <a:cubicBezTo>
                    <a:pt x="343864" y="-4164"/>
                    <a:pt x="460957" y="49486"/>
                    <a:pt x="457232" y="139705"/>
                  </a:cubicBezTo>
                  <a:cubicBezTo>
                    <a:pt x="481756" y="200652"/>
                    <a:pt x="346444" y="300898"/>
                    <a:pt x="228616" y="279410"/>
                  </a:cubicBezTo>
                  <a:cubicBezTo>
                    <a:pt x="97880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F5D568-94AD-4396-8594-457B20C5E9CE}"/>
                </a:ext>
              </a:extLst>
            </p:cNvPr>
            <p:cNvSpPr/>
            <p:nvPr/>
          </p:nvSpPr>
          <p:spPr>
            <a:xfrm>
              <a:off x="4004757" y="2687056"/>
              <a:ext cx="567243" cy="279410"/>
            </a:xfrm>
            <a:custGeom>
              <a:avLst/>
              <a:gdLst>
                <a:gd name="connsiteX0" fmla="*/ 0 w 567243"/>
                <a:gd name="connsiteY0" fmla="*/ 139705 h 279410"/>
                <a:gd name="connsiteX1" fmla="*/ 283622 w 567243"/>
                <a:gd name="connsiteY1" fmla="*/ 0 h 279410"/>
                <a:gd name="connsiteX2" fmla="*/ 567244 w 567243"/>
                <a:gd name="connsiteY2" fmla="*/ 139705 h 279410"/>
                <a:gd name="connsiteX3" fmla="*/ 283622 w 567243"/>
                <a:gd name="connsiteY3" fmla="*/ 279410 h 279410"/>
                <a:gd name="connsiteX4" fmla="*/ 0 w 567243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43" h="279410" extrusionOk="0">
                  <a:moveTo>
                    <a:pt x="0" y="139705"/>
                  </a:moveTo>
                  <a:cubicBezTo>
                    <a:pt x="845" y="56193"/>
                    <a:pt x="151136" y="19457"/>
                    <a:pt x="283622" y="0"/>
                  </a:cubicBezTo>
                  <a:cubicBezTo>
                    <a:pt x="429249" y="-4164"/>
                    <a:pt x="570969" y="49486"/>
                    <a:pt x="567244" y="139705"/>
                  </a:cubicBezTo>
                  <a:cubicBezTo>
                    <a:pt x="575108" y="211664"/>
                    <a:pt x="429437" y="306992"/>
                    <a:pt x="283622" y="279410"/>
                  </a:cubicBezTo>
                  <a:cubicBezTo>
                    <a:pt x="122507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9DABD8-31B1-4173-9799-16CB8C621B9F}"/>
                </a:ext>
              </a:extLst>
            </p:cNvPr>
            <p:cNvSpPr/>
            <p:nvPr/>
          </p:nvSpPr>
          <p:spPr>
            <a:xfrm>
              <a:off x="5551508" y="3734816"/>
              <a:ext cx="983143" cy="455061"/>
            </a:xfrm>
            <a:custGeom>
              <a:avLst/>
              <a:gdLst>
                <a:gd name="connsiteX0" fmla="*/ 0 w 983143"/>
                <a:gd name="connsiteY0" fmla="*/ 227531 h 455061"/>
                <a:gd name="connsiteX1" fmla="*/ 491572 w 983143"/>
                <a:gd name="connsiteY1" fmla="*/ 0 h 455061"/>
                <a:gd name="connsiteX2" fmla="*/ 983144 w 983143"/>
                <a:gd name="connsiteY2" fmla="*/ 227531 h 455061"/>
                <a:gd name="connsiteX3" fmla="*/ 491572 w 983143"/>
                <a:gd name="connsiteY3" fmla="*/ 455062 h 455061"/>
                <a:gd name="connsiteX4" fmla="*/ 0 w 983143"/>
                <a:gd name="connsiteY4" fmla="*/ 227531 h 4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143" h="455061" extrusionOk="0">
                  <a:moveTo>
                    <a:pt x="0" y="227531"/>
                  </a:moveTo>
                  <a:cubicBezTo>
                    <a:pt x="3123" y="78381"/>
                    <a:pt x="243550" y="18903"/>
                    <a:pt x="491572" y="0"/>
                  </a:cubicBezTo>
                  <a:cubicBezTo>
                    <a:pt x="753733" y="-3526"/>
                    <a:pt x="985152" y="94827"/>
                    <a:pt x="983144" y="227531"/>
                  </a:cubicBezTo>
                  <a:cubicBezTo>
                    <a:pt x="1012753" y="333622"/>
                    <a:pt x="741211" y="510735"/>
                    <a:pt x="491572" y="455062"/>
                  </a:cubicBezTo>
                  <a:cubicBezTo>
                    <a:pt x="218943" y="458808"/>
                    <a:pt x="20893" y="334817"/>
                    <a:pt x="0" y="22753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01E5E3-ED47-4F6C-B37A-62CABAEDDBC7}"/>
                </a:ext>
              </a:extLst>
            </p:cNvPr>
            <p:cNvSpPr/>
            <p:nvPr/>
          </p:nvSpPr>
          <p:spPr>
            <a:xfrm>
              <a:off x="5646856" y="4299964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546C09D-169E-408E-A74E-E12E820F9E8F}"/>
                </a:ext>
              </a:extLst>
            </p:cNvPr>
            <p:cNvSpPr/>
            <p:nvPr/>
          </p:nvSpPr>
          <p:spPr>
            <a:xfrm>
              <a:off x="3264282" y="4488514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00556F-DBC6-4EF7-AFE2-7185458F339B}"/>
                </a:ext>
              </a:extLst>
            </p:cNvPr>
            <p:cNvSpPr/>
            <p:nvPr/>
          </p:nvSpPr>
          <p:spPr>
            <a:xfrm>
              <a:off x="2367971" y="4341439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36459C3-E881-4464-8FEC-B5EE7A2DDCCA}"/>
                </a:ext>
              </a:extLst>
            </p:cNvPr>
            <p:cNvSpPr/>
            <p:nvPr/>
          </p:nvSpPr>
          <p:spPr>
            <a:xfrm>
              <a:off x="5378755" y="3347765"/>
              <a:ext cx="591194" cy="225433"/>
            </a:xfrm>
            <a:custGeom>
              <a:avLst/>
              <a:gdLst>
                <a:gd name="connsiteX0" fmla="*/ 0 w 591194"/>
                <a:gd name="connsiteY0" fmla="*/ 112717 h 225433"/>
                <a:gd name="connsiteX1" fmla="*/ 295597 w 591194"/>
                <a:gd name="connsiteY1" fmla="*/ 0 h 225433"/>
                <a:gd name="connsiteX2" fmla="*/ 591194 w 591194"/>
                <a:gd name="connsiteY2" fmla="*/ 112717 h 225433"/>
                <a:gd name="connsiteX3" fmla="*/ 295597 w 591194"/>
                <a:gd name="connsiteY3" fmla="*/ 225434 h 225433"/>
                <a:gd name="connsiteX4" fmla="*/ 0 w 591194"/>
                <a:gd name="connsiteY4" fmla="*/ 112717 h 22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194" h="225433" extrusionOk="0">
                  <a:moveTo>
                    <a:pt x="0" y="112717"/>
                  </a:moveTo>
                  <a:cubicBezTo>
                    <a:pt x="3073" y="27352"/>
                    <a:pt x="146344" y="11279"/>
                    <a:pt x="295597" y="0"/>
                  </a:cubicBezTo>
                  <a:cubicBezTo>
                    <a:pt x="445963" y="-4873"/>
                    <a:pt x="594548" y="38704"/>
                    <a:pt x="591194" y="112717"/>
                  </a:cubicBezTo>
                  <a:cubicBezTo>
                    <a:pt x="618248" y="157087"/>
                    <a:pt x="448406" y="252050"/>
                    <a:pt x="295597" y="225434"/>
                  </a:cubicBezTo>
                  <a:cubicBezTo>
                    <a:pt x="130692" y="230858"/>
                    <a:pt x="2616" y="172668"/>
                    <a:pt x="0" y="112717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1106E7-FEAC-4D81-9DD8-76E04DAA038C}"/>
                </a:ext>
              </a:extLst>
            </p:cNvPr>
            <p:cNvSpPr/>
            <p:nvPr/>
          </p:nvSpPr>
          <p:spPr>
            <a:xfrm>
              <a:off x="5080784" y="2542231"/>
              <a:ext cx="619641" cy="279411"/>
            </a:xfrm>
            <a:custGeom>
              <a:avLst/>
              <a:gdLst>
                <a:gd name="connsiteX0" fmla="*/ 0 w 619641"/>
                <a:gd name="connsiteY0" fmla="*/ 139706 h 279411"/>
                <a:gd name="connsiteX1" fmla="*/ 309821 w 619641"/>
                <a:gd name="connsiteY1" fmla="*/ 0 h 279411"/>
                <a:gd name="connsiteX2" fmla="*/ 619642 w 619641"/>
                <a:gd name="connsiteY2" fmla="*/ 139706 h 279411"/>
                <a:gd name="connsiteX3" fmla="*/ 309821 w 619641"/>
                <a:gd name="connsiteY3" fmla="*/ 279412 h 279411"/>
                <a:gd name="connsiteX4" fmla="*/ 0 w 619641"/>
                <a:gd name="connsiteY4" fmla="*/ 139706 h 27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41" h="279411" extrusionOk="0">
                  <a:moveTo>
                    <a:pt x="0" y="139706"/>
                  </a:moveTo>
                  <a:cubicBezTo>
                    <a:pt x="587" y="58135"/>
                    <a:pt x="145895" y="5786"/>
                    <a:pt x="309821" y="0"/>
                  </a:cubicBezTo>
                  <a:cubicBezTo>
                    <a:pt x="469917" y="-4164"/>
                    <a:pt x="623367" y="49487"/>
                    <a:pt x="619642" y="139706"/>
                  </a:cubicBezTo>
                  <a:cubicBezTo>
                    <a:pt x="623839" y="214089"/>
                    <a:pt x="469362" y="308887"/>
                    <a:pt x="309821" y="279412"/>
                  </a:cubicBezTo>
                  <a:cubicBezTo>
                    <a:pt x="134237" y="294107"/>
                    <a:pt x="5048" y="212423"/>
                    <a:pt x="0" y="139706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0BAEE3F-0E9E-4385-90CE-7B1E147EC9B6}"/>
                </a:ext>
              </a:extLst>
            </p:cNvPr>
            <p:cNvSpPr/>
            <p:nvPr/>
          </p:nvSpPr>
          <p:spPr>
            <a:xfrm>
              <a:off x="5563744" y="2882432"/>
              <a:ext cx="457232" cy="279410"/>
            </a:xfrm>
            <a:custGeom>
              <a:avLst/>
              <a:gdLst>
                <a:gd name="connsiteX0" fmla="*/ 0 w 457232"/>
                <a:gd name="connsiteY0" fmla="*/ 139705 h 279410"/>
                <a:gd name="connsiteX1" fmla="*/ 228616 w 457232"/>
                <a:gd name="connsiteY1" fmla="*/ 0 h 279410"/>
                <a:gd name="connsiteX2" fmla="*/ 457232 w 457232"/>
                <a:gd name="connsiteY2" fmla="*/ 139705 h 279410"/>
                <a:gd name="connsiteX3" fmla="*/ 228616 w 457232"/>
                <a:gd name="connsiteY3" fmla="*/ 279410 h 279410"/>
                <a:gd name="connsiteX4" fmla="*/ 0 w 457232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32" h="279410" extrusionOk="0">
                  <a:moveTo>
                    <a:pt x="0" y="139705"/>
                  </a:moveTo>
                  <a:cubicBezTo>
                    <a:pt x="1494" y="51311"/>
                    <a:pt x="111374" y="7265"/>
                    <a:pt x="228616" y="0"/>
                  </a:cubicBezTo>
                  <a:cubicBezTo>
                    <a:pt x="343864" y="-4164"/>
                    <a:pt x="460957" y="49486"/>
                    <a:pt x="457232" y="139705"/>
                  </a:cubicBezTo>
                  <a:cubicBezTo>
                    <a:pt x="481756" y="200652"/>
                    <a:pt x="346444" y="300898"/>
                    <a:pt x="228616" y="279410"/>
                  </a:cubicBezTo>
                  <a:cubicBezTo>
                    <a:pt x="97880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67E60E-2048-4AF9-AF60-9972B260710F}"/>
                </a:ext>
              </a:extLst>
            </p:cNvPr>
            <p:cNvSpPr/>
            <p:nvPr/>
          </p:nvSpPr>
          <p:spPr>
            <a:xfrm>
              <a:off x="6044321" y="3044050"/>
              <a:ext cx="567243" cy="279410"/>
            </a:xfrm>
            <a:custGeom>
              <a:avLst/>
              <a:gdLst>
                <a:gd name="connsiteX0" fmla="*/ 0 w 567243"/>
                <a:gd name="connsiteY0" fmla="*/ 139705 h 279410"/>
                <a:gd name="connsiteX1" fmla="*/ 283622 w 567243"/>
                <a:gd name="connsiteY1" fmla="*/ 0 h 279410"/>
                <a:gd name="connsiteX2" fmla="*/ 567244 w 567243"/>
                <a:gd name="connsiteY2" fmla="*/ 139705 h 279410"/>
                <a:gd name="connsiteX3" fmla="*/ 283622 w 567243"/>
                <a:gd name="connsiteY3" fmla="*/ 279410 h 279410"/>
                <a:gd name="connsiteX4" fmla="*/ 0 w 567243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43" h="279410" extrusionOk="0">
                  <a:moveTo>
                    <a:pt x="0" y="139705"/>
                  </a:moveTo>
                  <a:cubicBezTo>
                    <a:pt x="845" y="56193"/>
                    <a:pt x="151136" y="19457"/>
                    <a:pt x="283622" y="0"/>
                  </a:cubicBezTo>
                  <a:cubicBezTo>
                    <a:pt x="429249" y="-4164"/>
                    <a:pt x="570969" y="49486"/>
                    <a:pt x="567244" y="139705"/>
                  </a:cubicBezTo>
                  <a:cubicBezTo>
                    <a:pt x="575108" y="211664"/>
                    <a:pt x="429437" y="306992"/>
                    <a:pt x="283622" y="279410"/>
                  </a:cubicBezTo>
                  <a:cubicBezTo>
                    <a:pt x="122507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A7E84727-ABDE-4013-9395-C605F3F134A9}"/>
                </a:ext>
              </a:extLst>
            </p:cNvPr>
            <p:cNvSpPr/>
            <p:nvPr/>
          </p:nvSpPr>
          <p:spPr>
            <a:xfrm>
              <a:off x="1914075" y="3788372"/>
              <a:ext cx="570318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405D4DCC-69ED-41F0-B8A7-F5EC1CFF0742}"/>
                </a:ext>
              </a:extLst>
            </p:cNvPr>
            <p:cNvSpPr/>
            <p:nvPr/>
          </p:nvSpPr>
          <p:spPr>
            <a:xfrm rot="20358048">
              <a:off x="2082221" y="4388827"/>
              <a:ext cx="317231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262C2AB3-F3D6-400F-91C3-0ACBDD54E88E}"/>
                </a:ext>
              </a:extLst>
            </p:cNvPr>
            <p:cNvSpPr/>
            <p:nvPr/>
          </p:nvSpPr>
          <p:spPr>
            <a:xfrm rot="3640765">
              <a:off x="5120195" y="2332762"/>
              <a:ext cx="242274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C27A7BAF-67F4-43C9-9D42-624223AAE1D5}"/>
                </a:ext>
              </a:extLst>
            </p:cNvPr>
            <p:cNvSpPr/>
            <p:nvPr/>
          </p:nvSpPr>
          <p:spPr>
            <a:xfrm rot="11734094">
              <a:off x="6521436" y="3928230"/>
              <a:ext cx="588905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900222F8-9D6C-4AB8-9320-D57017FDF1C8}"/>
                </a:ext>
              </a:extLst>
            </p:cNvPr>
            <p:cNvSpPr/>
            <p:nvPr/>
          </p:nvSpPr>
          <p:spPr>
            <a:xfrm rot="10800000">
              <a:off x="6640923" y="3125844"/>
              <a:ext cx="199116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55C1A052-E695-454E-912E-0E76BCA2A794}"/>
                </a:ext>
              </a:extLst>
            </p:cNvPr>
            <p:cNvSpPr/>
            <p:nvPr/>
          </p:nvSpPr>
          <p:spPr>
            <a:xfrm rot="3640765">
              <a:off x="2468515" y="2233894"/>
              <a:ext cx="574130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3BC8F4-102A-4CDB-8D50-4621FED710F6}"/>
                </a:ext>
              </a:extLst>
            </p:cNvPr>
            <p:cNvSpPr/>
            <p:nvPr/>
          </p:nvSpPr>
          <p:spPr>
            <a:xfrm>
              <a:off x="2691931" y="377351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795FCE-EFFD-4E19-941F-377B9135FC24}"/>
                </a:ext>
              </a:extLst>
            </p:cNvPr>
            <p:cNvSpPr/>
            <p:nvPr/>
          </p:nvSpPr>
          <p:spPr>
            <a:xfrm>
              <a:off x="2855238" y="397413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7AE8AD-7748-4A91-B20E-192E69AFE229}"/>
                </a:ext>
              </a:extLst>
            </p:cNvPr>
            <p:cNvSpPr/>
            <p:nvPr/>
          </p:nvSpPr>
          <p:spPr>
            <a:xfrm>
              <a:off x="2996396" y="3741231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AB6138-DBFC-4B78-BA8F-D623C72DB257}"/>
                </a:ext>
              </a:extLst>
            </p:cNvPr>
            <p:cNvSpPr/>
            <p:nvPr/>
          </p:nvSpPr>
          <p:spPr>
            <a:xfrm>
              <a:off x="3094030" y="397413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7A14E0-8890-4911-8A03-FC13D95BB9F1}"/>
                </a:ext>
              </a:extLst>
            </p:cNvPr>
            <p:cNvSpPr/>
            <p:nvPr/>
          </p:nvSpPr>
          <p:spPr>
            <a:xfrm>
              <a:off x="3244746" y="37687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B1A9717-03A6-4F3C-B442-B6F594C96F29}"/>
                </a:ext>
              </a:extLst>
            </p:cNvPr>
            <p:cNvSpPr/>
            <p:nvPr/>
          </p:nvSpPr>
          <p:spPr>
            <a:xfrm>
              <a:off x="3434672" y="390428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C65EA3-46EE-41A8-AAC5-1C77BF57970F}"/>
                </a:ext>
              </a:extLst>
            </p:cNvPr>
            <p:cNvSpPr/>
            <p:nvPr/>
          </p:nvSpPr>
          <p:spPr>
            <a:xfrm>
              <a:off x="2603357" y="4378806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0EB74A-8654-4D10-9FB1-0EB8FD05A44C}"/>
                </a:ext>
              </a:extLst>
            </p:cNvPr>
            <p:cNvSpPr/>
            <p:nvPr/>
          </p:nvSpPr>
          <p:spPr>
            <a:xfrm>
              <a:off x="2681278" y="319348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7AFFF-C07D-4010-AE13-3F9E91844D63}"/>
                </a:ext>
              </a:extLst>
            </p:cNvPr>
            <p:cNvSpPr/>
            <p:nvPr/>
          </p:nvSpPr>
          <p:spPr>
            <a:xfrm>
              <a:off x="2932978" y="316014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56C646-2A5F-40BF-A830-2184CE4133B6}"/>
                </a:ext>
              </a:extLst>
            </p:cNvPr>
            <p:cNvSpPr/>
            <p:nvPr/>
          </p:nvSpPr>
          <p:spPr>
            <a:xfrm>
              <a:off x="6014914" y="39611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C1FE6E-D065-4350-95FF-F586BF4FFD61}"/>
                </a:ext>
              </a:extLst>
            </p:cNvPr>
            <p:cNvSpPr/>
            <p:nvPr/>
          </p:nvSpPr>
          <p:spPr>
            <a:xfrm>
              <a:off x="5898708" y="376560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E446BA2-EC8D-4074-9472-36740B263948}"/>
                </a:ext>
              </a:extLst>
            </p:cNvPr>
            <p:cNvSpPr/>
            <p:nvPr/>
          </p:nvSpPr>
          <p:spPr>
            <a:xfrm>
              <a:off x="6147058" y="3793117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5B11356-629A-4133-A2F7-A7B1D2A66DEB}"/>
                </a:ext>
              </a:extLst>
            </p:cNvPr>
            <p:cNvSpPr/>
            <p:nvPr/>
          </p:nvSpPr>
          <p:spPr>
            <a:xfrm>
              <a:off x="3065800" y="26497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6DF72EB-284B-4B90-BB00-9F678E9E938A}"/>
                </a:ext>
              </a:extLst>
            </p:cNvPr>
            <p:cNvSpPr/>
            <p:nvPr/>
          </p:nvSpPr>
          <p:spPr>
            <a:xfrm>
              <a:off x="3673492" y="2554145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AD40A9B-F172-40E8-8C3F-A79865B92F0A}"/>
                </a:ext>
              </a:extLst>
            </p:cNvPr>
            <p:cNvSpPr/>
            <p:nvPr/>
          </p:nvSpPr>
          <p:spPr>
            <a:xfrm>
              <a:off x="4150791" y="271990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7C43B6-F0D0-4C21-896C-D2F75B4FBE12}"/>
                </a:ext>
              </a:extLst>
            </p:cNvPr>
            <p:cNvSpPr/>
            <p:nvPr/>
          </p:nvSpPr>
          <p:spPr>
            <a:xfrm>
              <a:off x="4312267" y="274177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EFDCD2-D0A8-4981-BCD6-08FFBF48E728}"/>
                </a:ext>
              </a:extLst>
            </p:cNvPr>
            <p:cNvSpPr/>
            <p:nvPr/>
          </p:nvSpPr>
          <p:spPr>
            <a:xfrm>
              <a:off x="5433261" y="2569032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66B8364-2D59-4A9A-A1E2-AE794290F6F0}"/>
                </a:ext>
              </a:extLst>
            </p:cNvPr>
            <p:cNvSpPr/>
            <p:nvPr/>
          </p:nvSpPr>
          <p:spPr>
            <a:xfrm>
              <a:off x="5695487" y="3869568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E91B13-BBB3-44BA-9297-AC0C6D4AB194}"/>
                </a:ext>
              </a:extLst>
            </p:cNvPr>
            <p:cNvSpPr/>
            <p:nvPr/>
          </p:nvSpPr>
          <p:spPr>
            <a:xfrm>
              <a:off x="5673575" y="3375352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99AAAC6-B59B-4840-95E5-67670326D5AF}"/>
                </a:ext>
              </a:extLst>
            </p:cNvPr>
            <p:cNvSpPr/>
            <p:nvPr/>
          </p:nvSpPr>
          <p:spPr>
            <a:xfrm>
              <a:off x="5651663" y="2943003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2B4F897-CEA4-4CD6-80A9-014802827EA7}"/>
                </a:ext>
              </a:extLst>
            </p:cNvPr>
            <p:cNvSpPr/>
            <p:nvPr/>
          </p:nvSpPr>
          <p:spPr>
            <a:xfrm>
              <a:off x="6147058" y="305946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31F135-503F-4B18-A919-69E49748C042}"/>
                </a:ext>
              </a:extLst>
            </p:cNvPr>
            <p:cNvSpPr/>
            <p:nvPr/>
          </p:nvSpPr>
          <p:spPr>
            <a:xfrm>
              <a:off x="6360320" y="308060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C6FC16-A1F2-4F23-A7FC-6E9C2F4C5811}"/>
                </a:ext>
              </a:extLst>
            </p:cNvPr>
            <p:cNvSpPr/>
            <p:nvPr/>
          </p:nvSpPr>
          <p:spPr>
            <a:xfrm>
              <a:off x="5792818" y="4332815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8276919-5C8A-4217-8731-51E46FD519E4}"/>
                </a:ext>
              </a:extLst>
            </p:cNvPr>
            <p:cNvSpPr/>
            <p:nvPr/>
          </p:nvSpPr>
          <p:spPr>
            <a:xfrm>
              <a:off x="6167027" y="4280253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9500475-B600-4F09-BBE1-9C18ACC33440}"/>
                </a:ext>
              </a:extLst>
            </p:cNvPr>
            <p:cNvSpPr/>
            <p:nvPr/>
          </p:nvSpPr>
          <p:spPr>
            <a:xfrm>
              <a:off x="1866352" y="3145439"/>
              <a:ext cx="800648" cy="131161"/>
            </a:xfrm>
            <a:custGeom>
              <a:avLst/>
              <a:gdLst>
                <a:gd name="connsiteX0" fmla="*/ 800648 w 800648"/>
                <a:gd name="connsiteY0" fmla="*/ 70201 h 131161"/>
                <a:gd name="connsiteX1" fmla="*/ 548 w 800648"/>
                <a:gd name="connsiteY1" fmla="*/ 1621 h 131161"/>
                <a:gd name="connsiteX2" fmla="*/ 701588 w 800648"/>
                <a:gd name="connsiteY2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648" h="131161">
                  <a:moveTo>
                    <a:pt x="800648" y="70201"/>
                  </a:moveTo>
                  <a:cubicBezTo>
                    <a:pt x="408853" y="30831"/>
                    <a:pt x="17058" y="-8539"/>
                    <a:pt x="548" y="1621"/>
                  </a:cubicBezTo>
                  <a:cubicBezTo>
                    <a:pt x="-15962" y="11781"/>
                    <a:pt x="342813" y="71471"/>
                    <a:pt x="701588" y="13116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AF48712-F239-4308-BA16-5F50AA00DA69}"/>
                </a:ext>
              </a:extLst>
            </p:cNvPr>
            <p:cNvSpPr/>
            <p:nvPr/>
          </p:nvSpPr>
          <p:spPr>
            <a:xfrm rot="11264879">
              <a:off x="5785494" y="3577805"/>
              <a:ext cx="2264770" cy="151112"/>
            </a:xfrm>
            <a:custGeom>
              <a:avLst/>
              <a:gdLst>
                <a:gd name="connsiteX0" fmla="*/ 800648 w 800648"/>
                <a:gd name="connsiteY0" fmla="*/ 70201 h 131161"/>
                <a:gd name="connsiteX1" fmla="*/ 548 w 800648"/>
                <a:gd name="connsiteY1" fmla="*/ 1621 h 131161"/>
                <a:gd name="connsiteX2" fmla="*/ 701588 w 800648"/>
                <a:gd name="connsiteY2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648" h="131161">
                  <a:moveTo>
                    <a:pt x="800648" y="70201"/>
                  </a:moveTo>
                  <a:cubicBezTo>
                    <a:pt x="408853" y="30831"/>
                    <a:pt x="17058" y="-8539"/>
                    <a:pt x="548" y="1621"/>
                  </a:cubicBezTo>
                  <a:cubicBezTo>
                    <a:pt x="-15962" y="11781"/>
                    <a:pt x="342813" y="71471"/>
                    <a:pt x="701588" y="13116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E2277-B4FA-4B53-8CB1-4CAD7EB4AFC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32387" y="2145636"/>
            <a:ext cx="2305549" cy="6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FCC6-A298-4788-A8EC-9FE13DC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C4CC-EFDA-4263-A40C-987E0DC8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06460"/>
            <a:ext cx="6623999" cy="3780000"/>
          </a:xfrm>
        </p:spPr>
        <p:txBody>
          <a:bodyPr/>
          <a:lstStyle/>
          <a:p>
            <a:r>
              <a:rPr lang="en-US" dirty="0"/>
              <a:t>each plugin corresponds to a database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9CCB-2BB9-4C1A-A9B2-16F7B819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68EB4-3A0F-412B-9F4E-16DF7D3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1C0A70D-283E-4062-851F-375B48F165E7}"/>
              </a:ext>
            </a:extLst>
          </p:cNvPr>
          <p:cNvSpPr/>
          <p:nvPr/>
        </p:nvSpPr>
        <p:spPr>
          <a:xfrm>
            <a:off x="2307771" y="2456142"/>
            <a:ext cx="4365172" cy="2399358"/>
          </a:xfrm>
          <a:prstGeom prst="can">
            <a:avLst/>
          </a:prstGeom>
          <a:solidFill>
            <a:srgbClr val="70BC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stgresql-logo | Unixmen">
            <a:extLst>
              <a:ext uri="{FF2B5EF4-FFF2-40B4-BE49-F238E27FC236}">
                <a16:creationId xmlns:a16="http://schemas.microsoft.com/office/drawing/2014/main" id="{EB9782EB-EC0C-47C2-B2DC-B05BE328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70" y="3407850"/>
            <a:ext cx="1239259" cy="13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ws-logo">
            <a:extLst>
              <a:ext uri="{FF2B5EF4-FFF2-40B4-BE49-F238E27FC236}">
                <a16:creationId xmlns:a16="http://schemas.microsoft.com/office/drawing/2014/main" id="{5E4622DC-92B3-4515-B95F-2F6EB9E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9" y="3335883"/>
            <a:ext cx="1257771" cy="9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7EB1776-DD0F-4166-8B81-E18B2D26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75" y="3921149"/>
            <a:ext cx="1309706" cy="3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Logo, history, meaning, symbol, PNG">
            <a:extLst>
              <a:ext uri="{FF2B5EF4-FFF2-40B4-BE49-F238E27FC236}">
                <a16:creationId xmlns:a16="http://schemas.microsoft.com/office/drawing/2014/main" id="{EA167928-C9FD-4165-9427-4DED31F8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99" y="4220701"/>
            <a:ext cx="1663998" cy="93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raclecloud | SUSE Communities">
            <a:extLst>
              <a:ext uri="{FF2B5EF4-FFF2-40B4-BE49-F238E27FC236}">
                <a16:creationId xmlns:a16="http://schemas.microsoft.com/office/drawing/2014/main" id="{6DF0C7B4-F573-43C4-BEC1-44D3512D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9" y="4231592"/>
            <a:ext cx="1112845" cy="6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AB109-D1D3-4D4C-8FA3-F01FB696E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83" y="3652421"/>
            <a:ext cx="537456" cy="537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8E1CD-1797-45FF-A63D-5A80A0CC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704" y="4350675"/>
            <a:ext cx="518287" cy="504825"/>
          </a:xfrm>
          <a:prstGeom prst="rect">
            <a:avLst/>
          </a:prstGeom>
        </p:spPr>
      </p:pic>
      <p:pic>
        <p:nvPicPr>
          <p:cNvPr id="19" name="Snagit_SNG842">
            <a:extLst>
              <a:ext uri="{FF2B5EF4-FFF2-40B4-BE49-F238E27FC236}">
                <a16:creationId xmlns:a16="http://schemas.microsoft.com/office/drawing/2014/main" id="{F64A66FF-5384-4837-9087-D55BA6F77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353" y="3023572"/>
            <a:ext cx="770258" cy="361979"/>
          </a:xfrm>
          <a:prstGeom prst="rect">
            <a:avLst/>
          </a:prstGeom>
        </p:spPr>
      </p:pic>
      <p:pic>
        <p:nvPicPr>
          <p:cNvPr id="21" name="Snagit_SNG845">
            <a:extLst>
              <a:ext uri="{FF2B5EF4-FFF2-40B4-BE49-F238E27FC236}">
                <a16:creationId xmlns:a16="http://schemas.microsoft.com/office/drawing/2014/main" id="{DE2D178C-9525-45A0-91C5-25AAD68266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2160" y="3584111"/>
            <a:ext cx="766048" cy="378815"/>
          </a:xfrm>
          <a:prstGeom prst="rect">
            <a:avLst/>
          </a:prstGeom>
        </p:spPr>
      </p:pic>
      <p:pic>
        <p:nvPicPr>
          <p:cNvPr id="23" name="Snagit_SNG847">
            <a:extLst>
              <a:ext uri="{FF2B5EF4-FFF2-40B4-BE49-F238E27FC236}">
                <a16:creationId xmlns:a16="http://schemas.microsoft.com/office/drawing/2014/main" id="{FD82B6FC-4E9E-4673-9F22-6DC18E0FF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3145" y="1777541"/>
            <a:ext cx="795511" cy="383024"/>
          </a:xfrm>
          <a:prstGeom prst="rect">
            <a:avLst/>
          </a:prstGeom>
        </p:spPr>
      </p:pic>
      <p:pic>
        <p:nvPicPr>
          <p:cNvPr id="25" name="Snagit_SNG849">
            <a:extLst>
              <a:ext uri="{FF2B5EF4-FFF2-40B4-BE49-F238E27FC236}">
                <a16:creationId xmlns:a16="http://schemas.microsoft.com/office/drawing/2014/main" id="{1A52BD0E-7A61-4E9E-8FF0-03A84D34CE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6925" y="1908501"/>
            <a:ext cx="766048" cy="387233"/>
          </a:xfrm>
          <a:prstGeom prst="rect">
            <a:avLst/>
          </a:prstGeom>
        </p:spPr>
      </p:pic>
      <p:pic>
        <p:nvPicPr>
          <p:cNvPr id="27" name="Snagit_SNG84C">
            <a:extLst>
              <a:ext uri="{FF2B5EF4-FFF2-40B4-BE49-F238E27FC236}">
                <a16:creationId xmlns:a16="http://schemas.microsoft.com/office/drawing/2014/main" id="{27CD8B12-A514-42A9-8896-691B3A7974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2979" y="2009536"/>
            <a:ext cx="770257" cy="374606"/>
          </a:xfrm>
          <a:prstGeom prst="rect">
            <a:avLst/>
          </a:prstGeom>
        </p:spPr>
      </p:pic>
      <p:pic>
        <p:nvPicPr>
          <p:cNvPr id="29" name="Snagit_SNG84E">
            <a:extLst>
              <a:ext uri="{FF2B5EF4-FFF2-40B4-BE49-F238E27FC236}">
                <a16:creationId xmlns:a16="http://schemas.microsoft.com/office/drawing/2014/main" id="{8A312390-C1FB-4950-BE6F-F420C1DC0D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5816" y="2488019"/>
            <a:ext cx="749212" cy="378815"/>
          </a:xfrm>
          <a:prstGeom prst="rect">
            <a:avLst/>
          </a:prstGeom>
        </p:spPr>
      </p:pic>
      <p:pic>
        <p:nvPicPr>
          <p:cNvPr id="31" name="Snagit_SNG850">
            <a:extLst>
              <a:ext uri="{FF2B5EF4-FFF2-40B4-BE49-F238E27FC236}">
                <a16:creationId xmlns:a16="http://schemas.microsoft.com/office/drawing/2014/main" id="{8C1A32DC-B02D-4BB4-ADB5-7E1FBB575B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880" y="1946006"/>
            <a:ext cx="766048" cy="378815"/>
          </a:xfrm>
          <a:prstGeom prst="rect">
            <a:avLst/>
          </a:prstGeom>
        </p:spPr>
      </p:pic>
      <p:pic>
        <p:nvPicPr>
          <p:cNvPr id="33" name="Snagit_SNG862">
            <a:extLst>
              <a:ext uri="{FF2B5EF4-FFF2-40B4-BE49-F238E27FC236}">
                <a16:creationId xmlns:a16="http://schemas.microsoft.com/office/drawing/2014/main" id="{B820C1D1-764E-49E0-8287-9FD0E7BB70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699" y="2975096"/>
            <a:ext cx="761840" cy="353561"/>
          </a:xfrm>
          <a:prstGeom prst="rect">
            <a:avLst/>
          </a:prstGeom>
        </p:spPr>
      </p:pic>
      <p:pic>
        <p:nvPicPr>
          <p:cNvPr id="35" name="Snagit_SNG82C">
            <a:extLst>
              <a:ext uri="{FF2B5EF4-FFF2-40B4-BE49-F238E27FC236}">
                <a16:creationId xmlns:a16="http://schemas.microsoft.com/office/drawing/2014/main" id="{ECA88DF4-92D8-4DD1-932C-A22C99E868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44703" y="2626446"/>
            <a:ext cx="761840" cy="361979"/>
          </a:xfrm>
          <a:prstGeom prst="rect">
            <a:avLst/>
          </a:prstGeom>
        </p:spPr>
      </p:pic>
      <p:pic>
        <p:nvPicPr>
          <p:cNvPr id="37" name="Snagit_SNG82E">
            <a:extLst>
              <a:ext uri="{FF2B5EF4-FFF2-40B4-BE49-F238E27FC236}">
                <a16:creationId xmlns:a16="http://schemas.microsoft.com/office/drawing/2014/main" id="{B23A8346-9A41-4BB3-B815-442CF0BE14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9323" y="1793081"/>
            <a:ext cx="761839" cy="378815"/>
          </a:xfrm>
          <a:prstGeom prst="rect">
            <a:avLst/>
          </a:prstGeom>
        </p:spPr>
      </p:pic>
      <p:pic>
        <p:nvPicPr>
          <p:cNvPr id="39" name="Snagit_SNG830">
            <a:extLst>
              <a:ext uri="{FF2B5EF4-FFF2-40B4-BE49-F238E27FC236}">
                <a16:creationId xmlns:a16="http://schemas.microsoft.com/office/drawing/2014/main" id="{49A87F16-EAEB-4517-A278-F3DAEAE3C1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799" y="2077327"/>
            <a:ext cx="770257" cy="378815"/>
          </a:xfrm>
          <a:prstGeom prst="rect">
            <a:avLst/>
          </a:prstGeom>
        </p:spPr>
      </p:pic>
      <p:pic>
        <p:nvPicPr>
          <p:cNvPr id="41" name="Snagit_SNG832">
            <a:extLst>
              <a:ext uri="{FF2B5EF4-FFF2-40B4-BE49-F238E27FC236}">
                <a16:creationId xmlns:a16="http://schemas.microsoft.com/office/drawing/2014/main" id="{D7769A6D-6ECE-47E8-A89B-1E80CB1C5F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53056" y="1785959"/>
            <a:ext cx="749212" cy="366188"/>
          </a:xfrm>
          <a:prstGeom prst="rect">
            <a:avLst/>
          </a:prstGeom>
        </p:spPr>
      </p:pic>
      <p:pic>
        <p:nvPicPr>
          <p:cNvPr id="43" name="Snagit_SNG833">
            <a:extLst>
              <a:ext uri="{FF2B5EF4-FFF2-40B4-BE49-F238E27FC236}">
                <a16:creationId xmlns:a16="http://schemas.microsoft.com/office/drawing/2014/main" id="{EE25D27B-E27E-4E9A-A617-65D3E6BA099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67213" y="2010272"/>
            <a:ext cx="766048" cy="366188"/>
          </a:xfrm>
          <a:prstGeom prst="rect">
            <a:avLst/>
          </a:prstGeom>
        </p:spPr>
      </p:pic>
      <p:pic>
        <p:nvPicPr>
          <p:cNvPr id="45" name="Snagit_SNG836">
            <a:extLst>
              <a:ext uri="{FF2B5EF4-FFF2-40B4-BE49-F238E27FC236}">
                <a16:creationId xmlns:a16="http://schemas.microsoft.com/office/drawing/2014/main" id="{140BE2DA-C6D6-4B0B-A705-17E40BE2EDE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94206" y="3067041"/>
            <a:ext cx="766048" cy="370397"/>
          </a:xfrm>
          <a:prstGeom prst="rect">
            <a:avLst/>
          </a:prstGeom>
        </p:spPr>
      </p:pic>
      <p:pic>
        <p:nvPicPr>
          <p:cNvPr id="47" name="Snagit_SNG839">
            <a:extLst>
              <a:ext uri="{FF2B5EF4-FFF2-40B4-BE49-F238E27FC236}">
                <a16:creationId xmlns:a16="http://schemas.microsoft.com/office/drawing/2014/main" id="{0E769BD6-5F81-4EFB-AD64-E8EA606BC20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57238" y="2240968"/>
            <a:ext cx="757630" cy="370397"/>
          </a:xfrm>
          <a:prstGeom prst="rect">
            <a:avLst/>
          </a:prstGeom>
        </p:spPr>
      </p:pic>
      <p:pic>
        <p:nvPicPr>
          <p:cNvPr id="49" name="Snagit_SNG83B">
            <a:extLst>
              <a:ext uri="{FF2B5EF4-FFF2-40B4-BE49-F238E27FC236}">
                <a16:creationId xmlns:a16="http://schemas.microsoft.com/office/drawing/2014/main" id="{68929765-54DF-4307-9A63-6CB52298417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39941" y="2497599"/>
            <a:ext cx="749213" cy="353561"/>
          </a:xfrm>
          <a:prstGeom prst="rect">
            <a:avLst/>
          </a:prstGeom>
        </p:spPr>
      </p:pic>
      <p:pic>
        <p:nvPicPr>
          <p:cNvPr id="51" name="Snagit_SNG840">
            <a:extLst>
              <a:ext uri="{FF2B5EF4-FFF2-40B4-BE49-F238E27FC236}">
                <a16:creationId xmlns:a16="http://schemas.microsoft.com/office/drawing/2014/main" id="{AB9BB9F9-DBA5-498D-8246-77AC89A87EC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21093" y="3104883"/>
            <a:ext cx="757630" cy="366188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52EA1DF4-2567-459D-BBBD-79A6D228D4D7}"/>
              </a:ext>
            </a:extLst>
          </p:cNvPr>
          <p:cNvSpPr/>
          <p:nvPr/>
        </p:nvSpPr>
        <p:spPr>
          <a:xfrm>
            <a:off x="3524180" y="2525438"/>
            <a:ext cx="457232" cy="279410"/>
          </a:xfrm>
          <a:custGeom>
            <a:avLst/>
            <a:gdLst>
              <a:gd name="connsiteX0" fmla="*/ 0 w 457232"/>
              <a:gd name="connsiteY0" fmla="*/ 139705 h 279410"/>
              <a:gd name="connsiteX1" fmla="*/ 228616 w 457232"/>
              <a:gd name="connsiteY1" fmla="*/ 0 h 279410"/>
              <a:gd name="connsiteX2" fmla="*/ 457232 w 457232"/>
              <a:gd name="connsiteY2" fmla="*/ 139705 h 279410"/>
              <a:gd name="connsiteX3" fmla="*/ 228616 w 457232"/>
              <a:gd name="connsiteY3" fmla="*/ 279410 h 279410"/>
              <a:gd name="connsiteX4" fmla="*/ 0 w 457232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32" h="279410" extrusionOk="0">
                <a:moveTo>
                  <a:pt x="0" y="139705"/>
                </a:moveTo>
                <a:cubicBezTo>
                  <a:pt x="1494" y="51311"/>
                  <a:pt x="111374" y="7265"/>
                  <a:pt x="228616" y="0"/>
                </a:cubicBezTo>
                <a:cubicBezTo>
                  <a:pt x="343864" y="-4164"/>
                  <a:pt x="460957" y="49486"/>
                  <a:pt x="457232" y="139705"/>
                </a:cubicBezTo>
                <a:cubicBezTo>
                  <a:pt x="481756" y="200652"/>
                  <a:pt x="346444" y="300898"/>
                  <a:pt x="228616" y="279410"/>
                </a:cubicBezTo>
                <a:cubicBezTo>
                  <a:pt x="97880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5DC0B79-5552-4420-8A3A-724DC6B2D75C}"/>
              </a:ext>
            </a:extLst>
          </p:cNvPr>
          <p:cNvSpPr/>
          <p:nvPr/>
        </p:nvSpPr>
        <p:spPr>
          <a:xfrm>
            <a:off x="3264282" y="4488514"/>
            <a:ext cx="723363" cy="262361"/>
          </a:xfrm>
          <a:custGeom>
            <a:avLst/>
            <a:gdLst>
              <a:gd name="connsiteX0" fmla="*/ 0 w 723363"/>
              <a:gd name="connsiteY0" fmla="*/ 131181 h 262361"/>
              <a:gd name="connsiteX1" fmla="*/ 361682 w 723363"/>
              <a:gd name="connsiteY1" fmla="*/ 0 h 262361"/>
              <a:gd name="connsiteX2" fmla="*/ 723364 w 723363"/>
              <a:gd name="connsiteY2" fmla="*/ 131181 h 262361"/>
              <a:gd name="connsiteX3" fmla="*/ 361682 w 723363"/>
              <a:gd name="connsiteY3" fmla="*/ 262362 h 262361"/>
              <a:gd name="connsiteX4" fmla="*/ 0 w 723363"/>
              <a:gd name="connsiteY4" fmla="*/ 131181 h 26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63" h="262361" extrusionOk="0">
                <a:moveTo>
                  <a:pt x="0" y="131181"/>
                </a:moveTo>
                <a:cubicBezTo>
                  <a:pt x="4032" y="28399"/>
                  <a:pt x="177591" y="12614"/>
                  <a:pt x="361682" y="0"/>
                </a:cubicBezTo>
                <a:cubicBezTo>
                  <a:pt x="550770" y="-4032"/>
                  <a:pt x="725361" y="51731"/>
                  <a:pt x="723364" y="131181"/>
                </a:cubicBezTo>
                <a:cubicBezTo>
                  <a:pt x="751157" y="185259"/>
                  <a:pt x="558986" y="268598"/>
                  <a:pt x="361682" y="262362"/>
                </a:cubicBezTo>
                <a:cubicBezTo>
                  <a:pt x="157971" y="275366"/>
                  <a:pt x="12367" y="192753"/>
                  <a:pt x="0" y="13118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156F55-6844-4081-A4BF-A7F1085D6946}"/>
              </a:ext>
            </a:extLst>
          </p:cNvPr>
          <p:cNvSpPr/>
          <p:nvPr/>
        </p:nvSpPr>
        <p:spPr>
          <a:xfrm>
            <a:off x="2367971" y="4341439"/>
            <a:ext cx="723363" cy="262361"/>
          </a:xfrm>
          <a:custGeom>
            <a:avLst/>
            <a:gdLst>
              <a:gd name="connsiteX0" fmla="*/ 0 w 723363"/>
              <a:gd name="connsiteY0" fmla="*/ 131181 h 262361"/>
              <a:gd name="connsiteX1" fmla="*/ 361682 w 723363"/>
              <a:gd name="connsiteY1" fmla="*/ 0 h 262361"/>
              <a:gd name="connsiteX2" fmla="*/ 723364 w 723363"/>
              <a:gd name="connsiteY2" fmla="*/ 131181 h 262361"/>
              <a:gd name="connsiteX3" fmla="*/ 361682 w 723363"/>
              <a:gd name="connsiteY3" fmla="*/ 262362 h 262361"/>
              <a:gd name="connsiteX4" fmla="*/ 0 w 723363"/>
              <a:gd name="connsiteY4" fmla="*/ 131181 h 26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63" h="262361" extrusionOk="0">
                <a:moveTo>
                  <a:pt x="0" y="131181"/>
                </a:moveTo>
                <a:cubicBezTo>
                  <a:pt x="4032" y="28399"/>
                  <a:pt x="177591" y="12614"/>
                  <a:pt x="361682" y="0"/>
                </a:cubicBezTo>
                <a:cubicBezTo>
                  <a:pt x="550770" y="-4032"/>
                  <a:pt x="725361" y="51731"/>
                  <a:pt x="723364" y="131181"/>
                </a:cubicBezTo>
                <a:cubicBezTo>
                  <a:pt x="751157" y="185259"/>
                  <a:pt x="558986" y="268598"/>
                  <a:pt x="361682" y="262362"/>
                </a:cubicBezTo>
                <a:cubicBezTo>
                  <a:pt x="157971" y="275366"/>
                  <a:pt x="12367" y="192753"/>
                  <a:pt x="0" y="13118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6A1C1F7-227A-4B1D-89C5-CCC081BF2888}"/>
              </a:ext>
            </a:extLst>
          </p:cNvPr>
          <p:cNvSpPr/>
          <p:nvPr/>
        </p:nvSpPr>
        <p:spPr>
          <a:xfrm>
            <a:off x="5080784" y="2542231"/>
            <a:ext cx="619641" cy="279411"/>
          </a:xfrm>
          <a:custGeom>
            <a:avLst/>
            <a:gdLst>
              <a:gd name="connsiteX0" fmla="*/ 0 w 619641"/>
              <a:gd name="connsiteY0" fmla="*/ 139706 h 279411"/>
              <a:gd name="connsiteX1" fmla="*/ 309821 w 619641"/>
              <a:gd name="connsiteY1" fmla="*/ 0 h 279411"/>
              <a:gd name="connsiteX2" fmla="*/ 619642 w 619641"/>
              <a:gd name="connsiteY2" fmla="*/ 139706 h 279411"/>
              <a:gd name="connsiteX3" fmla="*/ 309821 w 619641"/>
              <a:gd name="connsiteY3" fmla="*/ 279412 h 279411"/>
              <a:gd name="connsiteX4" fmla="*/ 0 w 619641"/>
              <a:gd name="connsiteY4" fmla="*/ 139706 h 2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641" h="279411" extrusionOk="0">
                <a:moveTo>
                  <a:pt x="0" y="139706"/>
                </a:moveTo>
                <a:cubicBezTo>
                  <a:pt x="587" y="58135"/>
                  <a:pt x="145895" y="5786"/>
                  <a:pt x="309821" y="0"/>
                </a:cubicBezTo>
                <a:cubicBezTo>
                  <a:pt x="469917" y="-4164"/>
                  <a:pt x="623367" y="49487"/>
                  <a:pt x="619642" y="139706"/>
                </a:cubicBezTo>
                <a:cubicBezTo>
                  <a:pt x="623839" y="214089"/>
                  <a:pt x="469362" y="308887"/>
                  <a:pt x="309821" y="279412"/>
                </a:cubicBezTo>
                <a:cubicBezTo>
                  <a:pt x="134237" y="294107"/>
                  <a:pt x="5048" y="212423"/>
                  <a:pt x="0" y="139706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BF7934B-FB36-44F6-96FA-A082C75A67A4}"/>
              </a:ext>
            </a:extLst>
          </p:cNvPr>
          <p:cNvSpPr/>
          <p:nvPr/>
        </p:nvSpPr>
        <p:spPr>
          <a:xfrm>
            <a:off x="1914075" y="3788372"/>
            <a:ext cx="570318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F6DF5AC-A1C2-4118-BDCF-EED25FA08B8D}"/>
              </a:ext>
            </a:extLst>
          </p:cNvPr>
          <p:cNvSpPr/>
          <p:nvPr/>
        </p:nvSpPr>
        <p:spPr>
          <a:xfrm rot="20358048">
            <a:off x="2082221" y="4388827"/>
            <a:ext cx="317231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FD66B70-154D-4AB1-8707-D76C0178A7BD}"/>
              </a:ext>
            </a:extLst>
          </p:cNvPr>
          <p:cNvSpPr/>
          <p:nvPr/>
        </p:nvSpPr>
        <p:spPr>
          <a:xfrm rot="3640765">
            <a:off x="5120195" y="2332762"/>
            <a:ext cx="242274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E2CEBDE-164D-4413-B16C-7DCBA0C357F2}"/>
              </a:ext>
            </a:extLst>
          </p:cNvPr>
          <p:cNvSpPr/>
          <p:nvPr/>
        </p:nvSpPr>
        <p:spPr>
          <a:xfrm rot="11734094">
            <a:off x="6521436" y="3928230"/>
            <a:ext cx="588905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DD8BF1F-6160-4A7D-896D-8E459779C844}"/>
              </a:ext>
            </a:extLst>
          </p:cNvPr>
          <p:cNvSpPr/>
          <p:nvPr/>
        </p:nvSpPr>
        <p:spPr>
          <a:xfrm rot="10800000">
            <a:off x="6640923" y="3125844"/>
            <a:ext cx="199116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E8D6D3AB-E1D5-44EC-8A28-D04EA7CB59E6}"/>
              </a:ext>
            </a:extLst>
          </p:cNvPr>
          <p:cNvSpPr/>
          <p:nvPr/>
        </p:nvSpPr>
        <p:spPr>
          <a:xfrm rot="3640765">
            <a:off x="2468515" y="2233894"/>
            <a:ext cx="574130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8073583-6103-44DE-9C11-ADB8FD9CDEF5}"/>
              </a:ext>
            </a:extLst>
          </p:cNvPr>
          <p:cNvSpPr/>
          <p:nvPr/>
        </p:nvSpPr>
        <p:spPr>
          <a:xfrm>
            <a:off x="2484393" y="3692038"/>
            <a:ext cx="1176425" cy="528663"/>
          </a:xfrm>
          <a:custGeom>
            <a:avLst/>
            <a:gdLst>
              <a:gd name="connsiteX0" fmla="*/ 0 w 1176425"/>
              <a:gd name="connsiteY0" fmla="*/ 264332 h 528663"/>
              <a:gd name="connsiteX1" fmla="*/ 588213 w 1176425"/>
              <a:gd name="connsiteY1" fmla="*/ 0 h 528663"/>
              <a:gd name="connsiteX2" fmla="*/ 1176426 w 1176425"/>
              <a:gd name="connsiteY2" fmla="*/ 264332 h 528663"/>
              <a:gd name="connsiteX3" fmla="*/ 588213 w 1176425"/>
              <a:gd name="connsiteY3" fmla="*/ 528664 h 528663"/>
              <a:gd name="connsiteX4" fmla="*/ 0 w 1176425"/>
              <a:gd name="connsiteY4" fmla="*/ 264332 h 5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425" h="528663" extrusionOk="0">
                <a:moveTo>
                  <a:pt x="0" y="264332"/>
                </a:moveTo>
                <a:cubicBezTo>
                  <a:pt x="6621" y="68542"/>
                  <a:pt x="283177" y="15969"/>
                  <a:pt x="588213" y="0"/>
                </a:cubicBezTo>
                <a:cubicBezTo>
                  <a:pt x="891903" y="-8005"/>
                  <a:pt x="1178743" y="110219"/>
                  <a:pt x="1176426" y="264332"/>
                </a:cubicBezTo>
                <a:cubicBezTo>
                  <a:pt x="1181899" y="406702"/>
                  <a:pt x="903423" y="553257"/>
                  <a:pt x="588213" y="528664"/>
                </a:cubicBezTo>
                <a:cubicBezTo>
                  <a:pt x="262219" y="532386"/>
                  <a:pt x="3908" y="406881"/>
                  <a:pt x="0" y="26433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16E8C2A-18C9-49EA-8EBA-245EA5709083}"/>
              </a:ext>
            </a:extLst>
          </p:cNvPr>
          <p:cNvSpPr/>
          <p:nvPr/>
        </p:nvSpPr>
        <p:spPr>
          <a:xfrm>
            <a:off x="2455815" y="3105373"/>
            <a:ext cx="757630" cy="325723"/>
          </a:xfrm>
          <a:custGeom>
            <a:avLst/>
            <a:gdLst>
              <a:gd name="connsiteX0" fmla="*/ 0 w 757630"/>
              <a:gd name="connsiteY0" fmla="*/ 162862 h 325723"/>
              <a:gd name="connsiteX1" fmla="*/ 378815 w 757630"/>
              <a:gd name="connsiteY1" fmla="*/ 0 h 325723"/>
              <a:gd name="connsiteX2" fmla="*/ 757630 w 757630"/>
              <a:gd name="connsiteY2" fmla="*/ 162862 h 325723"/>
              <a:gd name="connsiteX3" fmla="*/ 378815 w 757630"/>
              <a:gd name="connsiteY3" fmla="*/ 325724 h 325723"/>
              <a:gd name="connsiteX4" fmla="*/ 0 w 757630"/>
              <a:gd name="connsiteY4" fmla="*/ 162862 h 3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30" h="325723" extrusionOk="0">
                <a:moveTo>
                  <a:pt x="0" y="162862"/>
                </a:moveTo>
                <a:cubicBezTo>
                  <a:pt x="1038" y="65107"/>
                  <a:pt x="194861" y="20348"/>
                  <a:pt x="378815" y="0"/>
                </a:cubicBezTo>
                <a:cubicBezTo>
                  <a:pt x="580292" y="-2925"/>
                  <a:pt x="759141" y="67619"/>
                  <a:pt x="757630" y="162862"/>
                </a:cubicBezTo>
                <a:cubicBezTo>
                  <a:pt x="787502" y="233063"/>
                  <a:pt x="578383" y="350304"/>
                  <a:pt x="378815" y="325724"/>
                </a:cubicBezTo>
                <a:cubicBezTo>
                  <a:pt x="165397" y="339530"/>
                  <a:pt x="14533" y="240026"/>
                  <a:pt x="0" y="16286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7C4FC1-6CC8-4739-B841-4BB3FB57D8C2}"/>
              </a:ext>
            </a:extLst>
          </p:cNvPr>
          <p:cNvSpPr/>
          <p:nvPr/>
        </p:nvSpPr>
        <p:spPr>
          <a:xfrm>
            <a:off x="2736788" y="2610074"/>
            <a:ext cx="619641" cy="279411"/>
          </a:xfrm>
          <a:custGeom>
            <a:avLst/>
            <a:gdLst>
              <a:gd name="connsiteX0" fmla="*/ 0 w 619641"/>
              <a:gd name="connsiteY0" fmla="*/ 139706 h 279411"/>
              <a:gd name="connsiteX1" fmla="*/ 309821 w 619641"/>
              <a:gd name="connsiteY1" fmla="*/ 0 h 279411"/>
              <a:gd name="connsiteX2" fmla="*/ 619642 w 619641"/>
              <a:gd name="connsiteY2" fmla="*/ 139706 h 279411"/>
              <a:gd name="connsiteX3" fmla="*/ 309821 w 619641"/>
              <a:gd name="connsiteY3" fmla="*/ 279412 h 279411"/>
              <a:gd name="connsiteX4" fmla="*/ 0 w 619641"/>
              <a:gd name="connsiteY4" fmla="*/ 139706 h 2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641" h="279411" extrusionOk="0">
                <a:moveTo>
                  <a:pt x="0" y="139706"/>
                </a:moveTo>
                <a:cubicBezTo>
                  <a:pt x="587" y="58135"/>
                  <a:pt x="145895" y="5786"/>
                  <a:pt x="309821" y="0"/>
                </a:cubicBezTo>
                <a:cubicBezTo>
                  <a:pt x="469917" y="-4164"/>
                  <a:pt x="623367" y="49487"/>
                  <a:pt x="619642" y="139706"/>
                </a:cubicBezTo>
                <a:cubicBezTo>
                  <a:pt x="623839" y="214089"/>
                  <a:pt x="469362" y="308887"/>
                  <a:pt x="309821" y="279412"/>
                </a:cubicBezTo>
                <a:cubicBezTo>
                  <a:pt x="134237" y="294107"/>
                  <a:pt x="5048" y="212423"/>
                  <a:pt x="0" y="139706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B1171BB-1098-4A59-A4BC-3E98327D2B77}"/>
              </a:ext>
            </a:extLst>
          </p:cNvPr>
          <p:cNvSpPr/>
          <p:nvPr/>
        </p:nvSpPr>
        <p:spPr>
          <a:xfrm>
            <a:off x="3524180" y="2525438"/>
            <a:ext cx="457232" cy="279410"/>
          </a:xfrm>
          <a:custGeom>
            <a:avLst/>
            <a:gdLst>
              <a:gd name="connsiteX0" fmla="*/ 0 w 457232"/>
              <a:gd name="connsiteY0" fmla="*/ 139705 h 279410"/>
              <a:gd name="connsiteX1" fmla="*/ 228616 w 457232"/>
              <a:gd name="connsiteY1" fmla="*/ 0 h 279410"/>
              <a:gd name="connsiteX2" fmla="*/ 457232 w 457232"/>
              <a:gd name="connsiteY2" fmla="*/ 139705 h 279410"/>
              <a:gd name="connsiteX3" fmla="*/ 228616 w 457232"/>
              <a:gd name="connsiteY3" fmla="*/ 279410 h 279410"/>
              <a:gd name="connsiteX4" fmla="*/ 0 w 457232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32" h="279410" extrusionOk="0">
                <a:moveTo>
                  <a:pt x="0" y="139705"/>
                </a:moveTo>
                <a:cubicBezTo>
                  <a:pt x="1494" y="51311"/>
                  <a:pt x="111374" y="7265"/>
                  <a:pt x="228616" y="0"/>
                </a:cubicBezTo>
                <a:cubicBezTo>
                  <a:pt x="343864" y="-4164"/>
                  <a:pt x="460957" y="49486"/>
                  <a:pt x="457232" y="139705"/>
                </a:cubicBezTo>
                <a:cubicBezTo>
                  <a:pt x="481756" y="200652"/>
                  <a:pt x="346444" y="300898"/>
                  <a:pt x="228616" y="279410"/>
                </a:cubicBezTo>
                <a:cubicBezTo>
                  <a:pt x="97880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1184101-D003-4114-834C-42C966D8E933}"/>
              </a:ext>
            </a:extLst>
          </p:cNvPr>
          <p:cNvSpPr/>
          <p:nvPr/>
        </p:nvSpPr>
        <p:spPr>
          <a:xfrm>
            <a:off x="4004757" y="2687056"/>
            <a:ext cx="567243" cy="279410"/>
          </a:xfrm>
          <a:custGeom>
            <a:avLst/>
            <a:gdLst>
              <a:gd name="connsiteX0" fmla="*/ 0 w 567243"/>
              <a:gd name="connsiteY0" fmla="*/ 139705 h 279410"/>
              <a:gd name="connsiteX1" fmla="*/ 283622 w 567243"/>
              <a:gd name="connsiteY1" fmla="*/ 0 h 279410"/>
              <a:gd name="connsiteX2" fmla="*/ 567244 w 567243"/>
              <a:gd name="connsiteY2" fmla="*/ 139705 h 279410"/>
              <a:gd name="connsiteX3" fmla="*/ 283622 w 567243"/>
              <a:gd name="connsiteY3" fmla="*/ 279410 h 279410"/>
              <a:gd name="connsiteX4" fmla="*/ 0 w 567243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43" h="279410" extrusionOk="0">
                <a:moveTo>
                  <a:pt x="0" y="139705"/>
                </a:moveTo>
                <a:cubicBezTo>
                  <a:pt x="845" y="56193"/>
                  <a:pt x="151136" y="19457"/>
                  <a:pt x="283622" y="0"/>
                </a:cubicBezTo>
                <a:cubicBezTo>
                  <a:pt x="429249" y="-4164"/>
                  <a:pt x="570969" y="49486"/>
                  <a:pt x="567244" y="139705"/>
                </a:cubicBezTo>
                <a:cubicBezTo>
                  <a:pt x="575108" y="211664"/>
                  <a:pt x="429437" y="306992"/>
                  <a:pt x="283622" y="279410"/>
                </a:cubicBezTo>
                <a:cubicBezTo>
                  <a:pt x="122507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F04A1DE-3563-4FD8-8574-F038E82DCAB6}"/>
              </a:ext>
            </a:extLst>
          </p:cNvPr>
          <p:cNvSpPr/>
          <p:nvPr/>
        </p:nvSpPr>
        <p:spPr>
          <a:xfrm>
            <a:off x="5551508" y="3734816"/>
            <a:ext cx="983143" cy="455061"/>
          </a:xfrm>
          <a:custGeom>
            <a:avLst/>
            <a:gdLst>
              <a:gd name="connsiteX0" fmla="*/ 0 w 983143"/>
              <a:gd name="connsiteY0" fmla="*/ 227531 h 455061"/>
              <a:gd name="connsiteX1" fmla="*/ 491572 w 983143"/>
              <a:gd name="connsiteY1" fmla="*/ 0 h 455061"/>
              <a:gd name="connsiteX2" fmla="*/ 983144 w 983143"/>
              <a:gd name="connsiteY2" fmla="*/ 227531 h 455061"/>
              <a:gd name="connsiteX3" fmla="*/ 491572 w 983143"/>
              <a:gd name="connsiteY3" fmla="*/ 455062 h 455061"/>
              <a:gd name="connsiteX4" fmla="*/ 0 w 983143"/>
              <a:gd name="connsiteY4" fmla="*/ 227531 h 45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143" h="455061" extrusionOk="0">
                <a:moveTo>
                  <a:pt x="0" y="227531"/>
                </a:moveTo>
                <a:cubicBezTo>
                  <a:pt x="3123" y="78381"/>
                  <a:pt x="243550" y="18903"/>
                  <a:pt x="491572" y="0"/>
                </a:cubicBezTo>
                <a:cubicBezTo>
                  <a:pt x="753733" y="-3526"/>
                  <a:pt x="985152" y="94827"/>
                  <a:pt x="983144" y="227531"/>
                </a:cubicBezTo>
                <a:cubicBezTo>
                  <a:pt x="1012753" y="333622"/>
                  <a:pt x="741211" y="510735"/>
                  <a:pt x="491572" y="455062"/>
                </a:cubicBezTo>
                <a:cubicBezTo>
                  <a:pt x="218943" y="458808"/>
                  <a:pt x="20893" y="334817"/>
                  <a:pt x="0" y="22753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BAB3EAC-86D7-4E2A-BF3F-1F953B1E94F0}"/>
              </a:ext>
            </a:extLst>
          </p:cNvPr>
          <p:cNvSpPr/>
          <p:nvPr/>
        </p:nvSpPr>
        <p:spPr>
          <a:xfrm>
            <a:off x="5378755" y="3347765"/>
            <a:ext cx="591194" cy="225433"/>
          </a:xfrm>
          <a:custGeom>
            <a:avLst/>
            <a:gdLst>
              <a:gd name="connsiteX0" fmla="*/ 0 w 591194"/>
              <a:gd name="connsiteY0" fmla="*/ 112717 h 225433"/>
              <a:gd name="connsiteX1" fmla="*/ 295597 w 591194"/>
              <a:gd name="connsiteY1" fmla="*/ 0 h 225433"/>
              <a:gd name="connsiteX2" fmla="*/ 591194 w 591194"/>
              <a:gd name="connsiteY2" fmla="*/ 112717 h 225433"/>
              <a:gd name="connsiteX3" fmla="*/ 295597 w 591194"/>
              <a:gd name="connsiteY3" fmla="*/ 225434 h 225433"/>
              <a:gd name="connsiteX4" fmla="*/ 0 w 591194"/>
              <a:gd name="connsiteY4" fmla="*/ 112717 h 22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194" h="225433" extrusionOk="0">
                <a:moveTo>
                  <a:pt x="0" y="112717"/>
                </a:moveTo>
                <a:cubicBezTo>
                  <a:pt x="3073" y="27352"/>
                  <a:pt x="146344" y="11279"/>
                  <a:pt x="295597" y="0"/>
                </a:cubicBezTo>
                <a:cubicBezTo>
                  <a:pt x="445963" y="-4873"/>
                  <a:pt x="594548" y="38704"/>
                  <a:pt x="591194" y="112717"/>
                </a:cubicBezTo>
                <a:cubicBezTo>
                  <a:pt x="618248" y="157087"/>
                  <a:pt x="448406" y="252050"/>
                  <a:pt x="295597" y="225434"/>
                </a:cubicBezTo>
                <a:cubicBezTo>
                  <a:pt x="130692" y="230858"/>
                  <a:pt x="2616" y="172668"/>
                  <a:pt x="0" y="112717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B898C24-2260-45AD-91A4-0A5204557E16}"/>
              </a:ext>
            </a:extLst>
          </p:cNvPr>
          <p:cNvSpPr/>
          <p:nvPr/>
        </p:nvSpPr>
        <p:spPr>
          <a:xfrm>
            <a:off x="5080784" y="2542231"/>
            <a:ext cx="619641" cy="279411"/>
          </a:xfrm>
          <a:custGeom>
            <a:avLst/>
            <a:gdLst>
              <a:gd name="connsiteX0" fmla="*/ 0 w 619641"/>
              <a:gd name="connsiteY0" fmla="*/ 139706 h 279411"/>
              <a:gd name="connsiteX1" fmla="*/ 309821 w 619641"/>
              <a:gd name="connsiteY1" fmla="*/ 0 h 279411"/>
              <a:gd name="connsiteX2" fmla="*/ 619642 w 619641"/>
              <a:gd name="connsiteY2" fmla="*/ 139706 h 279411"/>
              <a:gd name="connsiteX3" fmla="*/ 309821 w 619641"/>
              <a:gd name="connsiteY3" fmla="*/ 279412 h 279411"/>
              <a:gd name="connsiteX4" fmla="*/ 0 w 619641"/>
              <a:gd name="connsiteY4" fmla="*/ 139706 h 2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641" h="279411" extrusionOk="0">
                <a:moveTo>
                  <a:pt x="0" y="139706"/>
                </a:moveTo>
                <a:cubicBezTo>
                  <a:pt x="587" y="58135"/>
                  <a:pt x="145895" y="5786"/>
                  <a:pt x="309821" y="0"/>
                </a:cubicBezTo>
                <a:cubicBezTo>
                  <a:pt x="469917" y="-4164"/>
                  <a:pt x="623367" y="49487"/>
                  <a:pt x="619642" y="139706"/>
                </a:cubicBezTo>
                <a:cubicBezTo>
                  <a:pt x="623839" y="214089"/>
                  <a:pt x="469362" y="308887"/>
                  <a:pt x="309821" y="279412"/>
                </a:cubicBezTo>
                <a:cubicBezTo>
                  <a:pt x="134237" y="294107"/>
                  <a:pt x="5048" y="212423"/>
                  <a:pt x="0" y="139706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B84941-3C63-4980-BA87-38E05E2014E5}"/>
              </a:ext>
            </a:extLst>
          </p:cNvPr>
          <p:cNvSpPr/>
          <p:nvPr/>
        </p:nvSpPr>
        <p:spPr>
          <a:xfrm>
            <a:off x="5563744" y="2882432"/>
            <a:ext cx="457232" cy="279410"/>
          </a:xfrm>
          <a:custGeom>
            <a:avLst/>
            <a:gdLst>
              <a:gd name="connsiteX0" fmla="*/ 0 w 457232"/>
              <a:gd name="connsiteY0" fmla="*/ 139705 h 279410"/>
              <a:gd name="connsiteX1" fmla="*/ 228616 w 457232"/>
              <a:gd name="connsiteY1" fmla="*/ 0 h 279410"/>
              <a:gd name="connsiteX2" fmla="*/ 457232 w 457232"/>
              <a:gd name="connsiteY2" fmla="*/ 139705 h 279410"/>
              <a:gd name="connsiteX3" fmla="*/ 228616 w 457232"/>
              <a:gd name="connsiteY3" fmla="*/ 279410 h 279410"/>
              <a:gd name="connsiteX4" fmla="*/ 0 w 457232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32" h="279410" extrusionOk="0">
                <a:moveTo>
                  <a:pt x="0" y="139705"/>
                </a:moveTo>
                <a:cubicBezTo>
                  <a:pt x="1494" y="51311"/>
                  <a:pt x="111374" y="7265"/>
                  <a:pt x="228616" y="0"/>
                </a:cubicBezTo>
                <a:cubicBezTo>
                  <a:pt x="343864" y="-4164"/>
                  <a:pt x="460957" y="49486"/>
                  <a:pt x="457232" y="139705"/>
                </a:cubicBezTo>
                <a:cubicBezTo>
                  <a:pt x="481756" y="200652"/>
                  <a:pt x="346444" y="300898"/>
                  <a:pt x="228616" y="279410"/>
                </a:cubicBezTo>
                <a:cubicBezTo>
                  <a:pt x="97880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C9E7EA9-F8F0-4906-90D4-18220B2308BB}"/>
              </a:ext>
            </a:extLst>
          </p:cNvPr>
          <p:cNvSpPr/>
          <p:nvPr/>
        </p:nvSpPr>
        <p:spPr>
          <a:xfrm>
            <a:off x="6044321" y="3044050"/>
            <a:ext cx="567243" cy="279410"/>
          </a:xfrm>
          <a:custGeom>
            <a:avLst/>
            <a:gdLst>
              <a:gd name="connsiteX0" fmla="*/ 0 w 567243"/>
              <a:gd name="connsiteY0" fmla="*/ 139705 h 279410"/>
              <a:gd name="connsiteX1" fmla="*/ 283622 w 567243"/>
              <a:gd name="connsiteY1" fmla="*/ 0 h 279410"/>
              <a:gd name="connsiteX2" fmla="*/ 567244 w 567243"/>
              <a:gd name="connsiteY2" fmla="*/ 139705 h 279410"/>
              <a:gd name="connsiteX3" fmla="*/ 283622 w 567243"/>
              <a:gd name="connsiteY3" fmla="*/ 279410 h 279410"/>
              <a:gd name="connsiteX4" fmla="*/ 0 w 567243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43" h="279410" extrusionOk="0">
                <a:moveTo>
                  <a:pt x="0" y="139705"/>
                </a:moveTo>
                <a:cubicBezTo>
                  <a:pt x="845" y="56193"/>
                  <a:pt x="151136" y="19457"/>
                  <a:pt x="283622" y="0"/>
                </a:cubicBezTo>
                <a:cubicBezTo>
                  <a:pt x="429249" y="-4164"/>
                  <a:pt x="570969" y="49486"/>
                  <a:pt x="567244" y="139705"/>
                </a:cubicBezTo>
                <a:cubicBezTo>
                  <a:pt x="575108" y="211664"/>
                  <a:pt x="429437" y="306992"/>
                  <a:pt x="283622" y="279410"/>
                </a:cubicBezTo>
                <a:cubicBezTo>
                  <a:pt x="122507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FCC6-A298-4788-A8EC-9FE13DC4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C4CC-EFDA-4263-A40C-987E0DC8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806460"/>
            <a:ext cx="6623999" cy="3780000"/>
          </a:xfrm>
        </p:spPr>
        <p:txBody>
          <a:bodyPr/>
          <a:lstStyle/>
          <a:p>
            <a:r>
              <a:rPr lang="en-US" dirty="0"/>
              <a:t>each plugin corresponds to a database schema</a:t>
            </a:r>
          </a:p>
          <a:p>
            <a:r>
              <a:rPr lang="en-US" dirty="0"/>
              <a:t>each resource is exposed as a database view</a:t>
            </a:r>
          </a:p>
          <a:p>
            <a:pPr lvl="1"/>
            <a:r>
              <a:rPr lang="en-US" dirty="0"/>
              <a:t>data populated from external data source through </a:t>
            </a:r>
            <a:r>
              <a:rPr lang="en-US" i="1" dirty="0"/>
              <a:t>foreign data wrapper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9CCB-2BB9-4C1A-A9B2-16F7B819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68EB4-3A0F-412B-9F4E-16DF7D3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1C0A70D-283E-4062-851F-375B48F165E7}"/>
              </a:ext>
            </a:extLst>
          </p:cNvPr>
          <p:cNvSpPr/>
          <p:nvPr/>
        </p:nvSpPr>
        <p:spPr>
          <a:xfrm>
            <a:off x="2307771" y="2456142"/>
            <a:ext cx="4365172" cy="2399358"/>
          </a:xfrm>
          <a:prstGeom prst="can">
            <a:avLst/>
          </a:prstGeom>
          <a:solidFill>
            <a:srgbClr val="70BC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stgresql-logo | Unixmen">
            <a:extLst>
              <a:ext uri="{FF2B5EF4-FFF2-40B4-BE49-F238E27FC236}">
                <a16:creationId xmlns:a16="http://schemas.microsoft.com/office/drawing/2014/main" id="{EB9782EB-EC0C-47C2-B2DC-B05BE328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70" y="3407850"/>
            <a:ext cx="1239259" cy="13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ws-logo">
            <a:extLst>
              <a:ext uri="{FF2B5EF4-FFF2-40B4-BE49-F238E27FC236}">
                <a16:creationId xmlns:a16="http://schemas.microsoft.com/office/drawing/2014/main" id="{5E4622DC-92B3-4515-B95F-2F6EB9ED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9" y="3335883"/>
            <a:ext cx="1257771" cy="9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7EB1776-DD0F-4166-8B81-E18B2D26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75" y="3921149"/>
            <a:ext cx="1309706" cy="3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Logo, history, meaning, symbol, PNG">
            <a:extLst>
              <a:ext uri="{FF2B5EF4-FFF2-40B4-BE49-F238E27FC236}">
                <a16:creationId xmlns:a16="http://schemas.microsoft.com/office/drawing/2014/main" id="{EA167928-C9FD-4165-9427-4DED31F8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99" y="4220701"/>
            <a:ext cx="1663998" cy="93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raclecloud | SUSE Communities">
            <a:extLst>
              <a:ext uri="{FF2B5EF4-FFF2-40B4-BE49-F238E27FC236}">
                <a16:creationId xmlns:a16="http://schemas.microsoft.com/office/drawing/2014/main" id="{6DF0C7B4-F573-43C4-BEC1-44D3512D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9" y="4231592"/>
            <a:ext cx="1112845" cy="6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AB109-D1D3-4D4C-8FA3-F01FB696E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83" y="3652421"/>
            <a:ext cx="537456" cy="537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8E1CD-1797-45FF-A63D-5A80A0CC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704" y="4350675"/>
            <a:ext cx="518287" cy="504825"/>
          </a:xfrm>
          <a:prstGeom prst="rect">
            <a:avLst/>
          </a:prstGeom>
        </p:spPr>
      </p:pic>
      <p:pic>
        <p:nvPicPr>
          <p:cNvPr id="19" name="Snagit_SNG842">
            <a:extLst>
              <a:ext uri="{FF2B5EF4-FFF2-40B4-BE49-F238E27FC236}">
                <a16:creationId xmlns:a16="http://schemas.microsoft.com/office/drawing/2014/main" id="{F64A66FF-5384-4837-9087-D55BA6F77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353" y="3023572"/>
            <a:ext cx="770258" cy="361979"/>
          </a:xfrm>
          <a:prstGeom prst="rect">
            <a:avLst/>
          </a:prstGeom>
        </p:spPr>
      </p:pic>
      <p:pic>
        <p:nvPicPr>
          <p:cNvPr id="21" name="Snagit_SNG845">
            <a:extLst>
              <a:ext uri="{FF2B5EF4-FFF2-40B4-BE49-F238E27FC236}">
                <a16:creationId xmlns:a16="http://schemas.microsoft.com/office/drawing/2014/main" id="{DE2D178C-9525-45A0-91C5-25AAD68266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2160" y="3584111"/>
            <a:ext cx="766048" cy="378815"/>
          </a:xfrm>
          <a:prstGeom prst="rect">
            <a:avLst/>
          </a:prstGeom>
        </p:spPr>
      </p:pic>
      <p:pic>
        <p:nvPicPr>
          <p:cNvPr id="23" name="Snagit_SNG847">
            <a:extLst>
              <a:ext uri="{FF2B5EF4-FFF2-40B4-BE49-F238E27FC236}">
                <a16:creationId xmlns:a16="http://schemas.microsoft.com/office/drawing/2014/main" id="{FD82B6FC-4E9E-4673-9F22-6DC18E0FF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3145" y="1777541"/>
            <a:ext cx="795511" cy="383024"/>
          </a:xfrm>
          <a:prstGeom prst="rect">
            <a:avLst/>
          </a:prstGeom>
        </p:spPr>
      </p:pic>
      <p:pic>
        <p:nvPicPr>
          <p:cNvPr id="25" name="Snagit_SNG849">
            <a:extLst>
              <a:ext uri="{FF2B5EF4-FFF2-40B4-BE49-F238E27FC236}">
                <a16:creationId xmlns:a16="http://schemas.microsoft.com/office/drawing/2014/main" id="{1A52BD0E-7A61-4E9E-8FF0-03A84D34CE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6925" y="1908501"/>
            <a:ext cx="766048" cy="387233"/>
          </a:xfrm>
          <a:prstGeom prst="rect">
            <a:avLst/>
          </a:prstGeom>
        </p:spPr>
      </p:pic>
      <p:pic>
        <p:nvPicPr>
          <p:cNvPr id="27" name="Snagit_SNG84C">
            <a:extLst>
              <a:ext uri="{FF2B5EF4-FFF2-40B4-BE49-F238E27FC236}">
                <a16:creationId xmlns:a16="http://schemas.microsoft.com/office/drawing/2014/main" id="{27CD8B12-A514-42A9-8896-691B3A7974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2979" y="2009536"/>
            <a:ext cx="770257" cy="374606"/>
          </a:xfrm>
          <a:prstGeom prst="rect">
            <a:avLst/>
          </a:prstGeom>
        </p:spPr>
      </p:pic>
      <p:pic>
        <p:nvPicPr>
          <p:cNvPr id="29" name="Snagit_SNG84E">
            <a:extLst>
              <a:ext uri="{FF2B5EF4-FFF2-40B4-BE49-F238E27FC236}">
                <a16:creationId xmlns:a16="http://schemas.microsoft.com/office/drawing/2014/main" id="{8A312390-C1FB-4950-BE6F-F420C1DC0D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5816" y="2488019"/>
            <a:ext cx="749212" cy="378815"/>
          </a:xfrm>
          <a:prstGeom prst="rect">
            <a:avLst/>
          </a:prstGeom>
        </p:spPr>
      </p:pic>
      <p:pic>
        <p:nvPicPr>
          <p:cNvPr id="31" name="Snagit_SNG850">
            <a:extLst>
              <a:ext uri="{FF2B5EF4-FFF2-40B4-BE49-F238E27FC236}">
                <a16:creationId xmlns:a16="http://schemas.microsoft.com/office/drawing/2014/main" id="{8C1A32DC-B02D-4BB4-ADB5-7E1FBB575B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880" y="1946006"/>
            <a:ext cx="766048" cy="378815"/>
          </a:xfrm>
          <a:prstGeom prst="rect">
            <a:avLst/>
          </a:prstGeom>
        </p:spPr>
      </p:pic>
      <p:pic>
        <p:nvPicPr>
          <p:cNvPr id="33" name="Snagit_SNG862">
            <a:extLst>
              <a:ext uri="{FF2B5EF4-FFF2-40B4-BE49-F238E27FC236}">
                <a16:creationId xmlns:a16="http://schemas.microsoft.com/office/drawing/2014/main" id="{B820C1D1-764E-49E0-8287-9FD0E7BB70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699" y="2975096"/>
            <a:ext cx="761840" cy="353561"/>
          </a:xfrm>
          <a:prstGeom prst="rect">
            <a:avLst/>
          </a:prstGeom>
        </p:spPr>
      </p:pic>
      <p:pic>
        <p:nvPicPr>
          <p:cNvPr id="35" name="Snagit_SNG82C">
            <a:extLst>
              <a:ext uri="{FF2B5EF4-FFF2-40B4-BE49-F238E27FC236}">
                <a16:creationId xmlns:a16="http://schemas.microsoft.com/office/drawing/2014/main" id="{ECA88DF4-92D8-4DD1-932C-A22C99E868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44703" y="2626446"/>
            <a:ext cx="761840" cy="361979"/>
          </a:xfrm>
          <a:prstGeom prst="rect">
            <a:avLst/>
          </a:prstGeom>
        </p:spPr>
      </p:pic>
      <p:pic>
        <p:nvPicPr>
          <p:cNvPr id="37" name="Snagit_SNG82E">
            <a:extLst>
              <a:ext uri="{FF2B5EF4-FFF2-40B4-BE49-F238E27FC236}">
                <a16:creationId xmlns:a16="http://schemas.microsoft.com/office/drawing/2014/main" id="{B23A8346-9A41-4BB3-B815-442CF0BE14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9323" y="1793081"/>
            <a:ext cx="761839" cy="378815"/>
          </a:xfrm>
          <a:prstGeom prst="rect">
            <a:avLst/>
          </a:prstGeom>
        </p:spPr>
      </p:pic>
      <p:pic>
        <p:nvPicPr>
          <p:cNvPr id="39" name="Snagit_SNG830">
            <a:extLst>
              <a:ext uri="{FF2B5EF4-FFF2-40B4-BE49-F238E27FC236}">
                <a16:creationId xmlns:a16="http://schemas.microsoft.com/office/drawing/2014/main" id="{49A87F16-EAEB-4517-A278-F3DAEAE3C1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9799" y="2077327"/>
            <a:ext cx="770257" cy="378815"/>
          </a:xfrm>
          <a:prstGeom prst="rect">
            <a:avLst/>
          </a:prstGeom>
        </p:spPr>
      </p:pic>
      <p:pic>
        <p:nvPicPr>
          <p:cNvPr id="41" name="Snagit_SNG832">
            <a:extLst>
              <a:ext uri="{FF2B5EF4-FFF2-40B4-BE49-F238E27FC236}">
                <a16:creationId xmlns:a16="http://schemas.microsoft.com/office/drawing/2014/main" id="{D7769A6D-6ECE-47E8-A89B-1E80CB1C5F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53056" y="1785959"/>
            <a:ext cx="749212" cy="366188"/>
          </a:xfrm>
          <a:prstGeom prst="rect">
            <a:avLst/>
          </a:prstGeom>
        </p:spPr>
      </p:pic>
      <p:pic>
        <p:nvPicPr>
          <p:cNvPr id="43" name="Snagit_SNG833">
            <a:extLst>
              <a:ext uri="{FF2B5EF4-FFF2-40B4-BE49-F238E27FC236}">
                <a16:creationId xmlns:a16="http://schemas.microsoft.com/office/drawing/2014/main" id="{EE25D27B-E27E-4E9A-A617-65D3E6BA099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67213" y="2010272"/>
            <a:ext cx="766048" cy="366188"/>
          </a:xfrm>
          <a:prstGeom prst="rect">
            <a:avLst/>
          </a:prstGeom>
        </p:spPr>
      </p:pic>
      <p:pic>
        <p:nvPicPr>
          <p:cNvPr id="45" name="Snagit_SNG836">
            <a:extLst>
              <a:ext uri="{FF2B5EF4-FFF2-40B4-BE49-F238E27FC236}">
                <a16:creationId xmlns:a16="http://schemas.microsoft.com/office/drawing/2014/main" id="{140BE2DA-C6D6-4B0B-A705-17E40BE2EDE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94206" y="3067041"/>
            <a:ext cx="766048" cy="370397"/>
          </a:xfrm>
          <a:prstGeom prst="rect">
            <a:avLst/>
          </a:prstGeom>
        </p:spPr>
      </p:pic>
      <p:pic>
        <p:nvPicPr>
          <p:cNvPr id="47" name="Snagit_SNG839">
            <a:extLst>
              <a:ext uri="{FF2B5EF4-FFF2-40B4-BE49-F238E27FC236}">
                <a16:creationId xmlns:a16="http://schemas.microsoft.com/office/drawing/2014/main" id="{0E769BD6-5F81-4EFB-AD64-E8EA606BC20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57238" y="2240968"/>
            <a:ext cx="757630" cy="370397"/>
          </a:xfrm>
          <a:prstGeom prst="rect">
            <a:avLst/>
          </a:prstGeom>
        </p:spPr>
      </p:pic>
      <p:pic>
        <p:nvPicPr>
          <p:cNvPr id="49" name="Snagit_SNG83B">
            <a:extLst>
              <a:ext uri="{FF2B5EF4-FFF2-40B4-BE49-F238E27FC236}">
                <a16:creationId xmlns:a16="http://schemas.microsoft.com/office/drawing/2014/main" id="{68929765-54DF-4307-9A63-6CB52298417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39941" y="2497599"/>
            <a:ext cx="749213" cy="353561"/>
          </a:xfrm>
          <a:prstGeom prst="rect">
            <a:avLst/>
          </a:prstGeom>
        </p:spPr>
      </p:pic>
      <p:pic>
        <p:nvPicPr>
          <p:cNvPr id="51" name="Snagit_SNG840">
            <a:extLst>
              <a:ext uri="{FF2B5EF4-FFF2-40B4-BE49-F238E27FC236}">
                <a16:creationId xmlns:a16="http://schemas.microsoft.com/office/drawing/2014/main" id="{AB9BB9F9-DBA5-498D-8246-77AC89A87EC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21093" y="3104883"/>
            <a:ext cx="757630" cy="36618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8F258C35-B683-46BD-BA04-EAA636307E26}"/>
              </a:ext>
            </a:extLst>
          </p:cNvPr>
          <p:cNvSpPr/>
          <p:nvPr/>
        </p:nvSpPr>
        <p:spPr>
          <a:xfrm>
            <a:off x="2484393" y="3692038"/>
            <a:ext cx="1176425" cy="528663"/>
          </a:xfrm>
          <a:custGeom>
            <a:avLst/>
            <a:gdLst>
              <a:gd name="connsiteX0" fmla="*/ 0 w 1176425"/>
              <a:gd name="connsiteY0" fmla="*/ 264332 h 528663"/>
              <a:gd name="connsiteX1" fmla="*/ 588213 w 1176425"/>
              <a:gd name="connsiteY1" fmla="*/ 0 h 528663"/>
              <a:gd name="connsiteX2" fmla="*/ 1176426 w 1176425"/>
              <a:gd name="connsiteY2" fmla="*/ 264332 h 528663"/>
              <a:gd name="connsiteX3" fmla="*/ 588213 w 1176425"/>
              <a:gd name="connsiteY3" fmla="*/ 528664 h 528663"/>
              <a:gd name="connsiteX4" fmla="*/ 0 w 1176425"/>
              <a:gd name="connsiteY4" fmla="*/ 264332 h 52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425" h="528663" extrusionOk="0">
                <a:moveTo>
                  <a:pt x="0" y="264332"/>
                </a:moveTo>
                <a:cubicBezTo>
                  <a:pt x="6621" y="68542"/>
                  <a:pt x="283177" y="15969"/>
                  <a:pt x="588213" y="0"/>
                </a:cubicBezTo>
                <a:cubicBezTo>
                  <a:pt x="891903" y="-8005"/>
                  <a:pt x="1178743" y="110219"/>
                  <a:pt x="1176426" y="264332"/>
                </a:cubicBezTo>
                <a:cubicBezTo>
                  <a:pt x="1181899" y="406702"/>
                  <a:pt x="903423" y="553257"/>
                  <a:pt x="588213" y="528664"/>
                </a:cubicBezTo>
                <a:cubicBezTo>
                  <a:pt x="262219" y="532386"/>
                  <a:pt x="3908" y="406881"/>
                  <a:pt x="0" y="26433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AD2DEE2-C01D-4E0D-98A7-4FCE2F65AFA9}"/>
              </a:ext>
            </a:extLst>
          </p:cNvPr>
          <p:cNvSpPr/>
          <p:nvPr/>
        </p:nvSpPr>
        <p:spPr>
          <a:xfrm>
            <a:off x="2455815" y="3105373"/>
            <a:ext cx="757630" cy="325723"/>
          </a:xfrm>
          <a:custGeom>
            <a:avLst/>
            <a:gdLst>
              <a:gd name="connsiteX0" fmla="*/ 0 w 757630"/>
              <a:gd name="connsiteY0" fmla="*/ 162862 h 325723"/>
              <a:gd name="connsiteX1" fmla="*/ 378815 w 757630"/>
              <a:gd name="connsiteY1" fmla="*/ 0 h 325723"/>
              <a:gd name="connsiteX2" fmla="*/ 757630 w 757630"/>
              <a:gd name="connsiteY2" fmla="*/ 162862 h 325723"/>
              <a:gd name="connsiteX3" fmla="*/ 378815 w 757630"/>
              <a:gd name="connsiteY3" fmla="*/ 325724 h 325723"/>
              <a:gd name="connsiteX4" fmla="*/ 0 w 757630"/>
              <a:gd name="connsiteY4" fmla="*/ 162862 h 3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30" h="325723" extrusionOk="0">
                <a:moveTo>
                  <a:pt x="0" y="162862"/>
                </a:moveTo>
                <a:cubicBezTo>
                  <a:pt x="1038" y="65107"/>
                  <a:pt x="194861" y="20348"/>
                  <a:pt x="378815" y="0"/>
                </a:cubicBezTo>
                <a:cubicBezTo>
                  <a:pt x="580292" y="-2925"/>
                  <a:pt x="759141" y="67619"/>
                  <a:pt x="757630" y="162862"/>
                </a:cubicBezTo>
                <a:cubicBezTo>
                  <a:pt x="787502" y="233063"/>
                  <a:pt x="578383" y="350304"/>
                  <a:pt x="378815" y="325724"/>
                </a:cubicBezTo>
                <a:cubicBezTo>
                  <a:pt x="165397" y="339530"/>
                  <a:pt x="14533" y="240026"/>
                  <a:pt x="0" y="162862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C0A6F3-19FD-4D93-A499-CB12AEC5BF43}"/>
              </a:ext>
            </a:extLst>
          </p:cNvPr>
          <p:cNvSpPr/>
          <p:nvPr/>
        </p:nvSpPr>
        <p:spPr>
          <a:xfrm>
            <a:off x="2736788" y="2610074"/>
            <a:ext cx="619641" cy="279411"/>
          </a:xfrm>
          <a:custGeom>
            <a:avLst/>
            <a:gdLst>
              <a:gd name="connsiteX0" fmla="*/ 0 w 619641"/>
              <a:gd name="connsiteY0" fmla="*/ 139706 h 279411"/>
              <a:gd name="connsiteX1" fmla="*/ 309821 w 619641"/>
              <a:gd name="connsiteY1" fmla="*/ 0 h 279411"/>
              <a:gd name="connsiteX2" fmla="*/ 619642 w 619641"/>
              <a:gd name="connsiteY2" fmla="*/ 139706 h 279411"/>
              <a:gd name="connsiteX3" fmla="*/ 309821 w 619641"/>
              <a:gd name="connsiteY3" fmla="*/ 279412 h 279411"/>
              <a:gd name="connsiteX4" fmla="*/ 0 w 619641"/>
              <a:gd name="connsiteY4" fmla="*/ 139706 h 2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641" h="279411" extrusionOk="0">
                <a:moveTo>
                  <a:pt x="0" y="139706"/>
                </a:moveTo>
                <a:cubicBezTo>
                  <a:pt x="587" y="58135"/>
                  <a:pt x="145895" y="5786"/>
                  <a:pt x="309821" y="0"/>
                </a:cubicBezTo>
                <a:cubicBezTo>
                  <a:pt x="469917" y="-4164"/>
                  <a:pt x="623367" y="49487"/>
                  <a:pt x="619642" y="139706"/>
                </a:cubicBezTo>
                <a:cubicBezTo>
                  <a:pt x="623839" y="214089"/>
                  <a:pt x="469362" y="308887"/>
                  <a:pt x="309821" y="279412"/>
                </a:cubicBezTo>
                <a:cubicBezTo>
                  <a:pt x="134237" y="294107"/>
                  <a:pt x="5048" y="212423"/>
                  <a:pt x="0" y="139706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EA1DF4-2567-459D-BBBD-79A6D228D4D7}"/>
              </a:ext>
            </a:extLst>
          </p:cNvPr>
          <p:cNvSpPr/>
          <p:nvPr/>
        </p:nvSpPr>
        <p:spPr>
          <a:xfrm>
            <a:off x="3524180" y="2525438"/>
            <a:ext cx="457232" cy="279410"/>
          </a:xfrm>
          <a:custGeom>
            <a:avLst/>
            <a:gdLst>
              <a:gd name="connsiteX0" fmla="*/ 0 w 457232"/>
              <a:gd name="connsiteY0" fmla="*/ 139705 h 279410"/>
              <a:gd name="connsiteX1" fmla="*/ 228616 w 457232"/>
              <a:gd name="connsiteY1" fmla="*/ 0 h 279410"/>
              <a:gd name="connsiteX2" fmla="*/ 457232 w 457232"/>
              <a:gd name="connsiteY2" fmla="*/ 139705 h 279410"/>
              <a:gd name="connsiteX3" fmla="*/ 228616 w 457232"/>
              <a:gd name="connsiteY3" fmla="*/ 279410 h 279410"/>
              <a:gd name="connsiteX4" fmla="*/ 0 w 457232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32" h="279410" extrusionOk="0">
                <a:moveTo>
                  <a:pt x="0" y="139705"/>
                </a:moveTo>
                <a:cubicBezTo>
                  <a:pt x="1494" y="51311"/>
                  <a:pt x="111374" y="7265"/>
                  <a:pt x="228616" y="0"/>
                </a:cubicBezTo>
                <a:cubicBezTo>
                  <a:pt x="343864" y="-4164"/>
                  <a:pt x="460957" y="49486"/>
                  <a:pt x="457232" y="139705"/>
                </a:cubicBezTo>
                <a:cubicBezTo>
                  <a:pt x="481756" y="200652"/>
                  <a:pt x="346444" y="300898"/>
                  <a:pt x="228616" y="279410"/>
                </a:cubicBezTo>
                <a:cubicBezTo>
                  <a:pt x="97880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416AFD6-D483-4317-8147-9BE15871E3CF}"/>
              </a:ext>
            </a:extLst>
          </p:cNvPr>
          <p:cNvSpPr/>
          <p:nvPr/>
        </p:nvSpPr>
        <p:spPr>
          <a:xfrm>
            <a:off x="4004757" y="2687056"/>
            <a:ext cx="567243" cy="279410"/>
          </a:xfrm>
          <a:custGeom>
            <a:avLst/>
            <a:gdLst>
              <a:gd name="connsiteX0" fmla="*/ 0 w 567243"/>
              <a:gd name="connsiteY0" fmla="*/ 139705 h 279410"/>
              <a:gd name="connsiteX1" fmla="*/ 283622 w 567243"/>
              <a:gd name="connsiteY1" fmla="*/ 0 h 279410"/>
              <a:gd name="connsiteX2" fmla="*/ 567244 w 567243"/>
              <a:gd name="connsiteY2" fmla="*/ 139705 h 279410"/>
              <a:gd name="connsiteX3" fmla="*/ 283622 w 567243"/>
              <a:gd name="connsiteY3" fmla="*/ 279410 h 279410"/>
              <a:gd name="connsiteX4" fmla="*/ 0 w 567243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43" h="279410" extrusionOk="0">
                <a:moveTo>
                  <a:pt x="0" y="139705"/>
                </a:moveTo>
                <a:cubicBezTo>
                  <a:pt x="845" y="56193"/>
                  <a:pt x="151136" y="19457"/>
                  <a:pt x="283622" y="0"/>
                </a:cubicBezTo>
                <a:cubicBezTo>
                  <a:pt x="429249" y="-4164"/>
                  <a:pt x="570969" y="49486"/>
                  <a:pt x="567244" y="139705"/>
                </a:cubicBezTo>
                <a:cubicBezTo>
                  <a:pt x="575108" y="211664"/>
                  <a:pt x="429437" y="306992"/>
                  <a:pt x="283622" y="279410"/>
                </a:cubicBezTo>
                <a:cubicBezTo>
                  <a:pt x="122507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13B92E-A3A5-4F6C-B62A-5C3F764D1B9B}"/>
              </a:ext>
            </a:extLst>
          </p:cNvPr>
          <p:cNvSpPr/>
          <p:nvPr/>
        </p:nvSpPr>
        <p:spPr>
          <a:xfrm>
            <a:off x="5551508" y="3734816"/>
            <a:ext cx="983143" cy="455061"/>
          </a:xfrm>
          <a:custGeom>
            <a:avLst/>
            <a:gdLst>
              <a:gd name="connsiteX0" fmla="*/ 0 w 983143"/>
              <a:gd name="connsiteY0" fmla="*/ 227531 h 455061"/>
              <a:gd name="connsiteX1" fmla="*/ 491572 w 983143"/>
              <a:gd name="connsiteY1" fmla="*/ 0 h 455061"/>
              <a:gd name="connsiteX2" fmla="*/ 983144 w 983143"/>
              <a:gd name="connsiteY2" fmla="*/ 227531 h 455061"/>
              <a:gd name="connsiteX3" fmla="*/ 491572 w 983143"/>
              <a:gd name="connsiteY3" fmla="*/ 455062 h 455061"/>
              <a:gd name="connsiteX4" fmla="*/ 0 w 983143"/>
              <a:gd name="connsiteY4" fmla="*/ 227531 h 45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143" h="455061" extrusionOk="0">
                <a:moveTo>
                  <a:pt x="0" y="227531"/>
                </a:moveTo>
                <a:cubicBezTo>
                  <a:pt x="3123" y="78381"/>
                  <a:pt x="243550" y="18903"/>
                  <a:pt x="491572" y="0"/>
                </a:cubicBezTo>
                <a:cubicBezTo>
                  <a:pt x="753733" y="-3526"/>
                  <a:pt x="985152" y="94827"/>
                  <a:pt x="983144" y="227531"/>
                </a:cubicBezTo>
                <a:cubicBezTo>
                  <a:pt x="1012753" y="333622"/>
                  <a:pt x="741211" y="510735"/>
                  <a:pt x="491572" y="455062"/>
                </a:cubicBezTo>
                <a:cubicBezTo>
                  <a:pt x="218943" y="458808"/>
                  <a:pt x="20893" y="334817"/>
                  <a:pt x="0" y="22753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9256F0-C541-4C10-A477-BF90E7480B24}"/>
              </a:ext>
            </a:extLst>
          </p:cNvPr>
          <p:cNvSpPr/>
          <p:nvPr/>
        </p:nvSpPr>
        <p:spPr>
          <a:xfrm>
            <a:off x="5646856" y="4299964"/>
            <a:ext cx="723363" cy="262361"/>
          </a:xfrm>
          <a:custGeom>
            <a:avLst/>
            <a:gdLst>
              <a:gd name="connsiteX0" fmla="*/ 0 w 723363"/>
              <a:gd name="connsiteY0" fmla="*/ 131181 h 262361"/>
              <a:gd name="connsiteX1" fmla="*/ 361682 w 723363"/>
              <a:gd name="connsiteY1" fmla="*/ 0 h 262361"/>
              <a:gd name="connsiteX2" fmla="*/ 723364 w 723363"/>
              <a:gd name="connsiteY2" fmla="*/ 131181 h 262361"/>
              <a:gd name="connsiteX3" fmla="*/ 361682 w 723363"/>
              <a:gd name="connsiteY3" fmla="*/ 262362 h 262361"/>
              <a:gd name="connsiteX4" fmla="*/ 0 w 723363"/>
              <a:gd name="connsiteY4" fmla="*/ 131181 h 26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63" h="262361" extrusionOk="0">
                <a:moveTo>
                  <a:pt x="0" y="131181"/>
                </a:moveTo>
                <a:cubicBezTo>
                  <a:pt x="4032" y="28399"/>
                  <a:pt x="177591" y="12614"/>
                  <a:pt x="361682" y="0"/>
                </a:cubicBezTo>
                <a:cubicBezTo>
                  <a:pt x="550770" y="-4032"/>
                  <a:pt x="725361" y="51731"/>
                  <a:pt x="723364" y="131181"/>
                </a:cubicBezTo>
                <a:cubicBezTo>
                  <a:pt x="751157" y="185259"/>
                  <a:pt x="558986" y="268598"/>
                  <a:pt x="361682" y="262362"/>
                </a:cubicBezTo>
                <a:cubicBezTo>
                  <a:pt x="157971" y="275366"/>
                  <a:pt x="12367" y="192753"/>
                  <a:pt x="0" y="13118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5DC0B79-5552-4420-8A3A-724DC6B2D75C}"/>
              </a:ext>
            </a:extLst>
          </p:cNvPr>
          <p:cNvSpPr/>
          <p:nvPr/>
        </p:nvSpPr>
        <p:spPr>
          <a:xfrm>
            <a:off x="3264282" y="4488514"/>
            <a:ext cx="723363" cy="262361"/>
          </a:xfrm>
          <a:custGeom>
            <a:avLst/>
            <a:gdLst>
              <a:gd name="connsiteX0" fmla="*/ 0 w 723363"/>
              <a:gd name="connsiteY0" fmla="*/ 131181 h 262361"/>
              <a:gd name="connsiteX1" fmla="*/ 361682 w 723363"/>
              <a:gd name="connsiteY1" fmla="*/ 0 h 262361"/>
              <a:gd name="connsiteX2" fmla="*/ 723364 w 723363"/>
              <a:gd name="connsiteY2" fmla="*/ 131181 h 262361"/>
              <a:gd name="connsiteX3" fmla="*/ 361682 w 723363"/>
              <a:gd name="connsiteY3" fmla="*/ 262362 h 262361"/>
              <a:gd name="connsiteX4" fmla="*/ 0 w 723363"/>
              <a:gd name="connsiteY4" fmla="*/ 131181 h 26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63" h="262361" extrusionOk="0">
                <a:moveTo>
                  <a:pt x="0" y="131181"/>
                </a:moveTo>
                <a:cubicBezTo>
                  <a:pt x="4032" y="28399"/>
                  <a:pt x="177591" y="12614"/>
                  <a:pt x="361682" y="0"/>
                </a:cubicBezTo>
                <a:cubicBezTo>
                  <a:pt x="550770" y="-4032"/>
                  <a:pt x="725361" y="51731"/>
                  <a:pt x="723364" y="131181"/>
                </a:cubicBezTo>
                <a:cubicBezTo>
                  <a:pt x="751157" y="185259"/>
                  <a:pt x="558986" y="268598"/>
                  <a:pt x="361682" y="262362"/>
                </a:cubicBezTo>
                <a:cubicBezTo>
                  <a:pt x="157971" y="275366"/>
                  <a:pt x="12367" y="192753"/>
                  <a:pt x="0" y="13118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156F55-6844-4081-A4BF-A7F1085D6946}"/>
              </a:ext>
            </a:extLst>
          </p:cNvPr>
          <p:cNvSpPr/>
          <p:nvPr/>
        </p:nvSpPr>
        <p:spPr>
          <a:xfrm>
            <a:off x="2367971" y="4341439"/>
            <a:ext cx="723363" cy="262361"/>
          </a:xfrm>
          <a:custGeom>
            <a:avLst/>
            <a:gdLst>
              <a:gd name="connsiteX0" fmla="*/ 0 w 723363"/>
              <a:gd name="connsiteY0" fmla="*/ 131181 h 262361"/>
              <a:gd name="connsiteX1" fmla="*/ 361682 w 723363"/>
              <a:gd name="connsiteY1" fmla="*/ 0 h 262361"/>
              <a:gd name="connsiteX2" fmla="*/ 723364 w 723363"/>
              <a:gd name="connsiteY2" fmla="*/ 131181 h 262361"/>
              <a:gd name="connsiteX3" fmla="*/ 361682 w 723363"/>
              <a:gd name="connsiteY3" fmla="*/ 262362 h 262361"/>
              <a:gd name="connsiteX4" fmla="*/ 0 w 723363"/>
              <a:gd name="connsiteY4" fmla="*/ 131181 h 26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63" h="262361" extrusionOk="0">
                <a:moveTo>
                  <a:pt x="0" y="131181"/>
                </a:moveTo>
                <a:cubicBezTo>
                  <a:pt x="4032" y="28399"/>
                  <a:pt x="177591" y="12614"/>
                  <a:pt x="361682" y="0"/>
                </a:cubicBezTo>
                <a:cubicBezTo>
                  <a:pt x="550770" y="-4032"/>
                  <a:pt x="725361" y="51731"/>
                  <a:pt x="723364" y="131181"/>
                </a:cubicBezTo>
                <a:cubicBezTo>
                  <a:pt x="751157" y="185259"/>
                  <a:pt x="558986" y="268598"/>
                  <a:pt x="361682" y="262362"/>
                </a:cubicBezTo>
                <a:cubicBezTo>
                  <a:pt x="157971" y="275366"/>
                  <a:pt x="12367" y="192753"/>
                  <a:pt x="0" y="131181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C07C26D-8AF4-4775-94AF-6A8F5E425F99}"/>
              </a:ext>
            </a:extLst>
          </p:cNvPr>
          <p:cNvSpPr/>
          <p:nvPr/>
        </p:nvSpPr>
        <p:spPr>
          <a:xfrm>
            <a:off x="5378755" y="3347765"/>
            <a:ext cx="591194" cy="225433"/>
          </a:xfrm>
          <a:custGeom>
            <a:avLst/>
            <a:gdLst>
              <a:gd name="connsiteX0" fmla="*/ 0 w 591194"/>
              <a:gd name="connsiteY0" fmla="*/ 112717 h 225433"/>
              <a:gd name="connsiteX1" fmla="*/ 295597 w 591194"/>
              <a:gd name="connsiteY1" fmla="*/ 0 h 225433"/>
              <a:gd name="connsiteX2" fmla="*/ 591194 w 591194"/>
              <a:gd name="connsiteY2" fmla="*/ 112717 h 225433"/>
              <a:gd name="connsiteX3" fmla="*/ 295597 w 591194"/>
              <a:gd name="connsiteY3" fmla="*/ 225434 h 225433"/>
              <a:gd name="connsiteX4" fmla="*/ 0 w 591194"/>
              <a:gd name="connsiteY4" fmla="*/ 112717 h 22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194" h="225433" extrusionOk="0">
                <a:moveTo>
                  <a:pt x="0" y="112717"/>
                </a:moveTo>
                <a:cubicBezTo>
                  <a:pt x="3073" y="27352"/>
                  <a:pt x="146344" y="11279"/>
                  <a:pt x="295597" y="0"/>
                </a:cubicBezTo>
                <a:cubicBezTo>
                  <a:pt x="445963" y="-4873"/>
                  <a:pt x="594548" y="38704"/>
                  <a:pt x="591194" y="112717"/>
                </a:cubicBezTo>
                <a:cubicBezTo>
                  <a:pt x="618248" y="157087"/>
                  <a:pt x="448406" y="252050"/>
                  <a:pt x="295597" y="225434"/>
                </a:cubicBezTo>
                <a:cubicBezTo>
                  <a:pt x="130692" y="230858"/>
                  <a:pt x="2616" y="172668"/>
                  <a:pt x="0" y="112717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6A1C1F7-227A-4B1D-89C5-CCC081BF2888}"/>
              </a:ext>
            </a:extLst>
          </p:cNvPr>
          <p:cNvSpPr/>
          <p:nvPr/>
        </p:nvSpPr>
        <p:spPr>
          <a:xfrm>
            <a:off x="5080784" y="2542231"/>
            <a:ext cx="619641" cy="279411"/>
          </a:xfrm>
          <a:custGeom>
            <a:avLst/>
            <a:gdLst>
              <a:gd name="connsiteX0" fmla="*/ 0 w 619641"/>
              <a:gd name="connsiteY0" fmla="*/ 139706 h 279411"/>
              <a:gd name="connsiteX1" fmla="*/ 309821 w 619641"/>
              <a:gd name="connsiteY1" fmla="*/ 0 h 279411"/>
              <a:gd name="connsiteX2" fmla="*/ 619642 w 619641"/>
              <a:gd name="connsiteY2" fmla="*/ 139706 h 279411"/>
              <a:gd name="connsiteX3" fmla="*/ 309821 w 619641"/>
              <a:gd name="connsiteY3" fmla="*/ 279412 h 279411"/>
              <a:gd name="connsiteX4" fmla="*/ 0 w 619641"/>
              <a:gd name="connsiteY4" fmla="*/ 139706 h 27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641" h="279411" extrusionOk="0">
                <a:moveTo>
                  <a:pt x="0" y="139706"/>
                </a:moveTo>
                <a:cubicBezTo>
                  <a:pt x="587" y="58135"/>
                  <a:pt x="145895" y="5786"/>
                  <a:pt x="309821" y="0"/>
                </a:cubicBezTo>
                <a:cubicBezTo>
                  <a:pt x="469917" y="-4164"/>
                  <a:pt x="623367" y="49487"/>
                  <a:pt x="619642" y="139706"/>
                </a:cubicBezTo>
                <a:cubicBezTo>
                  <a:pt x="623839" y="214089"/>
                  <a:pt x="469362" y="308887"/>
                  <a:pt x="309821" y="279412"/>
                </a:cubicBezTo>
                <a:cubicBezTo>
                  <a:pt x="134237" y="294107"/>
                  <a:pt x="5048" y="212423"/>
                  <a:pt x="0" y="139706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B4A7135-CE3D-43C0-929B-E44FDEE73842}"/>
              </a:ext>
            </a:extLst>
          </p:cNvPr>
          <p:cNvSpPr/>
          <p:nvPr/>
        </p:nvSpPr>
        <p:spPr>
          <a:xfrm>
            <a:off x="5563744" y="2882432"/>
            <a:ext cx="457232" cy="279410"/>
          </a:xfrm>
          <a:custGeom>
            <a:avLst/>
            <a:gdLst>
              <a:gd name="connsiteX0" fmla="*/ 0 w 457232"/>
              <a:gd name="connsiteY0" fmla="*/ 139705 h 279410"/>
              <a:gd name="connsiteX1" fmla="*/ 228616 w 457232"/>
              <a:gd name="connsiteY1" fmla="*/ 0 h 279410"/>
              <a:gd name="connsiteX2" fmla="*/ 457232 w 457232"/>
              <a:gd name="connsiteY2" fmla="*/ 139705 h 279410"/>
              <a:gd name="connsiteX3" fmla="*/ 228616 w 457232"/>
              <a:gd name="connsiteY3" fmla="*/ 279410 h 279410"/>
              <a:gd name="connsiteX4" fmla="*/ 0 w 457232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32" h="279410" extrusionOk="0">
                <a:moveTo>
                  <a:pt x="0" y="139705"/>
                </a:moveTo>
                <a:cubicBezTo>
                  <a:pt x="1494" y="51311"/>
                  <a:pt x="111374" y="7265"/>
                  <a:pt x="228616" y="0"/>
                </a:cubicBezTo>
                <a:cubicBezTo>
                  <a:pt x="343864" y="-4164"/>
                  <a:pt x="460957" y="49486"/>
                  <a:pt x="457232" y="139705"/>
                </a:cubicBezTo>
                <a:cubicBezTo>
                  <a:pt x="481756" y="200652"/>
                  <a:pt x="346444" y="300898"/>
                  <a:pt x="228616" y="279410"/>
                </a:cubicBezTo>
                <a:cubicBezTo>
                  <a:pt x="97880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45B544-D79C-40C7-AF21-1CF4CB04005D}"/>
              </a:ext>
            </a:extLst>
          </p:cNvPr>
          <p:cNvSpPr/>
          <p:nvPr/>
        </p:nvSpPr>
        <p:spPr>
          <a:xfrm>
            <a:off x="6044321" y="3044050"/>
            <a:ext cx="567243" cy="279410"/>
          </a:xfrm>
          <a:custGeom>
            <a:avLst/>
            <a:gdLst>
              <a:gd name="connsiteX0" fmla="*/ 0 w 567243"/>
              <a:gd name="connsiteY0" fmla="*/ 139705 h 279410"/>
              <a:gd name="connsiteX1" fmla="*/ 283622 w 567243"/>
              <a:gd name="connsiteY1" fmla="*/ 0 h 279410"/>
              <a:gd name="connsiteX2" fmla="*/ 567244 w 567243"/>
              <a:gd name="connsiteY2" fmla="*/ 139705 h 279410"/>
              <a:gd name="connsiteX3" fmla="*/ 283622 w 567243"/>
              <a:gd name="connsiteY3" fmla="*/ 279410 h 279410"/>
              <a:gd name="connsiteX4" fmla="*/ 0 w 567243"/>
              <a:gd name="connsiteY4" fmla="*/ 139705 h 2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43" h="279410" extrusionOk="0">
                <a:moveTo>
                  <a:pt x="0" y="139705"/>
                </a:moveTo>
                <a:cubicBezTo>
                  <a:pt x="845" y="56193"/>
                  <a:pt x="151136" y="19457"/>
                  <a:pt x="283622" y="0"/>
                </a:cubicBezTo>
                <a:cubicBezTo>
                  <a:pt x="429249" y="-4164"/>
                  <a:pt x="570969" y="49486"/>
                  <a:pt x="567244" y="139705"/>
                </a:cubicBezTo>
                <a:cubicBezTo>
                  <a:pt x="575108" y="211664"/>
                  <a:pt x="429437" y="306992"/>
                  <a:pt x="283622" y="279410"/>
                </a:cubicBezTo>
                <a:cubicBezTo>
                  <a:pt x="122507" y="294105"/>
                  <a:pt x="5048" y="212422"/>
                  <a:pt x="0" y="139705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BF7934B-FB36-44F6-96FA-A082C75A67A4}"/>
              </a:ext>
            </a:extLst>
          </p:cNvPr>
          <p:cNvSpPr/>
          <p:nvPr/>
        </p:nvSpPr>
        <p:spPr>
          <a:xfrm>
            <a:off x="1914075" y="3788372"/>
            <a:ext cx="570318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F6DF5AC-A1C2-4118-BDCF-EED25FA08B8D}"/>
              </a:ext>
            </a:extLst>
          </p:cNvPr>
          <p:cNvSpPr/>
          <p:nvPr/>
        </p:nvSpPr>
        <p:spPr>
          <a:xfrm rot="20358048">
            <a:off x="2082221" y="4388827"/>
            <a:ext cx="317231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FD66B70-154D-4AB1-8707-D76C0178A7BD}"/>
              </a:ext>
            </a:extLst>
          </p:cNvPr>
          <p:cNvSpPr/>
          <p:nvPr/>
        </p:nvSpPr>
        <p:spPr>
          <a:xfrm rot="3640765">
            <a:off x="5120195" y="2332762"/>
            <a:ext cx="242274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E2CEBDE-164D-4413-B16C-7DCBA0C357F2}"/>
              </a:ext>
            </a:extLst>
          </p:cNvPr>
          <p:cNvSpPr/>
          <p:nvPr/>
        </p:nvSpPr>
        <p:spPr>
          <a:xfrm rot="11734094">
            <a:off x="6521436" y="3928230"/>
            <a:ext cx="588905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DD8BF1F-6160-4A7D-896D-8E459779C844}"/>
              </a:ext>
            </a:extLst>
          </p:cNvPr>
          <p:cNvSpPr/>
          <p:nvPr/>
        </p:nvSpPr>
        <p:spPr>
          <a:xfrm rot="10800000">
            <a:off x="6640923" y="3125844"/>
            <a:ext cx="199116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E8D6D3AB-E1D5-44EC-8A28-D04EA7CB59E6}"/>
              </a:ext>
            </a:extLst>
          </p:cNvPr>
          <p:cNvSpPr/>
          <p:nvPr/>
        </p:nvSpPr>
        <p:spPr>
          <a:xfrm rot="3640765">
            <a:off x="2468515" y="2233894"/>
            <a:ext cx="574130" cy="26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ABE8B4-F3BF-4A19-BA34-6AC5B20942A9}"/>
              </a:ext>
            </a:extLst>
          </p:cNvPr>
          <p:cNvSpPr/>
          <p:nvPr/>
        </p:nvSpPr>
        <p:spPr>
          <a:xfrm>
            <a:off x="2691931" y="3773519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5FB282-74F0-438B-8144-DC597A16E8B8}"/>
              </a:ext>
            </a:extLst>
          </p:cNvPr>
          <p:cNvSpPr/>
          <p:nvPr/>
        </p:nvSpPr>
        <p:spPr>
          <a:xfrm>
            <a:off x="2855238" y="3974139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71BB18-7558-4D14-89B1-FFF716AED39C}"/>
              </a:ext>
            </a:extLst>
          </p:cNvPr>
          <p:cNvSpPr/>
          <p:nvPr/>
        </p:nvSpPr>
        <p:spPr>
          <a:xfrm>
            <a:off x="2996396" y="3741231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A92FF0-2AF2-4E2D-AE9A-E18D73DF361B}"/>
              </a:ext>
            </a:extLst>
          </p:cNvPr>
          <p:cNvSpPr/>
          <p:nvPr/>
        </p:nvSpPr>
        <p:spPr>
          <a:xfrm>
            <a:off x="3094030" y="3974139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9DC85B-D174-4EB8-B0FB-729C7E3C48A3}"/>
              </a:ext>
            </a:extLst>
          </p:cNvPr>
          <p:cNvSpPr/>
          <p:nvPr/>
        </p:nvSpPr>
        <p:spPr>
          <a:xfrm>
            <a:off x="3244746" y="376874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51B7C8-C970-4247-98A2-572F4D2D8897}"/>
              </a:ext>
            </a:extLst>
          </p:cNvPr>
          <p:cNvSpPr/>
          <p:nvPr/>
        </p:nvSpPr>
        <p:spPr>
          <a:xfrm>
            <a:off x="3434672" y="390428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D9C36A-694D-449D-BBE3-5ABB5B0773BC}"/>
              </a:ext>
            </a:extLst>
          </p:cNvPr>
          <p:cNvSpPr/>
          <p:nvPr/>
        </p:nvSpPr>
        <p:spPr>
          <a:xfrm>
            <a:off x="2603357" y="4378806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F631BD-9828-4376-92FA-0208DCD3EC3A}"/>
              </a:ext>
            </a:extLst>
          </p:cNvPr>
          <p:cNvSpPr/>
          <p:nvPr/>
        </p:nvSpPr>
        <p:spPr>
          <a:xfrm>
            <a:off x="2681278" y="3193480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8EC42F-46F7-4F11-B390-E7E18E4F298F}"/>
              </a:ext>
            </a:extLst>
          </p:cNvPr>
          <p:cNvSpPr/>
          <p:nvPr/>
        </p:nvSpPr>
        <p:spPr>
          <a:xfrm>
            <a:off x="2932978" y="3160140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88E2AB-3030-4162-80E1-8F1C57AD5721}"/>
              </a:ext>
            </a:extLst>
          </p:cNvPr>
          <p:cNvSpPr/>
          <p:nvPr/>
        </p:nvSpPr>
        <p:spPr>
          <a:xfrm>
            <a:off x="6014914" y="396114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5CF97-A2E9-48F3-8894-B3353BB38271}"/>
              </a:ext>
            </a:extLst>
          </p:cNvPr>
          <p:cNvSpPr/>
          <p:nvPr/>
        </p:nvSpPr>
        <p:spPr>
          <a:xfrm>
            <a:off x="5898708" y="376560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A25A82-668A-4464-8280-DAFB49E89466}"/>
              </a:ext>
            </a:extLst>
          </p:cNvPr>
          <p:cNvSpPr/>
          <p:nvPr/>
        </p:nvSpPr>
        <p:spPr>
          <a:xfrm>
            <a:off x="6147058" y="3793117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5985C8-E664-4480-A915-C8E32A9B0543}"/>
              </a:ext>
            </a:extLst>
          </p:cNvPr>
          <p:cNvSpPr/>
          <p:nvPr/>
        </p:nvSpPr>
        <p:spPr>
          <a:xfrm>
            <a:off x="3065800" y="264974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7F5AA4-80F9-4D9C-9F29-6CBA71DFCA5C}"/>
              </a:ext>
            </a:extLst>
          </p:cNvPr>
          <p:cNvSpPr/>
          <p:nvPr/>
        </p:nvSpPr>
        <p:spPr>
          <a:xfrm>
            <a:off x="3673492" y="2554145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94980E-EF70-401E-8CA3-17235F31818C}"/>
              </a:ext>
            </a:extLst>
          </p:cNvPr>
          <p:cNvSpPr/>
          <p:nvPr/>
        </p:nvSpPr>
        <p:spPr>
          <a:xfrm>
            <a:off x="4150791" y="2719904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80D95F-6403-4ECF-80B7-0FEC8280DE3A}"/>
              </a:ext>
            </a:extLst>
          </p:cNvPr>
          <p:cNvSpPr/>
          <p:nvPr/>
        </p:nvSpPr>
        <p:spPr>
          <a:xfrm>
            <a:off x="4312267" y="2741770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912B4E-637E-41D8-9F83-869A821ECB86}"/>
              </a:ext>
            </a:extLst>
          </p:cNvPr>
          <p:cNvSpPr/>
          <p:nvPr/>
        </p:nvSpPr>
        <p:spPr>
          <a:xfrm>
            <a:off x="5433261" y="2569032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023117-B53D-4A78-8615-BB5E617E2A05}"/>
              </a:ext>
            </a:extLst>
          </p:cNvPr>
          <p:cNvSpPr/>
          <p:nvPr/>
        </p:nvSpPr>
        <p:spPr>
          <a:xfrm>
            <a:off x="5695487" y="3869568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0BEC57-71D9-4EBD-9639-59471EDBB7AE}"/>
              </a:ext>
            </a:extLst>
          </p:cNvPr>
          <p:cNvSpPr/>
          <p:nvPr/>
        </p:nvSpPr>
        <p:spPr>
          <a:xfrm>
            <a:off x="5673575" y="3375352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371D8E-D3C8-4557-95DC-9E854C76A130}"/>
              </a:ext>
            </a:extLst>
          </p:cNvPr>
          <p:cNvSpPr/>
          <p:nvPr/>
        </p:nvSpPr>
        <p:spPr>
          <a:xfrm>
            <a:off x="5651663" y="2943003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F45D11-13D0-4BB5-A227-88E0D981DFD8}"/>
              </a:ext>
            </a:extLst>
          </p:cNvPr>
          <p:cNvSpPr/>
          <p:nvPr/>
        </p:nvSpPr>
        <p:spPr>
          <a:xfrm>
            <a:off x="6147058" y="3059460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B970C08-B6BA-4790-A0EC-8CD28E478AE3}"/>
              </a:ext>
            </a:extLst>
          </p:cNvPr>
          <p:cNvSpPr/>
          <p:nvPr/>
        </p:nvSpPr>
        <p:spPr>
          <a:xfrm>
            <a:off x="6360320" y="3080609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4A9C608-F71C-4EC9-9810-CCFC08BF1002}"/>
              </a:ext>
            </a:extLst>
          </p:cNvPr>
          <p:cNvSpPr/>
          <p:nvPr/>
        </p:nvSpPr>
        <p:spPr>
          <a:xfrm>
            <a:off x="5792818" y="4332815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AAA6F1B-C110-4A01-8B45-102762382A22}"/>
              </a:ext>
            </a:extLst>
          </p:cNvPr>
          <p:cNvSpPr/>
          <p:nvPr/>
        </p:nvSpPr>
        <p:spPr>
          <a:xfrm>
            <a:off x="6167027" y="4280253"/>
            <a:ext cx="139488" cy="187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23A110F-2B85-4E3B-9278-63C9C34DAB77}"/>
              </a:ext>
            </a:extLst>
          </p:cNvPr>
          <p:cNvSpPr/>
          <p:nvPr/>
        </p:nvSpPr>
        <p:spPr>
          <a:xfrm>
            <a:off x="3284666" y="3051529"/>
            <a:ext cx="1003712" cy="198342"/>
          </a:xfrm>
          <a:prstGeom prst="wedgeRectCallout">
            <a:avLst>
              <a:gd name="adj1" fmla="val -61447"/>
              <a:gd name="adj2" fmla="val -16730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 err="1">
                <a:solidFill>
                  <a:schemeClr val="bg1"/>
                </a:solidFill>
                <a:effectLst/>
                <a:latin typeface="Roboto Mono"/>
              </a:rPr>
              <a:t>imap_message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63EF70AE-1328-4A7A-955E-9B74C2FBB312}"/>
              </a:ext>
            </a:extLst>
          </p:cNvPr>
          <p:cNvSpPr/>
          <p:nvPr/>
        </p:nvSpPr>
        <p:spPr>
          <a:xfrm>
            <a:off x="4590676" y="2960289"/>
            <a:ext cx="902415" cy="185409"/>
          </a:xfrm>
          <a:prstGeom prst="wedgeRectCallout">
            <a:avLst>
              <a:gd name="adj1" fmla="val 47875"/>
              <a:gd name="adj2" fmla="val -1634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 err="1">
                <a:solidFill>
                  <a:schemeClr val="bg1"/>
                </a:solidFill>
                <a:effectLst/>
                <a:latin typeface="Roboto Mono"/>
              </a:rPr>
              <a:t>gitlab_branch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FD9F646D-0ABC-434E-BC30-A7909E9043B3}"/>
              </a:ext>
            </a:extLst>
          </p:cNvPr>
          <p:cNvSpPr/>
          <p:nvPr/>
        </p:nvSpPr>
        <p:spPr>
          <a:xfrm>
            <a:off x="4688771" y="3737373"/>
            <a:ext cx="1240940" cy="191483"/>
          </a:xfrm>
          <a:prstGeom prst="wedgeRectCallout">
            <a:avLst>
              <a:gd name="adj1" fmla="val 62230"/>
              <a:gd name="adj2" fmla="val 11189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 err="1">
                <a:solidFill>
                  <a:schemeClr val="bg1"/>
                </a:solidFill>
                <a:effectLst/>
                <a:latin typeface="Roboto Mono"/>
              </a:rPr>
              <a:t>azure_storage_blob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61F7B1A9-70FC-49BC-B2FD-93BDE065F4DC}"/>
              </a:ext>
            </a:extLst>
          </p:cNvPr>
          <p:cNvSpPr/>
          <p:nvPr/>
        </p:nvSpPr>
        <p:spPr>
          <a:xfrm>
            <a:off x="3361328" y="4110556"/>
            <a:ext cx="1240940" cy="191483"/>
          </a:xfrm>
          <a:prstGeom prst="wedgeRectCallout">
            <a:avLst>
              <a:gd name="adj1" fmla="val -37246"/>
              <a:gd name="adj2" fmla="val -11493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effectLst/>
                <a:latin typeface="Roboto Mono"/>
              </a:rPr>
              <a:t>aws_ec2_instance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4" name="Speech Bubble: Rectangle 103">
            <a:extLst>
              <a:ext uri="{FF2B5EF4-FFF2-40B4-BE49-F238E27FC236}">
                <a16:creationId xmlns:a16="http://schemas.microsoft.com/office/drawing/2014/main" id="{6A487917-7235-4883-938C-E86BEAB90F04}"/>
              </a:ext>
            </a:extLst>
          </p:cNvPr>
          <p:cNvSpPr/>
          <p:nvPr/>
        </p:nvSpPr>
        <p:spPr>
          <a:xfrm>
            <a:off x="2831419" y="3470314"/>
            <a:ext cx="1427802" cy="186850"/>
          </a:xfrm>
          <a:prstGeom prst="wedgeRectCallout">
            <a:avLst>
              <a:gd name="adj1" fmla="val -37031"/>
              <a:gd name="adj2" fmla="val -1308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 err="1">
                <a:solidFill>
                  <a:schemeClr val="bg1"/>
                </a:solidFill>
                <a:effectLst/>
                <a:latin typeface="Roboto Mono"/>
              </a:rPr>
              <a:t>twitter_search_recent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45823D1-EBD0-425D-B2A9-EE1CFFC689B2}"/>
              </a:ext>
            </a:extLst>
          </p:cNvPr>
          <p:cNvSpPr/>
          <p:nvPr/>
        </p:nvSpPr>
        <p:spPr>
          <a:xfrm>
            <a:off x="1866352" y="3145439"/>
            <a:ext cx="800648" cy="131161"/>
          </a:xfrm>
          <a:custGeom>
            <a:avLst/>
            <a:gdLst>
              <a:gd name="connsiteX0" fmla="*/ 800648 w 800648"/>
              <a:gd name="connsiteY0" fmla="*/ 70201 h 131161"/>
              <a:gd name="connsiteX1" fmla="*/ 548 w 800648"/>
              <a:gd name="connsiteY1" fmla="*/ 1621 h 131161"/>
              <a:gd name="connsiteX2" fmla="*/ 701588 w 800648"/>
              <a:gd name="connsiteY2" fmla="*/ 131161 h 1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648" h="131161">
                <a:moveTo>
                  <a:pt x="800648" y="70201"/>
                </a:moveTo>
                <a:cubicBezTo>
                  <a:pt x="408853" y="30831"/>
                  <a:pt x="17058" y="-8539"/>
                  <a:pt x="548" y="1621"/>
                </a:cubicBezTo>
                <a:cubicBezTo>
                  <a:pt x="-15962" y="11781"/>
                  <a:pt x="342813" y="71471"/>
                  <a:pt x="701588" y="13116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82A1D72-C2BA-4F34-B0F0-48841583C2AE}"/>
              </a:ext>
            </a:extLst>
          </p:cNvPr>
          <p:cNvSpPr/>
          <p:nvPr/>
        </p:nvSpPr>
        <p:spPr>
          <a:xfrm rot="11264879">
            <a:off x="5785494" y="3577805"/>
            <a:ext cx="2264770" cy="151112"/>
          </a:xfrm>
          <a:custGeom>
            <a:avLst/>
            <a:gdLst>
              <a:gd name="connsiteX0" fmla="*/ 800648 w 800648"/>
              <a:gd name="connsiteY0" fmla="*/ 70201 h 131161"/>
              <a:gd name="connsiteX1" fmla="*/ 548 w 800648"/>
              <a:gd name="connsiteY1" fmla="*/ 1621 h 131161"/>
              <a:gd name="connsiteX2" fmla="*/ 701588 w 800648"/>
              <a:gd name="connsiteY2" fmla="*/ 131161 h 1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648" h="131161">
                <a:moveTo>
                  <a:pt x="800648" y="70201"/>
                </a:moveTo>
                <a:cubicBezTo>
                  <a:pt x="408853" y="30831"/>
                  <a:pt x="17058" y="-8539"/>
                  <a:pt x="548" y="1621"/>
                </a:cubicBezTo>
                <a:cubicBezTo>
                  <a:pt x="-15962" y="11781"/>
                  <a:pt x="342813" y="71471"/>
                  <a:pt x="701588" y="131161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541C923E-27F3-46D8-BA1C-9BE9FB1EB3BC}"/>
              </a:ext>
            </a:extLst>
          </p:cNvPr>
          <p:cNvSpPr/>
          <p:nvPr/>
        </p:nvSpPr>
        <p:spPr>
          <a:xfrm>
            <a:off x="4602268" y="3287631"/>
            <a:ext cx="985174" cy="178146"/>
          </a:xfrm>
          <a:prstGeom prst="wedgeRectCallout">
            <a:avLst>
              <a:gd name="adj1" fmla="val 57932"/>
              <a:gd name="adj2" fmla="val 323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effectLst/>
                <a:latin typeface="Roboto Mono"/>
              </a:rPr>
              <a:t>{csv-file-name}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eampipe Architecture">
            <a:extLst>
              <a:ext uri="{FF2B5EF4-FFF2-40B4-BE49-F238E27FC236}">
                <a16:creationId xmlns:a16="http://schemas.microsoft.com/office/drawing/2014/main" id="{B31BE17F-B1F3-40FA-8B69-E541C7F5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84" y="1234193"/>
            <a:ext cx="2212315" cy="12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61113-7DC9-4725-A630-827AC584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310F-FA86-417A-9DE0-5CED1065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Steampipe leverages PostgreSQL Foreign Data Wrappers to provide a SQL interface to external services and systems. </a:t>
            </a:r>
          </a:p>
          <a:p>
            <a:r>
              <a:rPr lang="en-US"/>
              <a:t>Steampipe </a:t>
            </a:r>
            <a:r>
              <a:rPr lang="en-US" dirty="0"/>
              <a:t>uses an embedded PostgreSQL database and you can use standard Postgres syntax to query Steampipe.</a:t>
            </a:r>
          </a:p>
          <a:p>
            <a:r>
              <a:rPr lang="en-US" dirty="0"/>
              <a:t>note: no data is persisted in Steampipe: every </a:t>
            </a:r>
            <a:r>
              <a:rPr lang="en-US" i="1" dirty="0"/>
              <a:t>table access</a:t>
            </a:r>
            <a:r>
              <a:rPr lang="en-US" dirty="0"/>
              <a:t> may correspond to one (or more) API calls</a:t>
            </a:r>
          </a:p>
          <a:p>
            <a:pPr lvl="1"/>
            <a:r>
              <a:rPr lang="en-US" dirty="0"/>
              <a:t>query results are cached for 5 minutes by default </a:t>
            </a:r>
            <a:br>
              <a:rPr lang="en-US" dirty="0"/>
            </a:br>
            <a:r>
              <a:rPr lang="en-US" dirty="0"/>
              <a:t>(configurable per data source)</a:t>
            </a:r>
          </a:p>
          <a:p>
            <a:r>
              <a:rPr lang="en-US" dirty="0"/>
              <a:t>select only columns actually needed. Do NOT use </a:t>
            </a:r>
            <a:r>
              <a:rPr lang="en-US" i="1" dirty="0"/>
              <a:t>select *</a:t>
            </a:r>
          </a:p>
          <a:p>
            <a:pPr lvl="1"/>
            <a:r>
              <a:rPr lang="en-US" i="1" dirty="0"/>
              <a:t>[For non-key columns,] </a:t>
            </a:r>
            <a:r>
              <a:rPr lang="en-US" b="1" i="1" dirty="0"/>
              <a:t>data for all rows must be collected, and then filtered</a:t>
            </a:r>
          </a:p>
          <a:p>
            <a:r>
              <a:rPr lang="en-US" dirty="0"/>
              <a:t>custom Steampipe plugins can be created and easily be integrated</a:t>
            </a:r>
          </a:p>
          <a:p>
            <a:pPr lvl="1"/>
            <a:r>
              <a:rPr lang="en-US" dirty="0"/>
              <a:t>Steampipe plugins are programmed in Go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D3A9F-CF04-443D-A0D4-5773660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4E264-F625-4AF2-9630-737939C7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964DC-6C45-4A5C-A509-DA465A01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64" y="2824268"/>
            <a:ext cx="2176835" cy="6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0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6932-2240-4CC4-9251-023DC2FF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Steampipe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4633-7679-481E-9FD4-834D6DF6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229437" cy="3780000"/>
          </a:xfrm>
        </p:spPr>
        <p:txBody>
          <a:bodyPr/>
          <a:lstStyle/>
          <a:p>
            <a:r>
              <a:rPr lang="en-US" dirty="0"/>
              <a:t>Steampipe can run dashboards that consolidate and visualize </a:t>
            </a:r>
            <a:br>
              <a:rPr lang="en-US" dirty="0"/>
            </a:br>
            <a:r>
              <a:rPr lang="en-US" dirty="0"/>
              <a:t>results from Steampipe queries</a:t>
            </a:r>
          </a:p>
          <a:p>
            <a:r>
              <a:rPr lang="en-US" dirty="0"/>
              <a:t>Dashboards are defined in HCL (language of Terraform)</a:t>
            </a:r>
          </a:p>
          <a:p>
            <a:pPr lvl="1"/>
            <a:r>
              <a:rPr lang="en-US" dirty="0"/>
              <a:t>per element: define title, SQL query, type of widget, width </a:t>
            </a:r>
          </a:p>
          <a:p>
            <a:r>
              <a:rPr lang="en-US" dirty="0"/>
              <a:t>100s of predefined dashboards are available</a:t>
            </a:r>
          </a:p>
          <a:p>
            <a:r>
              <a:rPr lang="en-US" dirty="0"/>
              <a:t>Data can be downloaded from Dashboard</a:t>
            </a:r>
          </a:p>
          <a:p>
            <a:r>
              <a:rPr lang="en-US" dirty="0"/>
              <a:t>SQL queries can easily be copied from Dashboard</a:t>
            </a:r>
          </a:p>
          <a:p>
            <a:r>
              <a:rPr lang="en-US" dirty="0"/>
              <a:t>Queries can be parametrized – with values coming from</a:t>
            </a:r>
            <a:br>
              <a:rPr lang="en-US" dirty="0"/>
            </a:br>
            <a:r>
              <a:rPr lang="en-US" dirty="0"/>
              <a:t>user input UI elements – text or select (populated from SQL)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B2D80-93FB-49A5-A5FF-22694F78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41C1F-136D-40A3-862D-51470474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83050-11B6-40FC-B860-ACC23143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3360067"/>
            <a:ext cx="4549140" cy="154528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B5A5D6C-062E-4A25-ACE2-5A8B684C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71" y="1866379"/>
            <a:ext cx="2971746" cy="16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4763-0ADB-4749-999E-927766CB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000"/>
            <a:ext cx="6623999" cy="503999"/>
          </a:xfrm>
        </p:spPr>
        <p:txBody>
          <a:bodyPr anchor="ctr">
            <a:normAutofit/>
          </a:bodyPr>
          <a:lstStyle/>
          <a:p>
            <a:r>
              <a:rPr lang="en-US" dirty="0"/>
              <a:t>Steampipe Benchmarks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3FF9-400B-41E3-B467-1192A65E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generic mechanism for defining and running control frameworks such as CIS, NIST, HIPAA, </a:t>
            </a:r>
            <a:r>
              <a:rPr lang="en-US" dirty="0" err="1"/>
              <a:t>etc</a:t>
            </a:r>
            <a:r>
              <a:rPr lang="en-US" dirty="0"/>
              <a:t>, as well as your own customized groups of controls</a:t>
            </a:r>
          </a:p>
          <a:p>
            <a:pPr>
              <a:spcAft>
                <a:spcPts val="600"/>
              </a:spcAft>
            </a:pPr>
            <a:r>
              <a:rPr lang="en-US" dirty="0"/>
              <a:t>simplified, consistent mechanism for defining, running, and returning output from disparate benchmark and control frameworks.</a:t>
            </a:r>
          </a:p>
          <a:p>
            <a:pPr>
              <a:spcAft>
                <a:spcPts val="600"/>
              </a:spcAft>
            </a:pPr>
            <a:r>
              <a:rPr lang="en-US" dirty="0"/>
              <a:t>checks in the SQL results for violations of rules &amp; recommendations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 security, cost control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5894-B2F1-4F5C-8568-EED9307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2947499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BB6D3-AB0C-41DC-AF95-ADD1531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9932" y="5004000"/>
            <a:ext cx="144000" cy="108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CA81D96-EDCC-45BC-AC18-8DDB9936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894377"/>
            <a:ext cx="3536788" cy="262606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A3700-3AB2-4A4F-A814-30FCE3C0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340" y="2798099"/>
            <a:ext cx="2645220" cy="204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45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7DC-DEF2-47FE-9F21-F2717D3D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C73A-450E-478A-AB43-88F34EA4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steampipe.io</a:t>
            </a:r>
            <a:br>
              <a:rPr lang="en-US" dirty="0"/>
            </a:br>
            <a:endParaRPr lang="en-US" dirty="0"/>
          </a:p>
          <a:p>
            <a:r>
              <a:rPr lang="en-US" dirty="0"/>
              <a:t>very convenient way of retrieving and combining resource (meta) data from many different sources</a:t>
            </a:r>
          </a:p>
          <a:p>
            <a:r>
              <a:rPr lang="en-US" dirty="0"/>
              <a:t>valuable for development and operations</a:t>
            </a:r>
          </a:p>
          <a:p>
            <a:pPr lvl="1"/>
            <a:r>
              <a:rPr lang="en-US" dirty="0"/>
              <a:t>not for runtime data retrieval in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78CB-7D8D-42D0-AB17-B8374C7B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D16D7-39EE-48BA-A742-27884AE1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F9E988-17B5-4250-AF0C-4F8A0767A32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66EA7F-EAC6-4530-AAC9-1A5BC3F93B81}"/>
              </a:ext>
            </a:extLst>
          </p:cNvPr>
          <p:cNvGrpSpPr/>
          <p:nvPr/>
        </p:nvGrpSpPr>
        <p:grpSpPr>
          <a:xfrm>
            <a:off x="4703410" y="1732611"/>
            <a:ext cx="4440590" cy="1971798"/>
            <a:chOff x="97283" y="1777541"/>
            <a:chExt cx="8891871" cy="3096938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74B968B-F0EA-4E01-A8F9-B02E94CA5559}"/>
                </a:ext>
              </a:extLst>
            </p:cNvPr>
            <p:cNvSpPr/>
            <p:nvPr/>
          </p:nvSpPr>
          <p:spPr>
            <a:xfrm>
              <a:off x="2307771" y="2456142"/>
              <a:ext cx="4365172" cy="2399358"/>
            </a:xfrm>
            <a:prstGeom prst="can">
              <a:avLst/>
            </a:prstGeom>
            <a:solidFill>
              <a:srgbClr val="70B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postgresql-logo | Unixmen">
              <a:extLst>
                <a:ext uri="{FF2B5EF4-FFF2-40B4-BE49-F238E27FC236}">
                  <a16:creationId xmlns:a16="http://schemas.microsoft.com/office/drawing/2014/main" id="{72CFA234-3BD9-417A-B737-2E9DAC40F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923" y="3945755"/>
              <a:ext cx="835278" cy="92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aws-logo">
              <a:extLst>
                <a:ext uri="{FF2B5EF4-FFF2-40B4-BE49-F238E27FC236}">
                  <a16:creationId xmlns:a16="http://schemas.microsoft.com/office/drawing/2014/main" id="{71F2B875-2B04-400D-961E-365360F4A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79" y="3335883"/>
              <a:ext cx="1257771" cy="943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79CD56EB-1459-4960-9929-7AB3AF068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75" y="3921149"/>
              <a:ext cx="1309706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oraclecloud | SUSE Communities">
              <a:extLst>
                <a:ext uri="{FF2B5EF4-FFF2-40B4-BE49-F238E27FC236}">
                  <a16:creationId xmlns:a16="http://schemas.microsoft.com/office/drawing/2014/main" id="{878A38B7-3BC8-4D24-994C-ADA9E1D58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9" y="4231592"/>
              <a:ext cx="1112845" cy="63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59B53D-DE58-4205-9AD3-18921A1F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83" y="3652421"/>
              <a:ext cx="537456" cy="537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4A9EE-1CD2-4931-A294-C7603144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73704" y="4350675"/>
              <a:ext cx="518287" cy="504825"/>
            </a:xfrm>
            <a:prstGeom prst="rect">
              <a:avLst/>
            </a:prstGeom>
          </p:spPr>
        </p:pic>
        <p:pic>
          <p:nvPicPr>
            <p:cNvPr id="15" name="Snagit_SNG842">
              <a:extLst>
                <a:ext uri="{FF2B5EF4-FFF2-40B4-BE49-F238E27FC236}">
                  <a16:creationId xmlns:a16="http://schemas.microsoft.com/office/drawing/2014/main" id="{35B81CC5-82FB-4F84-8585-2A45D156B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5353" y="3023572"/>
              <a:ext cx="770258" cy="361979"/>
            </a:xfrm>
            <a:prstGeom prst="rect">
              <a:avLst/>
            </a:prstGeom>
          </p:spPr>
        </p:pic>
        <p:pic>
          <p:nvPicPr>
            <p:cNvPr id="16" name="Snagit_SNG845">
              <a:extLst>
                <a:ext uri="{FF2B5EF4-FFF2-40B4-BE49-F238E27FC236}">
                  <a16:creationId xmlns:a16="http://schemas.microsoft.com/office/drawing/2014/main" id="{3B74AF7A-1046-4DED-A89E-F5E9CFE8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2160" y="3584111"/>
              <a:ext cx="766048" cy="378815"/>
            </a:xfrm>
            <a:prstGeom prst="rect">
              <a:avLst/>
            </a:prstGeom>
          </p:spPr>
        </p:pic>
        <p:pic>
          <p:nvPicPr>
            <p:cNvPr id="17" name="Snagit_SNG847">
              <a:extLst>
                <a:ext uri="{FF2B5EF4-FFF2-40B4-BE49-F238E27FC236}">
                  <a16:creationId xmlns:a16="http://schemas.microsoft.com/office/drawing/2014/main" id="{2C346CD9-5C93-4EDD-87F3-6CA111E9F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83145" y="1777541"/>
              <a:ext cx="795511" cy="383024"/>
            </a:xfrm>
            <a:prstGeom prst="rect">
              <a:avLst/>
            </a:prstGeom>
          </p:spPr>
        </p:pic>
        <p:pic>
          <p:nvPicPr>
            <p:cNvPr id="18" name="Snagit_SNG849">
              <a:extLst>
                <a:ext uri="{FF2B5EF4-FFF2-40B4-BE49-F238E27FC236}">
                  <a16:creationId xmlns:a16="http://schemas.microsoft.com/office/drawing/2014/main" id="{7AAD9C7D-4FBC-4808-B3DE-9C9FC2953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36925" y="1908501"/>
              <a:ext cx="766048" cy="387233"/>
            </a:xfrm>
            <a:prstGeom prst="rect">
              <a:avLst/>
            </a:prstGeom>
          </p:spPr>
        </p:pic>
        <p:pic>
          <p:nvPicPr>
            <p:cNvPr id="19" name="Snagit_SNG84C">
              <a:extLst>
                <a:ext uri="{FF2B5EF4-FFF2-40B4-BE49-F238E27FC236}">
                  <a16:creationId xmlns:a16="http://schemas.microsoft.com/office/drawing/2014/main" id="{45320806-C012-4886-BBE5-39DBEE2C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72979" y="2009536"/>
              <a:ext cx="770257" cy="374606"/>
            </a:xfrm>
            <a:prstGeom prst="rect">
              <a:avLst/>
            </a:prstGeom>
          </p:spPr>
        </p:pic>
        <p:pic>
          <p:nvPicPr>
            <p:cNvPr id="20" name="Snagit_SNG84E">
              <a:extLst>
                <a:ext uri="{FF2B5EF4-FFF2-40B4-BE49-F238E27FC236}">
                  <a16:creationId xmlns:a16="http://schemas.microsoft.com/office/drawing/2014/main" id="{2A26DC1D-9168-4BB1-827B-D2CB49C6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15816" y="2488019"/>
              <a:ext cx="749212" cy="378815"/>
            </a:xfrm>
            <a:prstGeom prst="rect">
              <a:avLst/>
            </a:prstGeom>
          </p:spPr>
        </p:pic>
        <p:pic>
          <p:nvPicPr>
            <p:cNvPr id="21" name="Snagit_SNG850">
              <a:extLst>
                <a:ext uri="{FF2B5EF4-FFF2-40B4-BE49-F238E27FC236}">
                  <a16:creationId xmlns:a16="http://schemas.microsoft.com/office/drawing/2014/main" id="{A05E13C6-F77E-4A76-B86B-CE3C4A04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8880" y="1946006"/>
              <a:ext cx="766048" cy="378815"/>
            </a:xfrm>
            <a:prstGeom prst="rect">
              <a:avLst/>
            </a:prstGeom>
          </p:spPr>
        </p:pic>
        <p:pic>
          <p:nvPicPr>
            <p:cNvPr id="22" name="Snagit_SNG862">
              <a:extLst>
                <a:ext uri="{FF2B5EF4-FFF2-40B4-BE49-F238E27FC236}">
                  <a16:creationId xmlns:a16="http://schemas.microsoft.com/office/drawing/2014/main" id="{6B3299D0-C7B8-4BEA-B606-A209A5FE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8699" y="2975096"/>
              <a:ext cx="761840" cy="353561"/>
            </a:xfrm>
            <a:prstGeom prst="rect">
              <a:avLst/>
            </a:prstGeom>
          </p:spPr>
        </p:pic>
        <p:pic>
          <p:nvPicPr>
            <p:cNvPr id="23" name="Snagit_SNG82C">
              <a:extLst>
                <a:ext uri="{FF2B5EF4-FFF2-40B4-BE49-F238E27FC236}">
                  <a16:creationId xmlns:a16="http://schemas.microsoft.com/office/drawing/2014/main" id="{593D01F8-2519-4FB1-A708-C80B795B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44703" y="2626446"/>
              <a:ext cx="761840" cy="361979"/>
            </a:xfrm>
            <a:prstGeom prst="rect">
              <a:avLst/>
            </a:prstGeom>
          </p:spPr>
        </p:pic>
        <p:pic>
          <p:nvPicPr>
            <p:cNvPr id="24" name="Snagit_SNG82E">
              <a:extLst>
                <a:ext uri="{FF2B5EF4-FFF2-40B4-BE49-F238E27FC236}">
                  <a16:creationId xmlns:a16="http://schemas.microsoft.com/office/drawing/2014/main" id="{615B25B4-000C-4B67-AC8B-45D44EA66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39323" y="1793081"/>
              <a:ext cx="761839" cy="378815"/>
            </a:xfrm>
            <a:prstGeom prst="rect">
              <a:avLst/>
            </a:prstGeom>
          </p:spPr>
        </p:pic>
        <p:pic>
          <p:nvPicPr>
            <p:cNvPr id="25" name="Snagit_SNG830">
              <a:extLst>
                <a:ext uri="{FF2B5EF4-FFF2-40B4-BE49-F238E27FC236}">
                  <a16:creationId xmlns:a16="http://schemas.microsoft.com/office/drawing/2014/main" id="{93A184A2-8829-44C0-8289-DE57F05A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9799" y="2077327"/>
              <a:ext cx="770257" cy="378815"/>
            </a:xfrm>
            <a:prstGeom prst="rect">
              <a:avLst/>
            </a:prstGeom>
          </p:spPr>
        </p:pic>
        <p:pic>
          <p:nvPicPr>
            <p:cNvPr id="26" name="Snagit_SNG832">
              <a:extLst>
                <a:ext uri="{FF2B5EF4-FFF2-40B4-BE49-F238E27FC236}">
                  <a16:creationId xmlns:a16="http://schemas.microsoft.com/office/drawing/2014/main" id="{4D4201DD-87B1-4332-836F-171790D6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853056" y="1785959"/>
              <a:ext cx="749212" cy="366188"/>
            </a:xfrm>
            <a:prstGeom prst="rect">
              <a:avLst/>
            </a:prstGeom>
          </p:spPr>
        </p:pic>
        <p:pic>
          <p:nvPicPr>
            <p:cNvPr id="27" name="Snagit_SNG833">
              <a:extLst>
                <a:ext uri="{FF2B5EF4-FFF2-40B4-BE49-F238E27FC236}">
                  <a16:creationId xmlns:a16="http://schemas.microsoft.com/office/drawing/2014/main" id="{5EAC39C1-1B46-48BC-BD90-3E6A69917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67213" y="2010272"/>
              <a:ext cx="766048" cy="366188"/>
            </a:xfrm>
            <a:prstGeom prst="rect">
              <a:avLst/>
            </a:prstGeom>
          </p:spPr>
        </p:pic>
        <p:pic>
          <p:nvPicPr>
            <p:cNvPr id="28" name="Snagit_SNG836">
              <a:extLst>
                <a:ext uri="{FF2B5EF4-FFF2-40B4-BE49-F238E27FC236}">
                  <a16:creationId xmlns:a16="http://schemas.microsoft.com/office/drawing/2014/main" id="{37F77CFB-87BD-47E8-B965-5F5A6A9D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894206" y="3067041"/>
              <a:ext cx="766048" cy="370397"/>
            </a:xfrm>
            <a:prstGeom prst="rect">
              <a:avLst/>
            </a:prstGeom>
          </p:spPr>
        </p:pic>
        <p:pic>
          <p:nvPicPr>
            <p:cNvPr id="29" name="Snagit_SNG839">
              <a:extLst>
                <a:ext uri="{FF2B5EF4-FFF2-40B4-BE49-F238E27FC236}">
                  <a16:creationId xmlns:a16="http://schemas.microsoft.com/office/drawing/2014/main" id="{123A2267-7C0C-45DD-9314-B01D14D7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357238" y="2240968"/>
              <a:ext cx="757630" cy="370397"/>
            </a:xfrm>
            <a:prstGeom prst="rect">
              <a:avLst/>
            </a:prstGeom>
          </p:spPr>
        </p:pic>
        <p:pic>
          <p:nvPicPr>
            <p:cNvPr id="30" name="Snagit_SNG83B">
              <a:extLst>
                <a:ext uri="{FF2B5EF4-FFF2-40B4-BE49-F238E27FC236}">
                  <a16:creationId xmlns:a16="http://schemas.microsoft.com/office/drawing/2014/main" id="{EE4AEA2A-6B0D-4E1A-BFA8-6D6104D9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239941" y="2497599"/>
              <a:ext cx="749213" cy="353561"/>
            </a:xfrm>
            <a:prstGeom prst="rect">
              <a:avLst/>
            </a:prstGeom>
          </p:spPr>
        </p:pic>
        <p:pic>
          <p:nvPicPr>
            <p:cNvPr id="31" name="Snagit_SNG840">
              <a:extLst>
                <a:ext uri="{FF2B5EF4-FFF2-40B4-BE49-F238E27FC236}">
                  <a16:creationId xmlns:a16="http://schemas.microsoft.com/office/drawing/2014/main" id="{04E30871-CC32-4D2B-B143-027EEBD5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21093" y="3104883"/>
              <a:ext cx="757630" cy="366188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7CCE56-BE91-4F4C-B798-3444BB6A0585}"/>
                </a:ext>
              </a:extLst>
            </p:cNvPr>
            <p:cNvSpPr/>
            <p:nvPr/>
          </p:nvSpPr>
          <p:spPr>
            <a:xfrm>
              <a:off x="2484393" y="3692038"/>
              <a:ext cx="1176425" cy="528663"/>
            </a:xfrm>
            <a:custGeom>
              <a:avLst/>
              <a:gdLst>
                <a:gd name="connsiteX0" fmla="*/ 0 w 1176425"/>
                <a:gd name="connsiteY0" fmla="*/ 264332 h 528663"/>
                <a:gd name="connsiteX1" fmla="*/ 588213 w 1176425"/>
                <a:gd name="connsiteY1" fmla="*/ 0 h 528663"/>
                <a:gd name="connsiteX2" fmla="*/ 1176426 w 1176425"/>
                <a:gd name="connsiteY2" fmla="*/ 264332 h 528663"/>
                <a:gd name="connsiteX3" fmla="*/ 588213 w 1176425"/>
                <a:gd name="connsiteY3" fmla="*/ 528664 h 528663"/>
                <a:gd name="connsiteX4" fmla="*/ 0 w 1176425"/>
                <a:gd name="connsiteY4" fmla="*/ 264332 h 52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425" h="528663" extrusionOk="0">
                  <a:moveTo>
                    <a:pt x="0" y="264332"/>
                  </a:moveTo>
                  <a:cubicBezTo>
                    <a:pt x="6621" y="68542"/>
                    <a:pt x="283177" y="15969"/>
                    <a:pt x="588213" y="0"/>
                  </a:cubicBezTo>
                  <a:cubicBezTo>
                    <a:pt x="891903" y="-8005"/>
                    <a:pt x="1178743" y="110219"/>
                    <a:pt x="1176426" y="264332"/>
                  </a:cubicBezTo>
                  <a:cubicBezTo>
                    <a:pt x="1181899" y="406702"/>
                    <a:pt x="903423" y="553257"/>
                    <a:pt x="588213" y="528664"/>
                  </a:cubicBezTo>
                  <a:cubicBezTo>
                    <a:pt x="262219" y="532386"/>
                    <a:pt x="3908" y="406881"/>
                    <a:pt x="0" y="264332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972DCE-1282-4DE7-AAB0-7AB203A2610A}"/>
                </a:ext>
              </a:extLst>
            </p:cNvPr>
            <p:cNvSpPr/>
            <p:nvPr/>
          </p:nvSpPr>
          <p:spPr>
            <a:xfrm>
              <a:off x="2455815" y="3105373"/>
              <a:ext cx="757630" cy="325723"/>
            </a:xfrm>
            <a:custGeom>
              <a:avLst/>
              <a:gdLst>
                <a:gd name="connsiteX0" fmla="*/ 0 w 757630"/>
                <a:gd name="connsiteY0" fmla="*/ 162862 h 325723"/>
                <a:gd name="connsiteX1" fmla="*/ 378815 w 757630"/>
                <a:gd name="connsiteY1" fmla="*/ 0 h 325723"/>
                <a:gd name="connsiteX2" fmla="*/ 757630 w 757630"/>
                <a:gd name="connsiteY2" fmla="*/ 162862 h 325723"/>
                <a:gd name="connsiteX3" fmla="*/ 378815 w 757630"/>
                <a:gd name="connsiteY3" fmla="*/ 325724 h 325723"/>
                <a:gd name="connsiteX4" fmla="*/ 0 w 757630"/>
                <a:gd name="connsiteY4" fmla="*/ 162862 h 32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630" h="325723" extrusionOk="0">
                  <a:moveTo>
                    <a:pt x="0" y="162862"/>
                  </a:moveTo>
                  <a:cubicBezTo>
                    <a:pt x="1038" y="65107"/>
                    <a:pt x="194861" y="20348"/>
                    <a:pt x="378815" y="0"/>
                  </a:cubicBezTo>
                  <a:cubicBezTo>
                    <a:pt x="580292" y="-2925"/>
                    <a:pt x="759141" y="67619"/>
                    <a:pt x="757630" y="162862"/>
                  </a:cubicBezTo>
                  <a:cubicBezTo>
                    <a:pt x="787502" y="233063"/>
                    <a:pt x="578383" y="350304"/>
                    <a:pt x="378815" y="325724"/>
                  </a:cubicBezTo>
                  <a:cubicBezTo>
                    <a:pt x="165397" y="339530"/>
                    <a:pt x="14533" y="240026"/>
                    <a:pt x="0" y="162862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26B6AB-80AE-424B-9DA2-530C9FFAF3D5}"/>
                </a:ext>
              </a:extLst>
            </p:cNvPr>
            <p:cNvSpPr/>
            <p:nvPr/>
          </p:nvSpPr>
          <p:spPr>
            <a:xfrm>
              <a:off x="2736788" y="2610074"/>
              <a:ext cx="619641" cy="279411"/>
            </a:xfrm>
            <a:custGeom>
              <a:avLst/>
              <a:gdLst>
                <a:gd name="connsiteX0" fmla="*/ 0 w 619641"/>
                <a:gd name="connsiteY0" fmla="*/ 139706 h 279411"/>
                <a:gd name="connsiteX1" fmla="*/ 309821 w 619641"/>
                <a:gd name="connsiteY1" fmla="*/ 0 h 279411"/>
                <a:gd name="connsiteX2" fmla="*/ 619642 w 619641"/>
                <a:gd name="connsiteY2" fmla="*/ 139706 h 279411"/>
                <a:gd name="connsiteX3" fmla="*/ 309821 w 619641"/>
                <a:gd name="connsiteY3" fmla="*/ 279412 h 279411"/>
                <a:gd name="connsiteX4" fmla="*/ 0 w 619641"/>
                <a:gd name="connsiteY4" fmla="*/ 139706 h 27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41" h="279411" extrusionOk="0">
                  <a:moveTo>
                    <a:pt x="0" y="139706"/>
                  </a:moveTo>
                  <a:cubicBezTo>
                    <a:pt x="587" y="58135"/>
                    <a:pt x="145895" y="5786"/>
                    <a:pt x="309821" y="0"/>
                  </a:cubicBezTo>
                  <a:cubicBezTo>
                    <a:pt x="469917" y="-4164"/>
                    <a:pt x="623367" y="49487"/>
                    <a:pt x="619642" y="139706"/>
                  </a:cubicBezTo>
                  <a:cubicBezTo>
                    <a:pt x="623839" y="214089"/>
                    <a:pt x="469362" y="308887"/>
                    <a:pt x="309821" y="279412"/>
                  </a:cubicBezTo>
                  <a:cubicBezTo>
                    <a:pt x="134237" y="294107"/>
                    <a:pt x="5048" y="212423"/>
                    <a:pt x="0" y="139706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8A6ED-7DA5-4BB0-BB5B-562C753CC28B}"/>
                </a:ext>
              </a:extLst>
            </p:cNvPr>
            <p:cNvSpPr/>
            <p:nvPr/>
          </p:nvSpPr>
          <p:spPr>
            <a:xfrm>
              <a:off x="3524180" y="2525438"/>
              <a:ext cx="457232" cy="279410"/>
            </a:xfrm>
            <a:custGeom>
              <a:avLst/>
              <a:gdLst>
                <a:gd name="connsiteX0" fmla="*/ 0 w 457232"/>
                <a:gd name="connsiteY0" fmla="*/ 139705 h 279410"/>
                <a:gd name="connsiteX1" fmla="*/ 228616 w 457232"/>
                <a:gd name="connsiteY1" fmla="*/ 0 h 279410"/>
                <a:gd name="connsiteX2" fmla="*/ 457232 w 457232"/>
                <a:gd name="connsiteY2" fmla="*/ 139705 h 279410"/>
                <a:gd name="connsiteX3" fmla="*/ 228616 w 457232"/>
                <a:gd name="connsiteY3" fmla="*/ 279410 h 279410"/>
                <a:gd name="connsiteX4" fmla="*/ 0 w 457232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32" h="279410" extrusionOk="0">
                  <a:moveTo>
                    <a:pt x="0" y="139705"/>
                  </a:moveTo>
                  <a:cubicBezTo>
                    <a:pt x="1494" y="51311"/>
                    <a:pt x="111374" y="7265"/>
                    <a:pt x="228616" y="0"/>
                  </a:cubicBezTo>
                  <a:cubicBezTo>
                    <a:pt x="343864" y="-4164"/>
                    <a:pt x="460957" y="49486"/>
                    <a:pt x="457232" y="139705"/>
                  </a:cubicBezTo>
                  <a:cubicBezTo>
                    <a:pt x="481756" y="200652"/>
                    <a:pt x="346444" y="300898"/>
                    <a:pt x="228616" y="279410"/>
                  </a:cubicBezTo>
                  <a:cubicBezTo>
                    <a:pt x="97880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EBCCC9-E91A-4A79-B9B9-6468C34972F9}"/>
                </a:ext>
              </a:extLst>
            </p:cNvPr>
            <p:cNvSpPr/>
            <p:nvPr/>
          </p:nvSpPr>
          <p:spPr>
            <a:xfrm>
              <a:off x="4004757" y="2687056"/>
              <a:ext cx="567243" cy="279410"/>
            </a:xfrm>
            <a:custGeom>
              <a:avLst/>
              <a:gdLst>
                <a:gd name="connsiteX0" fmla="*/ 0 w 567243"/>
                <a:gd name="connsiteY0" fmla="*/ 139705 h 279410"/>
                <a:gd name="connsiteX1" fmla="*/ 283622 w 567243"/>
                <a:gd name="connsiteY1" fmla="*/ 0 h 279410"/>
                <a:gd name="connsiteX2" fmla="*/ 567244 w 567243"/>
                <a:gd name="connsiteY2" fmla="*/ 139705 h 279410"/>
                <a:gd name="connsiteX3" fmla="*/ 283622 w 567243"/>
                <a:gd name="connsiteY3" fmla="*/ 279410 h 279410"/>
                <a:gd name="connsiteX4" fmla="*/ 0 w 567243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43" h="279410" extrusionOk="0">
                  <a:moveTo>
                    <a:pt x="0" y="139705"/>
                  </a:moveTo>
                  <a:cubicBezTo>
                    <a:pt x="845" y="56193"/>
                    <a:pt x="151136" y="19457"/>
                    <a:pt x="283622" y="0"/>
                  </a:cubicBezTo>
                  <a:cubicBezTo>
                    <a:pt x="429249" y="-4164"/>
                    <a:pt x="570969" y="49486"/>
                    <a:pt x="567244" y="139705"/>
                  </a:cubicBezTo>
                  <a:cubicBezTo>
                    <a:pt x="575108" y="211664"/>
                    <a:pt x="429437" y="306992"/>
                    <a:pt x="283622" y="279410"/>
                  </a:cubicBezTo>
                  <a:cubicBezTo>
                    <a:pt x="122507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3F6B1C-6456-4186-B371-7883A15D19B5}"/>
                </a:ext>
              </a:extLst>
            </p:cNvPr>
            <p:cNvSpPr/>
            <p:nvPr/>
          </p:nvSpPr>
          <p:spPr>
            <a:xfrm>
              <a:off x="5551508" y="3734816"/>
              <a:ext cx="983143" cy="455061"/>
            </a:xfrm>
            <a:custGeom>
              <a:avLst/>
              <a:gdLst>
                <a:gd name="connsiteX0" fmla="*/ 0 w 983143"/>
                <a:gd name="connsiteY0" fmla="*/ 227531 h 455061"/>
                <a:gd name="connsiteX1" fmla="*/ 491572 w 983143"/>
                <a:gd name="connsiteY1" fmla="*/ 0 h 455061"/>
                <a:gd name="connsiteX2" fmla="*/ 983144 w 983143"/>
                <a:gd name="connsiteY2" fmla="*/ 227531 h 455061"/>
                <a:gd name="connsiteX3" fmla="*/ 491572 w 983143"/>
                <a:gd name="connsiteY3" fmla="*/ 455062 h 455061"/>
                <a:gd name="connsiteX4" fmla="*/ 0 w 983143"/>
                <a:gd name="connsiteY4" fmla="*/ 227531 h 4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143" h="455061" extrusionOk="0">
                  <a:moveTo>
                    <a:pt x="0" y="227531"/>
                  </a:moveTo>
                  <a:cubicBezTo>
                    <a:pt x="3123" y="78381"/>
                    <a:pt x="243550" y="18903"/>
                    <a:pt x="491572" y="0"/>
                  </a:cubicBezTo>
                  <a:cubicBezTo>
                    <a:pt x="753733" y="-3526"/>
                    <a:pt x="985152" y="94827"/>
                    <a:pt x="983144" y="227531"/>
                  </a:cubicBezTo>
                  <a:cubicBezTo>
                    <a:pt x="1012753" y="333622"/>
                    <a:pt x="741211" y="510735"/>
                    <a:pt x="491572" y="455062"/>
                  </a:cubicBezTo>
                  <a:cubicBezTo>
                    <a:pt x="218943" y="458808"/>
                    <a:pt x="20893" y="334817"/>
                    <a:pt x="0" y="22753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0DBBBB-75A1-4B97-9D8E-DDD42381F6CB}"/>
                </a:ext>
              </a:extLst>
            </p:cNvPr>
            <p:cNvSpPr/>
            <p:nvPr/>
          </p:nvSpPr>
          <p:spPr>
            <a:xfrm>
              <a:off x="5646856" y="4299964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002925-5AEB-437A-9CEB-9E27367AF333}"/>
                </a:ext>
              </a:extLst>
            </p:cNvPr>
            <p:cNvSpPr/>
            <p:nvPr/>
          </p:nvSpPr>
          <p:spPr>
            <a:xfrm>
              <a:off x="3264282" y="4488514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AD3C9B-8206-4BBF-81C9-3F7F6D2DA631}"/>
                </a:ext>
              </a:extLst>
            </p:cNvPr>
            <p:cNvSpPr/>
            <p:nvPr/>
          </p:nvSpPr>
          <p:spPr>
            <a:xfrm>
              <a:off x="2367971" y="4341439"/>
              <a:ext cx="723363" cy="262361"/>
            </a:xfrm>
            <a:custGeom>
              <a:avLst/>
              <a:gdLst>
                <a:gd name="connsiteX0" fmla="*/ 0 w 723363"/>
                <a:gd name="connsiteY0" fmla="*/ 131181 h 262361"/>
                <a:gd name="connsiteX1" fmla="*/ 361682 w 723363"/>
                <a:gd name="connsiteY1" fmla="*/ 0 h 262361"/>
                <a:gd name="connsiteX2" fmla="*/ 723364 w 723363"/>
                <a:gd name="connsiteY2" fmla="*/ 131181 h 262361"/>
                <a:gd name="connsiteX3" fmla="*/ 361682 w 723363"/>
                <a:gd name="connsiteY3" fmla="*/ 262362 h 262361"/>
                <a:gd name="connsiteX4" fmla="*/ 0 w 723363"/>
                <a:gd name="connsiteY4" fmla="*/ 131181 h 26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63" h="262361" extrusionOk="0">
                  <a:moveTo>
                    <a:pt x="0" y="131181"/>
                  </a:moveTo>
                  <a:cubicBezTo>
                    <a:pt x="4032" y="28399"/>
                    <a:pt x="177591" y="12614"/>
                    <a:pt x="361682" y="0"/>
                  </a:cubicBezTo>
                  <a:cubicBezTo>
                    <a:pt x="550770" y="-4032"/>
                    <a:pt x="725361" y="51731"/>
                    <a:pt x="723364" y="131181"/>
                  </a:cubicBezTo>
                  <a:cubicBezTo>
                    <a:pt x="751157" y="185259"/>
                    <a:pt x="558986" y="268598"/>
                    <a:pt x="361682" y="262362"/>
                  </a:cubicBezTo>
                  <a:cubicBezTo>
                    <a:pt x="157971" y="275366"/>
                    <a:pt x="12367" y="192753"/>
                    <a:pt x="0" y="131181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5264EF-7686-478C-B2BD-7D7B14219B00}"/>
                </a:ext>
              </a:extLst>
            </p:cNvPr>
            <p:cNvSpPr/>
            <p:nvPr/>
          </p:nvSpPr>
          <p:spPr>
            <a:xfrm>
              <a:off x="5378755" y="3347765"/>
              <a:ext cx="591194" cy="225433"/>
            </a:xfrm>
            <a:custGeom>
              <a:avLst/>
              <a:gdLst>
                <a:gd name="connsiteX0" fmla="*/ 0 w 591194"/>
                <a:gd name="connsiteY0" fmla="*/ 112717 h 225433"/>
                <a:gd name="connsiteX1" fmla="*/ 295597 w 591194"/>
                <a:gd name="connsiteY1" fmla="*/ 0 h 225433"/>
                <a:gd name="connsiteX2" fmla="*/ 591194 w 591194"/>
                <a:gd name="connsiteY2" fmla="*/ 112717 h 225433"/>
                <a:gd name="connsiteX3" fmla="*/ 295597 w 591194"/>
                <a:gd name="connsiteY3" fmla="*/ 225434 h 225433"/>
                <a:gd name="connsiteX4" fmla="*/ 0 w 591194"/>
                <a:gd name="connsiteY4" fmla="*/ 112717 h 22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194" h="225433" extrusionOk="0">
                  <a:moveTo>
                    <a:pt x="0" y="112717"/>
                  </a:moveTo>
                  <a:cubicBezTo>
                    <a:pt x="3073" y="27352"/>
                    <a:pt x="146344" y="11279"/>
                    <a:pt x="295597" y="0"/>
                  </a:cubicBezTo>
                  <a:cubicBezTo>
                    <a:pt x="445963" y="-4873"/>
                    <a:pt x="594548" y="38704"/>
                    <a:pt x="591194" y="112717"/>
                  </a:cubicBezTo>
                  <a:cubicBezTo>
                    <a:pt x="618248" y="157087"/>
                    <a:pt x="448406" y="252050"/>
                    <a:pt x="295597" y="225434"/>
                  </a:cubicBezTo>
                  <a:cubicBezTo>
                    <a:pt x="130692" y="230858"/>
                    <a:pt x="2616" y="172668"/>
                    <a:pt x="0" y="112717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EB0E4F-0CDC-4BBD-A5C8-31963F702B40}"/>
                </a:ext>
              </a:extLst>
            </p:cNvPr>
            <p:cNvSpPr/>
            <p:nvPr/>
          </p:nvSpPr>
          <p:spPr>
            <a:xfrm>
              <a:off x="5080784" y="2542231"/>
              <a:ext cx="619641" cy="279411"/>
            </a:xfrm>
            <a:custGeom>
              <a:avLst/>
              <a:gdLst>
                <a:gd name="connsiteX0" fmla="*/ 0 w 619641"/>
                <a:gd name="connsiteY0" fmla="*/ 139706 h 279411"/>
                <a:gd name="connsiteX1" fmla="*/ 309821 w 619641"/>
                <a:gd name="connsiteY1" fmla="*/ 0 h 279411"/>
                <a:gd name="connsiteX2" fmla="*/ 619642 w 619641"/>
                <a:gd name="connsiteY2" fmla="*/ 139706 h 279411"/>
                <a:gd name="connsiteX3" fmla="*/ 309821 w 619641"/>
                <a:gd name="connsiteY3" fmla="*/ 279412 h 279411"/>
                <a:gd name="connsiteX4" fmla="*/ 0 w 619641"/>
                <a:gd name="connsiteY4" fmla="*/ 139706 h 27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641" h="279411" extrusionOk="0">
                  <a:moveTo>
                    <a:pt x="0" y="139706"/>
                  </a:moveTo>
                  <a:cubicBezTo>
                    <a:pt x="587" y="58135"/>
                    <a:pt x="145895" y="5786"/>
                    <a:pt x="309821" y="0"/>
                  </a:cubicBezTo>
                  <a:cubicBezTo>
                    <a:pt x="469917" y="-4164"/>
                    <a:pt x="623367" y="49487"/>
                    <a:pt x="619642" y="139706"/>
                  </a:cubicBezTo>
                  <a:cubicBezTo>
                    <a:pt x="623839" y="214089"/>
                    <a:pt x="469362" y="308887"/>
                    <a:pt x="309821" y="279412"/>
                  </a:cubicBezTo>
                  <a:cubicBezTo>
                    <a:pt x="134237" y="294107"/>
                    <a:pt x="5048" y="212423"/>
                    <a:pt x="0" y="139706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9BA73E-47BF-4C4E-BE9D-1229CD71BD22}"/>
                </a:ext>
              </a:extLst>
            </p:cNvPr>
            <p:cNvSpPr/>
            <p:nvPr/>
          </p:nvSpPr>
          <p:spPr>
            <a:xfrm>
              <a:off x="5563744" y="2882432"/>
              <a:ext cx="457232" cy="279410"/>
            </a:xfrm>
            <a:custGeom>
              <a:avLst/>
              <a:gdLst>
                <a:gd name="connsiteX0" fmla="*/ 0 w 457232"/>
                <a:gd name="connsiteY0" fmla="*/ 139705 h 279410"/>
                <a:gd name="connsiteX1" fmla="*/ 228616 w 457232"/>
                <a:gd name="connsiteY1" fmla="*/ 0 h 279410"/>
                <a:gd name="connsiteX2" fmla="*/ 457232 w 457232"/>
                <a:gd name="connsiteY2" fmla="*/ 139705 h 279410"/>
                <a:gd name="connsiteX3" fmla="*/ 228616 w 457232"/>
                <a:gd name="connsiteY3" fmla="*/ 279410 h 279410"/>
                <a:gd name="connsiteX4" fmla="*/ 0 w 457232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32" h="279410" extrusionOk="0">
                  <a:moveTo>
                    <a:pt x="0" y="139705"/>
                  </a:moveTo>
                  <a:cubicBezTo>
                    <a:pt x="1494" y="51311"/>
                    <a:pt x="111374" y="7265"/>
                    <a:pt x="228616" y="0"/>
                  </a:cubicBezTo>
                  <a:cubicBezTo>
                    <a:pt x="343864" y="-4164"/>
                    <a:pt x="460957" y="49486"/>
                    <a:pt x="457232" y="139705"/>
                  </a:cubicBezTo>
                  <a:cubicBezTo>
                    <a:pt x="481756" y="200652"/>
                    <a:pt x="346444" y="300898"/>
                    <a:pt x="228616" y="279410"/>
                  </a:cubicBezTo>
                  <a:cubicBezTo>
                    <a:pt x="97880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31F7C0-B220-4676-9EAE-1F9A66C140CA}"/>
                </a:ext>
              </a:extLst>
            </p:cNvPr>
            <p:cNvSpPr/>
            <p:nvPr/>
          </p:nvSpPr>
          <p:spPr>
            <a:xfrm>
              <a:off x="6044321" y="3044050"/>
              <a:ext cx="567243" cy="279410"/>
            </a:xfrm>
            <a:custGeom>
              <a:avLst/>
              <a:gdLst>
                <a:gd name="connsiteX0" fmla="*/ 0 w 567243"/>
                <a:gd name="connsiteY0" fmla="*/ 139705 h 279410"/>
                <a:gd name="connsiteX1" fmla="*/ 283622 w 567243"/>
                <a:gd name="connsiteY1" fmla="*/ 0 h 279410"/>
                <a:gd name="connsiteX2" fmla="*/ 567244 w 567243"/>
                <a:gd name="connsiteY2" fmla="*/ 139705 h 279410"/>
                <a:gd name="connsiteX3" fmla="*/ 283622 w 567243"/>
                <a:gd name="connsiteY3" fmla="*/ 279410 h 279410"/>
                <a:gd name="connsiteX4" fmla="*/ 0 w 567243"/>
                <a:gd name="connsiteY4" fmla="*/ 139705 h 27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243" h="279410" extrusionOk="0">
                  <a:moveTo>
                    <a:pt x="0" y="139705"/>
                  </a:moveTo>
                  <a:cubicBezTo>
                    <a:pt x="845" y="56193"/>
                    <a:pt x="151136" y="19457"/>
                    <a:pt x="283622" y="0"/>
                  </a:cubicBezTo>
                  <a:cubicBezTo>
                    <a:pt x="429249" y="-4164"/>
                    <a:pt x="570969" y="49486"/>
                    <a:pt x="567244" y="139705"/>
                  </a:cubicBezTo>
                  <a:cubicBezTo>
                    <a:pt x="575108" y="211664"/>
                    <a:pt x="429437" y="306992"/>
                    <a:pt x="283622" y="279410"/>
                  </a:cubicBezTo>
                  <a:cubicBezTo>
                    <a:pt x="122507" y="294105"/>
                    <a:pt x="5048" y="212422"/>
                    <a:pt x="0" y="139705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484D3F-8E76-4487-87AB-8DA0EFB9BA34}"/>
                </a:ext>
              </a:extLst>
            </p:cNvPr>
            <p:cNvSpPr/>
            <p:nvPr/>
          </p:nvSpPr>
          <p:spPr>
            <a:xfrm>
              <a:off x="1914075" y="3788372"/>
              <a:ext cx="570318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B85B60A0-589B-43D7-9A3C-81D8A8CFEE2A}"/>
                </a:ext>
              </a:extLst>
            </p:cNvPr>
            <p:cNvSpPr/>
            <p:nvPr/>
          </p:nvSpPr>
          <p:spPr>
            <a:xfrm rot="20358048">
              <a:off x="2082221" y="4388827"/>
              <a:ext cx="317231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5B26320-ADBF-4804-8916-2FBF3435DA94}"/>
                </a:ext>
              </a:extLst>
            </p:cNvPr>
            <p:cNvSpPr/>
            <p:nvPr/>
          </p:nvSpPr>
          <p:spPr>
            <a:xfrm rot="3640765">
              <a:off x="5120195" y="2332762"/>
              <a:ext cx="242274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2D6D920-3F63-4BCC-A169-CF4A6825FA33}"/>
                </a:ext>
              </a:extLst>
            </p:cNvPr>
            <p:cNvSpPr/>
            <p:nvPr/>
          </p:nvSpPr>
          <p:spPr>
            <a:xfrm rot="11734094">
              <a:off x="6521436" y="3928230"/>
              <a:ext cx="588905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DD10F5F2-ACA5-42F6-8B5E-ABF679CC2B1F}"/>
                </a:ext>
              </a:extLst>
            </p:cNvPr>
            <p:cNvSpPr/>
            <p:nvPr/>
          </p:nvSpPr>
          <p:spPr>
            <a:xfrm rot="10800000">
              <a:off x="6640923" y="3125844"/>
              <a:ext cx="199116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03633EE5-2658-4778-A1F6-626DCA7EB2A8}"/>
                </a:ext>
              </a:extLst>
            </p:cNvPr>
            <p:cNvSpPr/>
            <p:nvPr/>
          </p:nvSpPr>
          <p:spPr>
            <a:xfrm rot="3640765">
              <a:off x="2468515" y="2233894"/>
              <a:ext cx="574130" cy="268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0D5DAF-5275-48B8-9ADC-E97A87173B03}"/>
                </a:ext>
              </a:extLst>
            </p:cNvPr>
            <p:cNvSpPr/>
            <p:nvPr/>
          </p:nvSpPr>
          <p:spPr>
            <a:xfrm>
              <a:off x="2691931" y="377351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C95765-E4C2-4887-8AC3-AFFC4CE9137B}"/>
                </a:ext>
              </a:extLst>
            </p:cNvPr>
            <p:cNvSpPr/>
            <p:nvPr/>
          </p:nvSpPr>
          <p:spPr>
            <a:xfrm>
              <a:off x="2855238" y="397413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5DD7E9-B354-4AC1-AFBD-AAE3C3901E2E}"/>
                </a:ext>
              </a:extLst>
            </p:cNvPr>
            <p:cNvSpPr/>
            <p:nvPr/>
          </p:nvSpPr>
          <p:spPr>
            <a:xfrm>
              <a:off x="2996396" y="3741231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3C77EF2-4D8A-44F6-83EC-8F62E1D4A8FE}"/>
                </a:ext>
              </a:extLst>
            </p:cNvPr>
            <p:cNvSpPr/>
            <p:nvPr/>
          </p:nvSpPr>
          <p:spPr>
            <a:xfrm>
              <a:off x="3094030" y="397413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7C1C95-0FD5-46D5-927E-E98A733CCA22}"/>
                </a:ext>
              </a:extLst>
            </p:cNvPr>
            <p:cNvSpPr/>
            <p:nvPr/>
          </p:nvSpPr>
          <p:spPr>
            <a:xfrm>
              <a:off x="3244746" y="37687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316BB3-F27F-4D76-A4FA-6E91A31BBAA3}"/>
                </a:ext>
              </a:extLst>
            </p:cNvPr>
            <p:cNvSpPr/>
            <p:nvPr/>
          </p:nvSpPr>
          <p:spPr>
            <a:xfrm>
              <a:off x="3434672" y="390428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511AC55-C0C8-4957-9FE8-F9533BEF559F}"/>
                </a:ext>
              </a:extLst>
            </p:cNvPr>
            <p:cNvSpPr/>
            <p:nvPr/>
          </p:nvSpPr>
          <p:spPr>
            <a:xfrm>
              <a:off x="2603357" y="4378806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0C88BE-2C03-4580-9566-1FD555F089D4}"/>
                </a:ext>
              </a:extLst>
            </p:cNvPr>
            <p:cNvSpPr/>
            <p:nvPr/>
          </p:nvSpPr>
          <p:spPr>
            <a:xfrm>
              <a:off x="2681278" y="319348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129A35-2B8F-4943-85B8-5D6C8CD24EA0}"/>
                </a:ext>
              </a:extLst>
            </p:cNvPr>
            <p:cNvSpPr/>
            <p:nvPr/>
          </p:nvSpPr>
          <p:spPr>
            <a:xfrm>
              <a:off x="2932978" y="316014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D2F8F5-E09A-4604-9EBA-1DABA40348FE}"/>
                </a:ext>
              </a:extLst>
            </p:cNvPr>
            <p:cNvSpPr/>
            <p:nvPr/>
          </p:nvSpPr>
          <p:spPr>
            <a:xfrm>
              <a:off x="6014914" y="39611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DBA0E8-C1E2-4802-8B30-AE35579F69B5}"/>
                </a:ext>
              </a:extLst>
            </p:cNvPr>
            <p:cNvSpPr/>
            <p:nvPr/>
          </p:nvSpPr>
          <p:spPr>
            <a:xfrm>
              <a:off x="5898708" y="376560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EE4415-638A-4812-B9B6-F30942418123}"/>
                </a:ext>
              </a:extLst>
            </p:cNvPr>
            <p:cNvSpPr/>
            <p:nvPr/>
          </p:nvSpPr>
          <p:spPr>
            <a:xfrm>
              <a:off x="6147058" y="3793117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BF65D92-6D9B-477B-AD4D-58BC39CD6B3D}"/>
                </a:ext>
              </a:extLst>
            </p:cNvPr>
            <p:cNvSpPr/>
            <p:nvPr/>
          </p:nvSpPr>
          <p:spPr>
            <a:xfrm>
              <a:off x="3065800" y="264974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D9DF4E-81DD-4CCF-95DB-57FA55570D8B}"/>
                </a:ext>
              </a:extLst>
            </p:cNvPr>
            <p:cNvSpPr/>
            <p:nvPr/>
          </p:nvSpPr>
          <p:spPr>
            <a:xfrm>
              <a:off x="3673492" y="2554145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E60BFB-8390-4CDA-85AC-BE98C165E520}"/>
                </a:ext>
              </a:extLst>
            </p:cNvPr>
            <p:cNvSpPr/>
            <p:nvPr/>
          </p:nvSpPr>
          <p:spPr>
            <a:xfrm>
              <a:off x="4150791" y="2719904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6FE01C-68B3-45AC-81E8-5EDAFE48CF7C}"/>
                </a:ext>
              </a:extLst>
            </p:cNvPr>
            <p:cNvSpPr/>
            <p:nvPr/>
          </p:nvSpPr>
          <p:spPr>
            <a:xfrm>
              <a:off x="4312267" y="274177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1413E4-9816-4974-AD26-14E057F80528}"/>
                </a:ext>
              </a:extLst>
            </p:cNvPr>
            <p:cNvSpPr/>
            <p:nvPr/>
          </p:nvSpPr>
          <p:spPr>
            <a:xfrm>
              <a:off x="5433261" y="2569032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D0E9EA-295C-42B3-84CC-E5F8D6C73475}"/>
                </a:ext>
              </a:extLst>
            </p:cNvPr>
            <p:cNvSpPr/>
            <p:nvPr/>
          </p:nvSpPr>
          <p:spPr>
            <a:xfrm>
              <a:off x="5695487" y="3869568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F93F1DC-3B6C-477C-BD61-77ED7CEF6800}"/>
                </a:ext>
              </a:extLst>
            </p:cNvPr>
            <p:cNvSpPr/>
            <p:nvPr/>
          </p:nvSpPr>
          <p:spPr>
            <a:xfrm>
              <a:off x="5673575" y="3375352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25FC55-AA2F-4318-A4AB-AEA0311B81A3}"/>
                </a:ext>
              </a:extLst>
            </p:cNvPr>
            <p:cNvSpPr/>
            <p:nvPr/>
          </p:nvSpPr>
          <p:spPr>
            <a:xfrm>
              <a:off x="5651663" y="2943003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5F976F-00EA-4F69-A1E3-82BDDDF23ACD}"/>
                </a:ext>
              </a:extLst>
            </p:cNvPr>
            <p:cNvSpPr/>
            <p:nvPr/>
          </p:nvSpPr>
          <p:spPr>
            <a:xfrm>
              <a:off x="6147058" y="3059460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466FD6-40CB-4DCC-9FBA-0ED48509FA49}"/>
                </a:ext>
              </a:extLst>
            </p:cNvPr>
            <p:cNvSpPr/>
            <p:nvPr/>
          </p:nvSpPr>
          <p:spPr>
            <a:xfrm>
              <a:off x="6360320" y="3080609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E49DDFF-F549-482D-A12C-BD052C5A11CD}"/>
                </a:ext>
              </a:extLst>
            </p:cNvPr>
            <p:cNvSpPr/>
            <p:nvPr/>
          </p:nvSpPr>
          <p:spPr>
            <a:xfrm>
              <a:off x="5792818" y="4332815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214C26-7E70-4142-AF1C-671669F25CFB}"/>
                </a:ext>
              </a:extLst>
            </p:cNvPr>
            <p:cNvSpPr/>
            <p:nvPr/>
          </p:nvSpPr>
          <p:spPr>
            <a:xfrm>
              <a:off x="6167027" y="4280253"/>
              <a:ext cx="139488" cy="187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1A1413-3432-48E1-9F11-6703B69F2FE2}"/>
                </a:ext>
              </a:extLst>
            </p:cNvPr>
            <p:cNvSpPr/>
            <p:nvPr/>
          </p:nvSpPr>
          <p:spPr>
            <a:xfrm>
              <a:off x="1866352" y="3145439"/>
              <a:ext cx="800648" cy="131161"/>
            </a:xfrm>
            <a:custGeom>
              <a:avLst/>
              <a:gdLst>
                <a:gd name="connsiteX0" fmla="*/ 800648 w 800648"/>
                <a:gd name="connsiteY0" fmla="*/ 70201 h 131161"/>
                <a:gd name="connsiteX1" fmla="*/ 548 w 800648"/>
                <a:gd name="connsiteY1" fmla="*/ 1621 h 131161"/>
                <a:gd name="connsiteX2" fmla="*/ 701588 w 800648"/>
                <a:gd name="connsiteY2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648" h="131161">
                  <a:moveTo>
                    <a:pt x="800648" y="70201"/>
                  </a:moveTo>
                  <a:cubicBezTo>
                    <a:pt x="408853" y="30831"/>
                    <a:pt x="17058" y="-8539"/>
                    <a:pt x="548" y="1621"/>
                  </a:cubicBezTo>
                  <a:cubicBezTo>
                    <a:pt x="-15962" y="11781"/>
                    <a:pt x="342813" y="71471"/>
                    <a:pt x="701588" y="13116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5998684-AB5F-4460-BE06-0723CE1E03E5}"/>
                </a:ext>
              </a:extLst>
            </p:cNvPr>
            <p:cNvSpPr/>
            <p:nvPr/>
          </p:nvSpPr>
          <p:spPr>
            <a:xfrm rot="11264879">
              <a:off x="5785494" y="3577805"/>
              <a:ext cx="2264770" cy="151112"/>
            </a:xfrm>
            <a:custGeom>
              <a:avLst/>
              <a:gdLst>
                <a:gd name="connsiteX0" fmla="*/ 800648 w 800648"/>
                <a:gd name="connsiteY0" fmla="*/ 70201 h 131161"/>
                <a:gd name="connsiteX1" fmla="*/ 548 w 800648"/>
                <a:gd name="connsiteY1" fmla="*/ 1621 h 131161"/>
                <a:gd name="connsiteX2" fmla="*/ 701588 w 800648"/>
                <a:gd name="connsiteY2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648" h="131161">
                  <a:moveTo>
                    <a:pt x="800648" y="70201"/>
                  </a:moveTo>
                  <a:cubicBezTo>
                    <a:pt x="408853" y="30831"/>
                    <a:pt x="17058" y="-8539"/>
                    <a:pt x="548" y="1621"/>
                  </a:cubicBezTo>
                  <a:cubicBezTo>
                    <a:pt x="-15962" y="11781"/>
                    <a:pt x="342813" y="71471"/>
                    <a:pt x="701588" y="13116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9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2768-8E4A-423F-84F7-E8F345E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DED3-CACD-4938-BA59-0C46396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9A57-1011-4D5A-9E5E-F28C0F7C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F265DE6-EDC3-4D85-AF2F-06B2ED3423FD}"/>
              </a:ext>
            </a:extLst>
          </p:cNvPr>
          <p:cNvSpPr/>
          <p:nvPr/>
        </p:nvSpPr>
        <p:spPr>
          <a:xfrm>
            <a:off x="312234" y="965874"/>
            <a:ext cx="2639121" cy="2178204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66C60-9E33-4890-B788-240B3625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00250" y="1010478"/>
            <a:ext cx="2293575" cy="175725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4A9ED44-339E-4889-BBF3-9A9A015C7B20}"/>
              </a:ext>
            </a:extLst>
          </p:cNvPr>
          <p:cNvSpPr/>
          <p:nvPr/>
        </p:nvSpPr>
        <p:spPr>
          <a:xfrm>
            <a:off x="2847278" y="1634946"/>
            <a:ext cx="602165" cy="1195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E16C1-79B8-4344-BEFE-80D57B8E7D67}"/>
              </a:ext>
            </a:extLst>
          </p:cNvPr>
          <p:cNvSpPr txBox="1"/>
          <p:nvPr/>
        </p:nvSpPr>
        <p:spPr>
          <a:xfrm>
            <a:off x="3599881" y="1494266"/>
            <a:ext cx="3409581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upper("Title") as title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"Author“ as author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csv.books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"Genre" = 'economics'</a:t>
            </a:r>
            <a:endParaRPr lang="en-US" sz="1300" dirty="0">
              <a:latin typeface="Lucida Sans Typewriter" panose="020B0509030504030204" pitchFamily="49" charset="0"/>
            </a:endParaRPr>
          </a:p>
        </p:txBody>
      </p:sp>
      <p:pic>
        <p:nvPicPr>
          <p:cNvPr id="13" name="Snagit_SNG83F">
            <a:extLst>
              <a:ext uri="{FF2B5EF4-FFF2-40B4-BE49-F238E27FC236}">
                <a16:creationId xmlns:a16="http://schemas.microsoft.com/office/drawing/2014/main" id="{B436F6FD-D013-4197-AFC2-B253F3F5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54" y="3144078"/>
            <a:ext cx="3243890" cy="1602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964AE-7366-4047-87BA-CB69AF83F6E7}"/>
              </a:ext>
            </a:extLst>
          </p:cNvPr>
          <p:cNvSpPr txBox="1"/>
          <p:nvPr/>
        </p:nvSpPr>
        <p:spPr>
          <a:xfrm>
            <a:off x="334035" y="2951559"/>
            <a:ext cx="74219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books.csv</a:t>
            </a:r>
          </a:p>
        </p:txBody>
      </p:sp>
    </p:spTree>
    <p:extLst>
      <p:ext uri="{BB962C8B-B14F-4D97-AF65-F5344CB8AC3E}">
        <p14:creationId xmlns:p14="http://schemas.microsoft.com/office/powerpoint/2010/main" val="24276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2768-8E4A-423F-84F7-E8F345E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multiple CSV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DED3-CACD-4938-BA59-0C46396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9A57-1011-4D5A-9E5E-F28C0F7C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F265DE6-EDC3-4D85-AF2F-06B2ED3423FD}"/>
              </a:ext>
            </a:extLst>
          </p:cNvPr>
          <p:cNvSpPr/>
          <p:nvPr/>
        </p:nvSpPr>
        <p:spPr>
          <a:xfrm>
            <a:off x="312234" y="720547"/>
            <a:ext cx="2639121" cy="2178204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66C60-9E33-4890-B788-240B3625F0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49404" y="814496"/>
            <a:ext cx="2293575" cy="1757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1E16C1-79B8-4344-BEFE-80D57B8E7D67}"/>
              </a:ext>
            </a:extLst>
          </p:cNvPr>
          <p:cNvSpPr txBox="1"/>
          <p:nvPr/>
        </p:nvSpPr>
        <p:spPr>
          <a:xfrm>
            <a:off x="3361985" y="1303637"/>
            <a:ext cx="5231885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"Title"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"Author"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"Genre"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"description" as "Genre Description"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status_points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as "Genre Status Score"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csv.books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join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csv.genres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on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b."Genre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g."genre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ED254-221C-47D3-AA56-43A6AEF6F517}"/>
              </a:ext>
            </a:extLst>
          </p:cNvPr>
          <p:cNvSpPr txBox="1"/>
          <p:nvPr/>
        </p:nvSpPr>
        <p:spPr>
          <a:xfrm>
            <a:off x="348903" y="2680002"/>
            <a:ext cx="74219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books.csv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95DB559-1E8E-4402-A040-68D00DC66DF4}"/>
              </a:ext>
            </a:extLst>
          </p:cNvPr>
          <p:cNvSpPr/>
          <p:nvPr/>
        </p:nvSpPr>
        <p:spPr>
          <a:xfrm>
            <a:off x="312234" y="3256156"/>
            <a:ext cx="2639121" cy="1350187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C52AB-780D-45A9-B870-8ECF0EAD04EC}"/>
              </a:ext>
            </a:extLst>
          </p:cNvPr>
          <p:cNvSpPr txBox="1"/>
          <p:nvPr/>
        </p:nvSpPr>
        <p:spPr>
          <a:xfrm>
            <a:off x="360013" y="4374563"/>
            <a:ext cx="80791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genres.csv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A9ED44-339E-4889-BBF3-9A9A015C7B20}"/>
              </a:ext>
            </a:extLst>
          </p:cNvPr>
          <p:cNvSpPr/>
          <p:nvPr/>
        </p:nvSpPr>
        <p:spPr>
          <a:xfrm>
            <a:off x="2847278" y="1634946"/>
            <a:ext cx="602165" cy="1195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A4B1CB-26E0-4241-B451-82BBCBB55D2A}"/>
              </a:ext>
            </a:extLst>
          </p:cNvPr>
          <p:cNvSpPr/>
          <p:nvPr/>
        </p:nvSpPr>
        <p:spPr>
          <a:xfrm>
            <a:off x="2858867" y="3154563"/>
            <a:ext cx="602165" cy="1195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2F1448-33B3-4D0E-9E26-BBECCCFB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86" y="3191473"/>
            <a:ext cx="3407334" cy="168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Snagit_SNG86B">
            <a:extLst>
              <a:ext uri="{FF2B5EF4-FFF2-40B4-BE49-F238E27FC236}">
                <a16:creationId xmlns:a16="http://schemas.microsoft.com/office/drawing/2014/main" id="{ED75B0C5-5A7A-498F-B685-D9E971698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3" y="3325034"/>
            <a:ext cx="2149284" cy="10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2768-8E4A-423F-84F7-E8F345E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JSON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DED3-CACD-4938-BA59-0C46396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9A57-1011-4D5A-9E5E-F28C0F7C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E16C1-79B8-4344-BEFE-80D57B8E7D67}"/>
              </a:ext>
            </a:extLst>
          </p:cNvPr>
          <p:cNvSpPr txBox="1"/>
          <p:nvPr/>
        </p:nvSpPr>
        <p:spPr>
          <a:xfrm>
            <a:off x="3461032" y="814496"/>
            <a:ext cx="5231885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'title' as title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'author' as author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'publisher' as publisher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'published' as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date_of_publication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'subtitle' as subtitle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'description' as description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'website' as website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from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cross join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jsonb_path_query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b.content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'$.books[*]') as e(item)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where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b.path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like '%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books.json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95DB559-1E8E-4402-A040-68D00DC66DF4}"/>
              </a:ext>
            </a:extLst>
          </p:cNvPr>
          <p:cNvSpPr/>
          <p:nvPr/>
        </p:nvSpPr>
        <p:spPr>
          <a:xfrm>
            <a:off x="312234" y="887101"/>
            <a:ext cx="2639121" cy="2034593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C52AB-780D-45A9-B870-8ECF0EAD04EC}"/>
              </a:ext>
            </a:extLst>
          </p:cNvPr>
          <p:cNvSpPr txBox="1"/>
          <p:nvPr/>
        </p:nvSpPr>
        <p:spPr>
          <a:xfrm>
            <a:off x="360013" y="2689914"/>
            <a:ext cx="7982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books.json</a:t>
            </a:r>
            <a:endParaRPr lang="en-US" sz="13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A9ED44-339E-4889-BBF3-9A9A015C7B20}"/>
              </a:ext>
            </a:extLst>
          </p:cNvPr>
          <p:cNvSpPr/>
          <p:nvPr/>
        </p:nvSpPr>
        <p:spPr>
          <a:xfrm>
            <a:off x="2845014" y="1068259"/>
            <a:ext cx="602165" cy="1195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nagit_SNG853">
            <a:extLst>
              <a:ext uri="{FF2B5EF4-FFF2-40B4-BE49-F238E27FC236}">
                <a16:creationId xmlns:a16="http://schemas.microsoft.com/office/drawing/2014/main" id="{8591F080-1025-4EEB-8796-F3ED31FF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6" y="912716"/>
            <a:ext cx="2183096" cy="1805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8D4A6-3543-450D-A3B7-4A1FF773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46" y="3042512"/>
            <a:ext cx="6980663" cy="14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2768-8E4A-423F-84F7-E8F345E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multiple data sources (CSV, JSON, YAML, INI)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6DED3-CACD-4938-BA59-0C46396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9A57-1011-4D5A-9E5E-F28C0F7C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F265DE6-EDC3-4D85-AF2F-06B2ED3423FD}"/>
              </a:ext>
            </a:extLst>
          </p:cNvPr>
          <p:cNvSpPr/>
          <p:nvPr/>
        </p:nvSpPr>
        <p:spPr>
          <a:xfrm>
            <a:off x="312234" y="3075127"/>
            <a:ext cx="2639121" cy="1691159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66C60-9E33-4890-B788-240B3625F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b="21549"/>
          <a:stretch/>
        </p:blipFill>
        <p:spPr>
          <a:xfrm>
            <a:off x="349404" y="3169076"/>
            <a:ext cx="2293575" cy="1378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1E16C1-79B8-4344-BEFE-80D57B8E7D67}"/>
              </a:ext>
            </a:extLst>
          </p:cNvPr>
          <p:cNvSpPr txBox="1"/>
          <p:nvPr/>
        </p:nvSpPr>
        <p:spPr>
          <a:xfrm>
            <a:off x="3461032" y="814496"/>
            <a:ext cx="5231885" cy="4039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books_from_json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select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'title' as title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-&gt;&gt; 'author' as author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..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from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json_file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cross join 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jsonb_path_query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b.content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'$.books[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]') as e(item)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where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b.path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like '%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books.json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books_from_csv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select "Title" as title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, "Genre" as genre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from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csv.books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bj.title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,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bc.genre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..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  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books_from_json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bj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join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books_from_csv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on 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bj.title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bc.title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ED254-221C-47D3-AA56-43A6AEF6F517}"/>
              </a:ext>
            </a:extLst>
          </p:cNvPr>
          <p:cNvSpPr txBox="1"/>
          <p:nvPr/>
        </p:nvSpPr>
        <p:spPr>
          <a:xfrm>
            <a:off x="348903" y="4566231"/>
            <a:ext cx="74219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books.csv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95DB559-1E8E-4402-A040-68D00DC66DF4}"/>
              </a:ext>
            </a:extLst>
          </p:cNvPr>
          <p:cNvSpPr/>
          <p:nvPr/>
        </p:nvSpPr>
        <p:spPr>
          <a:xfrm>
            <a:off x="312234" y="887101"/>
            <a:ext cx="2639121" cy="2034593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C52AB-780D-45A9-B870-8ECF0EAD04EC}"/>
              </a:ext>
            </a:extLst>
          </p:cNvPr>
          <p:cNvSpPr txBox="1"/>
          <p:nvPr/>
        </p:nvSpPr>
        <p:spPr>
          <a:xfrm>
            <a:off x="360013" y="2689914"/>
            <a:ext cx="7982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books.json</a:t>
            </a:r>
            <a:endParaRPr lang="en-US" sz="13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A9ED44-339E-4889-BBF3-9A9A015C7B20}"/>
              </a:ext>
            </a:extLst>
          </p:cNvPr>
          <p:cNvSpPr/>
          <p:nvPr/>
        </p:nvSpPr>
        <p:spPr>
          <a:xfrm>
            <a:off x="2845014" y="1068259"/>
            <a:ext cx="602165" cy="1195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A4B1CB-26E0-4241-B451-82BBCBB55D2A}"/>
              </a:ext>
            </a:extLst>
          </p:cNvPr>
          <p:cNvSpPr/>
          <p:nvPr/>
        </p:nvSpPr>
        <p:spPr>
          <a:xfrm>
            <a:off x="2845013" y="2571092"/>
            <a:ext cx="602165" cy="11959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nagit_SNG853">
            <a:extLst>
              <a:ext uri="{FF2B5EF4-FFF2-40B4-BE49-F238E27FC236}">
                <a16:creationId xmlns:a16="http://schemas.microsoft.com/office/drawing/2014/main" id="{8591F080-1025-4EEB-8796-F3ED31FF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6" y="912716"/>
            <a:ext cx="2183096" cy="1805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1D6B1-3DA6-49EB-942E-9CE2C527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83" y="3556077"/>
            <a:ext cx="4809962" cy="60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555F88-96F0-460E-9C5A-3931A27206BA}"/>
              </a:ext>
            </a:extLst>
          </p:cNvPr>
          <p:cNvSpPr/>
          <p:nvPr/>
        </p:nvSpPr>
        <p:spPr>
          <a:xfrm>
            <a:off x="3461031" y="814496"/>
            <a:ext cx="4326609" cy="1631524"/>
          </a:xfrm>
          <a:custGeom>
            <a:avLst/>
            <a:gdLst>
              <a:gd name="connsiteX0" fmla="*/ 0 w 4326609"/>
              <a:gd name="connsiteY0" fmla="*/ 0 h 1631524"/>
              <a:gd name="connsiteX1" fmla="*/ 454294 w 4326609"/>
              <a:gd name="connsiteY1" fmla="*/ 0 h 1631524"/>
              <a:gd name="connsiteX2" fmla="*/ 908588 w 4326609"/>
              <a:gd name="connsiteY2" fmla="*/ 0 h 1631524"/>
              <a:gd name="connsiteX3" fmla="*/ 1492680 w 4326609"/>
              <a:gd name="connsiteY3" fmla="*/ 0 h 1631524"/>
              <a:gd name="connsiteX4" fmla="*/ 1990240 w 4326609"/>
              <a:gd name="connsiteY4" fmla="*/ 0 h 1631524"/>
              <a:gd name="connsiteX5" fmla="*/ 2487800 w 4326609"/>
              <a:gd name="connsiteY5" fmla="*/ 0 h 1631524"/>
              <a:gd name="connsiteX6" fmla="*/ 3115158 w 4326609"/>
              <a:gd name="connsiteY6" fmla="*/ 0 h 1631524"/>
              <a:gd name="connsiteX7" fmla="*/ 3699251 w 4326609"/>
              <a:gd name="connsiteY7" fmla="*/ 0 h 1631524"/>
              <a:gd name="connsiteX8" fmla="*/ 4326609 w 4326609"/>
              <a:gd name="connsiteY8" fmla="*/ 0 h 1631524"/>
              <a:gd name="connsiteX9" fmla="*/ 4326609 w 4326609"/>
              <a:gd name="connsiteY9" fmla="*/ 494896 h 1631524"/>
              <a:gd name="connsiteX10" fmla="*/ 4326609 w 4326609"/>
              <a:gd name="connsiteY10" fmla="*/ 989791 h 1631524"/>
              <a:gd name="connsiteX11" fmla="*/ 4326609 w 4326609"/>
              <a:gd name="connsiteY11" fmla="*/ 1631524 h 1631524"/>
              <a:gd name="connsiteX12" fmla="*/ 3785783 w 4326609"/>
              <a:gd name="connsiteY12" fmla="*/ 1631524 h 1631524"/>
              <a:gd name="connsiteX13" fmla="*/ 3288223 w 4326609"/>
              <a:gd name="connsiteY13" fmla="*/ 1631524 h 1631524"/>
              <a:gd name="connsiteX14" fmla="*/ 2747397 w 4326609"/>
              <a:gd name="connsiteY14" fmla="*/ 1631524 h 1631524"/>
              <a:gd name="connsiteX15" fmla="*/ 2163305 w 4326609"/>
              <a:gd name="connsiteY15" fmla="*/ 1631524 h 1631524"/>
              <a:gd name="connsiteX16" fmla="*/ 1709011 w 4326609"/>
              <a:gd name="connsiteY16" fmla="*/ 1631524 h 1631524"/>
              <a:gd name="connsiteX17" fmla="*/ 1124918 w 4326609"/>
              <a:gd name="connsiteY17" fmla="*/ 1631524 h 1631524"/>
              <a:gd name="connsiteX18" fmla="*/ 627358 w 4326609"/>
              <a:gd name="connsiteY18" fmla="*/ 1631524 h 1631524"/>
              <a:gd name="connsiteX19" fmla="*/ 0 w 4326609"/>
              <a:gd name="connsiteY19" fmla="*/ 1631524 h 1631524"/>
              <a:gd name="connsiteX20" fmla="*/ 0 w 4326609"/>
              <a:gd name="connsiteY20" fmla="*/ 1055052 h 1631524"/>
              <a:gd name="connsiteX21" fmla="*/ 0 w 4326609"/>
              <a:gd name="connsiteY21" fmla="*/ 511211 h 1631524"/>
              <a:gd name="connsiteX22" fmla="*/ 0 w 4326609"/>
              <a:gd name="connsiteY22" fmla="*/ 0 h 163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6609" h="1631524" extrusionOk="0">
                <a:moveTo>
                  <a:pt x="0" y="0"/>
                </a:moveTo>
                <a:cubicBezTo>
                  <a:pt x="154124" y="-14653"/>
                  <a:pt x="257245" y="2619"/>
                  <a:pt x="454294" y="0"/>
                </a:cubicBezTo>
                <a:cubicBezTo>
                  <a:pt x="651343" y="-2619"/>
                  <a:pt x="718556" y="11400"/>
                  <a:pt x="908588" y="0"/>
                </a:cubicBezTo>
                <a:cubicBezTo>
                  <a:pt x="1098620" y="-11400"/>
                  <a:pt x="1232133" y="22984"/>
                  <a:pt x="1492680" y="0"/>
                </a:cubicBezTo>
                <a:cubicBezTo>
                  <a:pt x="1753227" y="-22984"/>
                  <a:pt x="1747419" y="13157"/>
                  <a:pt x="1990240" y="0"/>
                </a:cubicBezTo>
                <a:cubicBezTo>
                  <a:pt x="2233061" y="-13157"/>
                  <a:pt x="2346414" y="906"/>
                  <a:pt x="2487800" y="0"/>
                </a:cubicBezTo>
                <a:cubicBezTo>
                  <a:pt x="2629186" y="-906"/>
                  <a:pt x="2959478" y="34472"/>
                  <a:pt x="3115158" y="0"/>
                </a:cubicBezTo>
                <a:cubicBezTo>
                  <a:pt x="3270838" y="-34472"/>
                  <a:pt x="3456641" y="65954"/>
                  <a:pt x="3699251" y="0"/>
                </a:cubicBezTo>
                <a:cubicBezTo>
                  <a:pt x="3941861" y="-65954"/>
                  <a:pt x="4039151" y="43860"/>
                  <a:pt x="4326609" y="0"/>
                </a:cubicBezTo>
                <a:cubicBezTo>
                  <a:pt x="4379792" y="221966"/>
                  <a:pt x="4277149" y="316025"/>
                  <a:pt x="4326609" y="494896"/>
                </a:cubicBezTo>
                <a:cubicBezTo>
                  <a:pt x="4376069" y="673767"/>
                  <a:pt x="4286584" y="762705"/>
                  <a:pt x="4326609" y="989791"/>
                </a:cubicBezTo>
                <a:cubicBezTo>
                  <a:pt x="4366634" y="1216878"/>
                  <a:pt x="4287307" y="1374812"/>
                  <a:pt x="4326609" y="1631524"/>
                </a:cubicBezTo>
                <a:cubicBezTo>
                  <a:pt x="4155466" y="1662010"/>
                  <a:pt x="3947468" y="1630262"/>
                  <a:pt x="3785783" y="1631524"/>
                </a:cubicBezTo>
                <a:cubicBezTo>
                  <a:pt x="3624098" y="1632786"/>
                  <a:pt x="3429256" y="1620904"/>
                  <a:pt x="3288223" y="1631524"/>
                </a:cubicBezTo>
                <a:cubicBezTo>
                  <a:pt x="3147190" y="1642144"/>
                  <a:pt x="2988951" y="1620247"/>
                  <a:pt x="2747397" y="1631524"/>
                </a:cubicBezTo>
                <a:cubicBezTo>
                  <a:pt x="2505843" y="1642801"/>
                  <a:pt x="2289357" y="1595438"/>
                  <a:pt x="2163305" y="1631524"/>
                </a:cubicBezTo>
                <a:cubicBezTo>
                  <a:pt x="2037253" y="1667610"/>
                  <a:pt x="1860796" y="1600371"/>
                  <a:pt x="1709011" y="1631524"/>
                </a:cubicBezTo>
                <a:cubicBezTo>
                  <a:pt x="1557226" y="1662677"/>
                  <a:pt x="1373570" y="1576733"/>
                  <a:pt x="1124918" y="1631524"/>
                </a:cubicBezTo>
                <a:cubicBezTo>
                  <a:pt x="876266" y="1686315"/>
                  <a:pt x="866275" y="1575116"/>
                  <a:pt x="627358" y="1631524"/>
                </a:cubicBezTo>
                <a:cubicBezTo>
                  <a:pt x="388441" y="1687932"/>
                  <a:pt x="312942" y="1566475"/>
                  <a:pt x="0" y="1631524"/>
                </a:cubicBezTo>
                <a:cubicBezTo>
                  <a:pt x="-39591" y="1374465"/>
                  <a:pt x="63926" y="1314517"/>
                  <a:pt x="0" y="1055052"/>
                </a:cubicBezTo>
                <a:cubicBezTo>
                  <a:pt x="-63926" y="795587"/>
                  <a:pt x="51630" y="693406"/>
                  <a:pt x="0" y="511211"/>
                </a:cubicBezTo>
                <a:cubicBezTo>
                  <a:pt x="-51630" y="329016"/>
                  <a:pt x="22032" y="18679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6361032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3B4F1B-8E04-4A0F-83A2-3BCA0EC62389}"/>
              </a:ext>
            </a:extLst>
          </p:cNvPr>
          <p:cNvSpPr/>
          <p:nvPr/>
        </p:nvSpPr>
        <p:spPr>
          <a:xfrm>
            <a:off x="3465617" y="2441552"/>
            <a:ext cx="1944584" cy="964588"/>
          </a:xfrm>
          <a:custGeom>
            <a:avLst/>
            <a:gdLst>
              <a:gd name="connsiteX0" fmla="*/ 0 w 1944584"/>
              <a:gd name="connsiteY0" fmla="*/ 0 h 964588"/>
              <a:gd name="connsiteX1" fmla="*/ 447254 w 1944584"/>
              <a:gd name="connsiteY1" fmla="*/ 0 h 964588"/>
              <a:gd name="connsiteX2" fmla="*/ 894509 w 1944584"/>
              <a:gd name="connsiteY2" fmla="*/ 0 h 964588"/>
              <a:gd name="connsiteX3" fmla="*/ 1400100 w 1944584"/>
              <a:gd name="connsiteY3" fmla="*/ 0 h 964588"/>
              <a:gd name="connsiteX4" fmla="*/ 1944584 w 1944584"/>
              <a:gd name="connsiteY4" fmla="*/ 0 h 964588"/>
              <a:gd name="connsiteX5" fmla="*/ 1944584 w 1944584"/>
              <a:gd name="connsiteY5" fmla="*/ 472648 h 964588"/>
              <a:gd name="connsiteX6" fmla="*/ 1944584 w 1944584"/>
              <a:gd name="connsiteY6" fmla="*/ 964588 h 964588"/>
              <a:gd name="connsiteX7" fmla="*/ 1458438 w 1944584"/>
              <a:gd name="connsiteY7" fmla="*/ 964588 h 964588"/>
              <a:gd name="connsiteX8" fmla="*/ 952846 w 1944584"/>
              <a:gd name="connsiteY8" fmla="*/ 964588 h 964588"/>
              <a:gd name="connsiteX9" fmla="*/ 505592 w 1944584"/>
              <a:gd name="connsiteY9" fmla="*/ 964588 h 964588"/>
              <a:gd name="connsiteX10" fmla="*/ 0 w 1944584"/>
              <a:gd name="connsiteY10" fmla="*/ 964588 h 964588"/>
              <a:gd name="connsiteX11" fmla="*/ 0 w 1944584"/>
              <a:gd name="connsiteY11" fmla="*/ 491940 h 964588"/>
              <a:gd name="connsiteX12" fmla="*/ 0 w 1944584"/>
              <a:gd name="connsiteY12" fmla="*/ 0 h 96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584" h="964588" extrusionOk="0">
                <a:moveTo>
                  <a:pt x="0" y="0"/>
                </a:moveTo>
                <a:cubicBezTo>
                  <a:pt x="120900" y="-30672"/>
                  <a:pt x="333407" y="26017"/>
                  <a:pt x="447254" y="0"/>
                </a:cubicBezTo>
                <a:cubicBezTo>
                  <a:pt x="561101" y="-26017"/>
                  <a:pt x="804060" y="46161"/>
                  <a:pt x="894509" y="0"/>
                </a:cubicBezTo>
                <a:cubicBezTo>
                  <a:pt x="984958" y="-46161"/>
                  <a:pt x="1271868" y="24189"/>
                  <a:pt x="1400100" y="0"/>
                </a:cubicBezTo>
                <a:cubicBezTo>
                  <a:pt x="1528332" y="-24189"/>
                  <a:pt x="1760235" y="13741"/>
                  <a:pt x="1944584" y="0"/>
                </a:cubicBezTo>
                <a:cubicBezTo>
                  <a:pt x="1990091" y="223394"/>
                  <a:pt x="1911292" y="237884"/>
                  <a:pt x="1944584" y="472648"/>
                </a:cubicBezTo>
                <a:cubicBezTo>
                  <a:pt x="1977876" y="707412"/>
                  <a:pt x="1917234" y="758587"/>
                  <a:pt x="1944584" y="964588"/>
                </a:cubicBezTo>
                <a:cubicBezTo>
                  <a:pt x="1800534" y="990796"/>
                  <a:pt x="1669033" y="922620"/>
                  <a:pt x="1458438" y="964588"/>
                </a:cubicBezTo>
                <a:cubicBezTo>
                  <a:pt x="1247843" y="1006556"/>
                  <a:pt x="1061411" y="956706"/>
                  <a:pt x="952846" y="964588"/>
                </a:cubicBezTo>
                <a:cubicBezTo>
                  <a:pt x="844281" y="972470"/>
                  <a:pt x="711547" y="924820"/>
                  <a:pt x="505592" y="964588"/>
                </a:cubicBezTo>
                <a:cubicBezTo>
                  <a:pt x="299637" y="1004356"/>
                  <a:pt x="220912" y="952163"/>
                  <a:pt x="0" y="964588"/>
                </a:cubicBezTo>
                <a:cubicBezTo>
                  <a:pt x="-37209" y="856461"/>
                  <a:pt x="44283" y="628520"/>
                  <a:pt x="0" y="491940"/>
                </a:cubicBezTo>
                <a:cubicBezTo>
                  <a:pt x="-44283" y="355360"/>
                  <a:pt x="33658" y="108337"/>
                  <a:pt x="0" y="0"/>
                </a:cubicBezTo>
                <a:close/>
              </a:path>
            </a:pathLst>
          </a:custGeom>
          <a:noFill/>
          <a:ln>
            <a:solidFill>
              <a:srgbClr val="0BA93F"/>
            </a:solidFill>
            <a:extLst>
              <a:ext uri="{C807C97D-BFC1-408E-A445-0C87EB9F89A2}">
                <ask:lineSketchStyleProps xmlns:ask="http://schemas.microsoft.com/office/drawing/2018/sketchyshapes" sd="26361032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3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965-FE25-4358-AA55-75F8BEF6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 Compute Instances on Oracle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15D7-BC7C-4126-92E0-43E8273A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865F4-3DE7-44B9-92B7-4B3DD334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FBB48-E322-4512-994B-D183D93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57D6E-78CE-47BB-BCD7-F438382D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936000"/>
            <a:ext cx="7981685" cy="288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9068A-86DE-4A04-9B7C-DB8207F3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2" y="3170449"/>
            <a:ext cx="8701688" cy="934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 descr="oraclecloud | SUSE Communities">
            <a:extLst>
              <a:ext uri="{FF2B5EF4-FFF2-40B4-BE49-F238E27FC236}">
                <a16:creationId xmlns:a16="http://schemas.microsoft.com/office/drawing/2014/main" id="{1FD84281-1718-40D1-9563-B8CDA609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99" y="0"/>
            <a:ext cx="1558544" cy="8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FD8-887C-4DAE-89AC-5C7CA15E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E1C-723A-44FB-84EC-D0E772B5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F0A94-B486-4322-A303-28DC7B4D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E093E-43D6-4BBD-A828-13E2A887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996DC-EF79-4CBC-8100-01E1F844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56" y="2619390"/>
            <a:ext cx="2728137" cy="2264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0" descr="oraclecloud | SUSE Communities">
            <a:extLst>
              <a:ext uri="{FF2B5EF4-FFF2-40B4-BE49-F238E27FC236}">
                <a16:creationId xmlns:a16="http://schemas.microsoft.com/office/drawing/2014/main" id="{B29BEC8C-82A9-432E-A9AD-16AC203B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" y="734164"/>
            <a:ext cx="1558544" cy="8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DCFB6-A5A8-4C35-B5D7-83B36ECC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28" y="1942660"/>
            <a:ext cx="2305549" cy="6767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01A471-4662-4FEF-9D31-709C213149F1}"/>
              </a:ext>
            </a:extLst>
          </p:cNvPr>
          <p:cNvSpPr/>
          <p:nvPr/>
        </p:nvSpPr>
        <p:spPr>
          <a:xfrm rot="13566382">
            <a:off x="3501539" y="2583388"/>
            <a:ext cx="494255" cy="28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576E6D-F944-4D1F-AC98-37413E4A502E}"/>
              </a:ext>
            </a:extLst>
          </p:cNvPr>
          <p:cNvSpPr/>
          <p:nvPr/>
        </p:nvSpPr>
        <p:spPr>
          <a:xfrm rot="13482528">
            <a:off x="1173004" y="1729689"/>
            <a:ext cx="673620" cy="28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6C58E78-ADB3-4233-B405-9257844CA97E}"/>
              </a:ext>
            </a:extLst>
          </p:cNvPr>
          <p:cNvSpPr/>
          <p:nvPr/>
        </p:nvSpPr>
        <p:spPr>
          <a:xfrm>
            <a:off x="1920240" y="1022302"/>
            <a:ext cx="1318260" cy="478973"/>
          </a:xfrm>
          <a:prstGeom prst="wedgeRectCallout">
            <a:avLst>
              <a:gd name="adj1" fmla="val -72856"/>
              <a:gd name="adj2" fmla="val 1404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 REST API Calls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F18586-C73F-46E5-8B5F-22A01C1F9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420"/>
          <a:stretch/>
        </p:blipFill>
        <p:spPr>
          <a:xfrm>
            <a:off x="5269767" y="718342"/>
            <a:ext cx="3710657" cy="98180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AC132E-A7BE-4E80-B1E5-20C02E2F18A7}"/>
              </a:ext>
            </a:extLst>
          </p:cNvPr>
          <p:cNvSpPr/>
          <p:nvPr/>
        </p:nvSpPr>
        <p:spPr>
          <a:xfrm rot="19679878">
            <a:off x="3698045" y="1542517"/>
            <a:ext cx="1636921" cy="281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75EAFBB-1224-4F96-8512-177CFCBD5723}"/>
              </a:ext>
            </a:extLst>
          </p:cNvPr>
          <p:cNvSpPr/>
          <p:nvPr/>
        </p:nvSpPr>
        <p:spPr>
          <a:xfrm>
            <a:off x="5271232" y="1870659"/>
            <a:ext cx="1822987" cy="478973"/>
          </a:xfrm>
          <a:prstGeom prst="wedgeRectCallout">
            <a:avLst>
              <a:gd name="adj1" fmla="val -80227"/>
              <a:gd name="adj2" fmla="val -1029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in tabular, csv,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F633A-D5FB-4F61-819E-54E5F090D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656" y="1130197"/>
            <a:ext cx="2048139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5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FFB3-BD9B-4C34-A145-C1BB1FF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Steampipe query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4E66-1F04-484E-984B-73F2EA2E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8178670" cy="3780000"/>
          </a:xfrm>
        </p:spPr>
        <p:txBody>
          <a:bodyPr/>
          <a:lstStyle/>
          <a:p>
            <a:r>
              <a:rPr lang="en-US" dirty="0"/>
              <a:t>Output format: table, </a:t>
            </a:r>
            <a:r>
              <a:rPr lang="en-US" dirty="0" err="1"/>
              <a:t>json</a:t>
            </a:r>
            <a:r>
              <a:rPr lang="en-US" dirty="0"/>
              <a:t>, csv</a:t>
            </a:r>
          </a:p>
          <a:p>
            <a:r>
              <a:rPr lang="en-US" dirty="0"/>
              <a:t>Named queries (defined in .</a:t>
            </a:r>
            <a:r>
              <a:rPr lang="en-US" dirty="0" err="1"/>
              <a:t>sql</a:t>
            </a:r>
            <a:r>
              <a:rPr lang="en-US" dirty="0"/>
              <a:t> file, reused like views in SQL statements)</a:t>
            </a:r>
          </a:p>
          <a:p>
            <a:r>
              <a:rPr lang="en-US" dirty="0"/>
              <a:t>Interactive shell</a:t>
            </a:r>
          </a:p>
          <a:p>
            <a:r>
              <a:rPr lang="en-US" dirty="0"/>
              <a:t>Batch mode (background, one or more .</a:t>
            </a:r>
            <a:r>
              <a:rPr lang="en-US" dirty="0" err="1"/>
              <a:t>sql</a:t>
            </a:r>
            <a:r>
              <a:rPr lang="en-US" dirty="0"/>
              <a:t> scripts)</a:t>
            </a:r>
          </a:p>
          <a:p>
            <a:pPr lvl="1"/>
            <a:r>
              <a:rPr lang="en-US" dirty="0"/>
              <a:t>=&gt; write results to standard output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steampipe query oci-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vms.sql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--output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oci_compute_instances.json</a:t>
            </a:r>
            <a:endParaRPr lang="en-US" dirty="0"/>
          </a:p>
          <a:p>
            <a:r>
              <a:rPr lang="en-US" dirty="0"/>
              <a:t>Service Mode =&gt; start embedded PostgreSQL database – allowing access from any tool that can talk to PostgreSQL</a:t>
            </a:r>
          </a:p>
          <a:p>
            <a:pPr lvl="1"/>
            <a:r>
              <a:rPr lang="en-US" dirty="0"/>
              <a:t>leverage Steampipe database views</a:t>
            </a:r>
          </a:p>
          <a:p>
            <a:r>
              <a:rPr lang="en-US" dirty="0"/>
              <a:t>Container image is available</a:t>
            </a:r>
          </a:p>
          <a:p>
            <a:r>
              <a:rPr lang="en-US" dirty="0"/>
              <a:t>Aggregator connections</a:t>
            </a:r>
          </a:p>
          <a:p>
            <a:pPr lvl="1"/>
            <a:r>
              <a:rPr lang="en-US" dirty="0"/>
              <a:t>one query across multiple data sources</a:t>
            </a:r>
          </a:p>
          <a:p>
            <a:r>
              <a:rPr lang="en-US" dirty="0"/>
              <a:t>Cast values – for example</a:t>
            </a:r>
            <a:br>
              <a:rPr lang="en-US" dirty="0"/>
            </a:br>
            <a:r>
              <a:rPr lang="en-US" dirty="0"/>
              <a:t>text to int (::int)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8D09A-B362-4EF8-A8AF-F3AA691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9C94-358D-4336-8726-2DA4E6B7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2050" name="Picture 2" descr="Query your data with 3rd part tools like TablePlus">
            <a:extLst>
              <a:ext uri="{FF2B5EF4-FFF2-40B4-BE49-F238E27FC236}">
                <a16:creationId xmlns:a16="http://schemas.microsoft.com/office/drawing/2014/main" id="{3BAFEAC7-6078-43B0-8985-EA7A6EE2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12" y="2861557"/>
            <a:ext cx="4854888" cy="22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7ED-84BE-4B9C-B735-234DF89D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Steampipe – plugin framework with embedded </a:t>
            </a:r>
            <a:r>
              <a:rPr lang="en-US" dirty="0" err="1"/>
              <a:t>PostgresSQL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428E-529C-4089-84C1-9205E40E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440CF-5EB9-44D0-ADAB-5A1041F2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Code Café - Steampipe - select * from cloud;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01760-6FC4-409D-95FD-7DBE3BE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20B06-A1F7-4903-9E44-ED839EC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902173"/>
            <a:ext cx="7509145" cy="3813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933A2-A7E2-4CA2-B08F-66BF624FBDFA}"/>
              </a:ext>
            </a:extLst>
          </p:cNvPr>
          <p:cNvSpPr/>
          <p:nvPr/>
        </p:nvSpPr>
        <p:spPr>
          <a:xfrm>
            <a:off x="2468880" y="2423160"/>
            <a:ext cx="2156460" cy="1303020"/>
          </a:xfrm>
          <a:custGeom>
            <a:avLst/>
            <a:gdLst>
              <a:gd name="connsiteX0" fmla="*/ 0 w 2156460"/>
              <a:gd name="connsiteY0" fmla="*/ 0 h 1303020"/>
              <a:gd name="connsiteX1" fmla="*/ 539115 w 2156460"/>
              <a:gd name="connsiteY1" fmla="*/ 0 h 1303020"/>
              <a:gd name="connsiteX2" fmla="*/ 1078230 w 2156460"/>
              <a:gd name="connsiteY2" fmla="*/ 0 h 1303020"/>
              <a:gd name="connsiteX3" fmla="*/ 1617345 w 2156460"/>
              <a:gd name="connsiteY3" fmla="*/ 0 h 1303020"/>
              <a:gd name="connsiteX4" fmla="*/ 2156460 w 2156460"/>
              <a:gd name="connsiteY4" fmla="*/ 0 h 1303020"/>
              <a:gd name="connsiteX5" fmla="*/ 2156460 w 2156460"/>
              <a:gd name="connsiteY5" fmla="*/ 447370 h 1303020"/>
              <a:gd name="connsiteX6" fmla="*/ 2156460 w 2156460"/>
              <a:gd name="connsiteY6" fmla="*/ 842620 h 1303020"/>
              <a:gd name="connsiteX7" fmla="*/ 2156460 w 2156460"/>
              <a:gd name="connsiteY7" fmla="*/ 1303020 h 1303020"/>
              <a:gd name="connsiteX8" fmla="*/ 1595780 w 2156460"/>
              <a:gd name="connsiteY8" fmla="*/ 1303020 h 1303020"/>
              <a:gd name="connsiteX9" fmla="*/ 1078230 w 2156460"/>
              <a:gd name="connsiteY9" fmla="*/ 1303020 h 1303020"/>
              <a:gd name="connsiteX10" fmla="*/ 517550 w 2156460"/>
              <a:gd name="connsiteY10" fmla="*/ 1303020 h 1303020"/>
              <a:gd name="connsiteX11" fmla="*/ 0 w 2156460"/>
              <a:gd name="connsiteY11" fmla="*/ 1303020 h 1303020"/>
              <a:gd name="connsiteX12" fmla="*/ 0 w 2156460"/>
              <a:gd name="connsiteY12" fmla="*/ 881710 h 1303020"/>
              <a:gd name="connsiteX13" fmla="*/ 0 w 2156460"/>
              <a:gd name="connsiteY13" fmla="*/ 486461 h 1303020"/>
              <a:gd name="connsiteX14" fmla="*/ 0 w 2156460"/>
              <a:gd name="connsiteY14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460" h="1303020" extrusionOk="0">
                <a:moveTo>
                  <a:pt x="0" y="0"/>
                </a:moveTo>
                <a:cubicBezTo>
                  <a:pt x="140222" y="-11366"/>
                  <a:pt x="309467" y="216"/>
                  <a:pt x="539115" y="0"/>
                </a:cubicBezTo>
                <a:cubicBezTo>
                  <a:pt x="768763" y="-216"/>
                  <a:pt x="825059" y="39513"/>
                  <a:pt x="1078230" y="0"/>
                </a:cubicBezTo>
                <a:cubicBezTo>
                  <a:pt x="1331401" y="-39513"/>
                  <a:pt x="1404423" y="26916"/>
                  <a:pt x="1617345" y="0"/>
                </a:cubicBezTo>
                <a:cubicBezTo>
                  <a:pt x="1830268" y="-26916"/>
                  <a:pt x="1992063" y="62876"/>
                  <a:pt x="2156460" y="0"/>
                </a:cubicBezTo>
                <a:cubicBezTo>
                  <a:pt x="2183649" y="213517"/>
                  <a:pt x="2148076" y="340435"/>
                  <a:pt x="2156460" y="447370"/>
                </a:cubicBezTo>
                <a:cubicBezTo>
                  <a:pt x="2164844" y="554305"/>
                  <a:pt x="2141643" y="738021"/>
                  <a:pt x="2156460" y="842620"/>
                </a:cubicBezTo>
                <a:cubicBezTo>
                  <a:pt x="2171277" y="947219"/>
                  <a:pt x="2134642" y="1126946"/>
                  <a:pt x="2156460" y="1303020"/>
                </a:cubicBezTo>
                <a:cubicBezTo>
                  <a:pt x="1944320" y="1354836"/>
                  <a:pt x="1834407" y="1302479"/>
                  <a:pt x="1595780" y="1303020"/>
                </a:cubicBezTo>
                <a:cubicBezTo>
                  <a:pt x="1357153" y="1303561"/>
                  <a:pt x="1289226" y="1291851"/>
                  <a:pt x="1078230" y="1303020"/>
                </a:cubicBezTo>
                <a:cubicBezTo>
                  <a:pt x="867234" y="1314189"/>
                  <a:pt x="679285" y="1244141"/>
                  <a:pt x="517550" y="1303020"/>
                </a:cubicBezTo>
                <a:cubicBezTo>
                  <a:pt x="355815" y="1361899"/>
                  <a:pt x="161015" y="1301237"/>
                  <a:pt x="0" y="1303020"/>
                </a:cubicBezTo>
                <a:cubicBezTo>
                  <a:pt x="-37913" y="1185836"/>
                  <a:pt x="42297" y="971466"/>
                  <a:pt x="0" y="881710"/>
                </a:cubicBezTo>
                <a:cubicBezTo>
                  <a:pt x="-42297" y="791954"/>
                  <a:pt x="30930" y="675670"/>
                  <a:pt x="0" y="486461"/>
                </a:cubicBezTo>
                <a:cubicBezTo>
                  <a:pt x="-30930" y="297252"/>
                  <a:pt x="34053" y="220999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3585493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Steampipe Architecture">
            <a:extLst>
              <a:ext uri="{FF2B5EF4-FFF2-40B4-BE49-F238E27FC236}">
                <a16:creationId xmlns:a16="http://schemas.microsoft.com/office/drawing/2014/main" id="{B6426876-2E43-4B84-8486-2004D072A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2" r="69888" b="34834"/>
          <a:stretch/>
        </p:blipFill>
        <p:spPr bwMode="auto">
          <a:xfrm>
            <a:off x="387028" y="2423160"/>
            <a:ext cx="1924992" cy="10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08B66-050D-4E0A-8984-E001E696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956116" y="1974622"/>
            <a:ext cx="2305549" cy="6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8" ma:contentTypeDescription="Een nieuw document maken." ma:contentTypeScope="" ma:versionID="c8caa6e7790c62c3cba067a7d20d9263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767566d7f2f69c3f3429e3558df4dd2f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A524E-01BE-4878-8AAA-B806DCC41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a74c57c6-afd1-46a5-a503-29300b13d321"/>
    <ds:schemaRef ds:uri="http://schemas.microsoft.com/office/2006/documentManagement/types"/>
    <ds:schemaRef ds:uri="http://purl.org/dc/elements/1.1/"/>
    <ds:schemaRef ds:uri="bd3a200e-a112-4432-b134-79c9e3991b8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6566</TotalTime>
  <Words>1090</Words>
  <Application>Microsoft Office PowerPoint</Application>
  <PresentationFormat>On-screen Show (16:9)</PresentationFormat>
  <Paragraphs>155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Lucida Sans Typewriter</vt:lpstr>
      <vt:lpstr>Roboto Mono</vt:lpstr>
      <vt:lpstr>Office-thema</vt:lpstr>
      <vt:lpstr>Steampipe  select * from &lt;cloud&gt;</vt:lpstr>
      <vt:lpstr>select * from CSV</vt:lpstr>
      <vt:lpstr>select * from multiple CSV files</vt:lpstr>
      <vt:lpstr>select * from JSON</vt:lpstr>
      <vt:lpstr>select * from multiple data sources (CSV, JSON, YAML, INI)</vt:lpstr>
      <vt:lpstr>Query for Compute Instances on Oracle Cloud</vt:lpstr>
      <vt:lpstr>Query the Cloud</vt:lpstr>
      <vt:lpstr>Steampipe query features</vt:lpstr>
      <vt:lpstr>Steampipe – plugin framework with embedded PostgresSQL</vt:lpstr>
      <vt:lpstr>Embedded PostgreSQL</vt:lpstr>
      <vt:lpstr>Embedded PostgreSQL</vt:lpstr>
      <vt:lpstr>Under the hood</vt:lpstr>
      <vt:lpstr>Steampipe Dashboards</vt:lpstr>
      <vt:lpstr>Steampipe Benchmarks &amp; Controls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DevOps  APAC OCI Days</dc:title>
  <dc:subject/>
  <dc:creator>Lucas Jellema</dc:creator>
  <cp:keywords/>
  <dc:description>AMIS Conclusion presentatie - versie 2 - juni 2019
Ontwerp: Humming
Template: Ton Persoon</dc:description>
  <cp:lastModifiedBy>Lucas Jellema</cp:lastModifiedBy>
  <cp:revision>2</cp:revision>
  <dcterms:created xsi:type="dcterms:W3CDTF">2022-05-06T07:17:06Z</dcterms:created>
  <dcterms:modified xsi:type="dcterms:W3CDTF">2022-05-31T15:23:11Z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