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AF7B-F205-4443-918A-3BB3F9032F64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39CF-7AEF-4CF3-B09C-B1E1416FBF4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AF7B-F205-4443-918A-3BB3F9032F64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39CF-7AEF-4CF3-B09C-B1E1416FBF4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AF7B-F205-4443-918A-3BB3F9032F64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39CF-7AEF-4CF3-B09C-B1E1416FBF4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AF7B-F205-4443-918A-3BB3F9032F64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39CF-7AEF-4CF3-B09C-B1E1416FBF4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AF7B-F205-4443-918A-3BB3F9032F64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0F739CF-7AEF-4CF3-B09C-B1E1416FBF48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AF7B-F205-4443-918A-3BB3F9032F64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39CF-7AEF-4CF3-B09C-B1E1416FBF4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AF7B-F205-4443-918A-3BB3F9032F64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39CF-7AEF-4CF3-B09C-B1E1416FBF4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AF7B-F205-4443-918A-3BB3F9032F64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39CF-7AEF-4CF3-B09C-B1E1416FBF4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AF7B-F205-4443-918A-3BB3F9032F64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39CF-7AEF-4CF3-B09C-B1E1416FBF4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AF7B-F205-4443-918A-3BB3F9032F64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39CF-7AEF-4CF3-B09C-B1E1416FBF4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pt-B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AF7B-F205-4443-918A-3BB3F9032F64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39CF-7AEF-4CF3-B09C-B1E1416FBF4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F32AF7B-F205-4443-918A-3BB3F9032F64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0F739CF-7AEF-4CF3-B09C-B1E1416FBF48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Gerencia de configuração de Software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Acadêmico: Lucas da Silva Pereira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372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MPS.Br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MPS-BR (Melhoria do Processo de Software Brasileiro) é uma metodologia voltada à área de desenvolvimento de sistemas e que foi criada por um conjunto de organizações ligadas ao desenvolvimento de software.</a:t>
            </a:r>
          </a:p>
        </p:txBody>
      </p:sp>
    </p:spTree>
    <p:extLst>
      <p:ext uri="{BB962C8B-B14F-4D97-AF65-F5344CB8AC3E}">
        <p14:creationId xmlns:p14="http://schemas.microsoft.com/office/powerpoint/2010/main" val="570568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MPS.Br</a:t>
            </a:r>
            <a:r>
              <a:rPr lang="pt-BR" dirty="0"/>
              <a:t>: Processo Gerência de </a:t>
            </a:r>
            <a:r>
              <a:rPr lang="pt-BR" dirty="0" smtClean="0"/>
              <a:t>Configuração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72816"/>
            <a:ext cx="6842073" cy="4543564"/>
          </a:xfrm>
        </p:spPr>
      </p:pic>
    </p:spTree>
    <p:extLst>
      <p:ext uri="{BB962C8B-B14F-4D97-AF65-F5344CB8AC3E}">
        <p14:creationId xmlns:p14="http://schemas.microsoft.com/office/powerpoint/2010/main" val="2890305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MPS.Br</a:t>
            </a:r>
            <a:r>
              <a:rPr lang="pt-BR" dirty="0"/>
              <a:t>: Processo Gerência de Configuração (Nível F)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 – Gerenciado: introduz controles de medição, gerência de configuração, conceitos sobre aquisição e garantia da qualidade.</a:t>
            </a:r>
          </a:p>
        </p:txBody>
      </p:sp>
    </p:spTree>
    <p:extLst>
      <p:ext uri="{BB962C8B-B14F-4D97-AF65-F5344CB8AC3E}">
        <p14:creationId xmlns:p14="http://schemas.microsoft.com/office/powerpoint/2010/main" val="2169552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ISO/IEC 12207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Define uma estrutura básica para o plano de GCS, estabelecendo os itens que devem ser abordados e uma sucinta explicação para cada um deles</a:t>
            </a:r>
            <a:r>
              <a:rPr lang="pt-BR" dirty="0" smtClean="0"/>
              <a:t>.</a:t>
            </a:r>
          </a:p>
          <a:p>
            <a:r>
              <a:rPr lang="pt-BR" dirty="0"/>
              <a:t>“Estabelece o conteúdo mínimo exigido de um Plano de Configuração de Software e define as atividades específicas a serem abordados e seus requisitos para qualquer parte do ciclo de vida do produto de software”.</a:t>
            </a:r>
          </a:p>
        </p:txBody>
      </p:sp>
    </p:spTree>
    <p:extLst>
      <p:ext uri="{BB962C8B-B14F-4D97-AF65-F5344CB8AC3E}">
        <p14:creationId xmlns:p14="http://schemas.microsoft.com/office/powerpoint/2010/main" val="265176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Gerencia de configuração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</a:t>
            </a:r>
            <a:r>
              <a:rPr lang="pt-BR" dirty="0"/>
              <a:t>um conjunto de atividades de apoio que permite a absorção ordenada das mudanças inerentes ao desenvolvimento de software, mantendo a integridade e a estabilidade durante a evolução do projeto.</a:t>
            </a:r>
          </a:p>
        </p:txBody>
      </p:sp>
    </p:spTree>
    <p:extLst>
      <p:ext uri="{BB962C8B-B14F-4D97-AF65-F5344CB8AC3E}">
        <p14:creationId xmlns:p14="http://schemas.microsoft.com/office/powerpoint/2010/main" val="208129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Terminologia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sistema de controle de versões permite que os artefatos sejam obtidos, por meio de uma operação conhecida como </a:t>
            </a:r>
            <a:r>
              <a:rPr lang="pt-BR" dirty="0" err="1" smtClean="0"/>
              <a:t>check</a:t>
            </a:r>
            <a:r>
              <a:rPr lang="pt-BR" dirty="0" smtClean="0"/>
              <a:t>-out, modificados dentro do espaço de trabalho do desenvolvedor e, depois, retornados ao repositório, por meio de uma operação conhecida como check-in. o. As ferramentas de controle de versões normalmente suportam a definição de diferentes políticas de trabalho. Dentre essas políticas, podemos citar a política pessimista e otimista.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916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estabelecer e manter a integridade de todos os produtos de trabalho de um processo ou trabalho e disponibilizá-los a todos os envolvidos.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04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Itens de configurações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Uma agregação de hardware, software ou ambos que é designado para gerência de configuração e tratada como uma entidade única no processo de gerência de configuração (IEEE 610)</a:t>
            </a:r>
          </a:p>
          <a:p>
            <a:r>
              <a:rPr lang="pt-BR" dirty="0" smtClean="0"/>
              <a:t> É o menor item de controle em um processo de GCS </a:t>
            </a:r>
          </a:p>
          <a:p>
            <a:r>
              <a:rPr lang="pt-BR" dirty="0" smtClean="0"/>
              <a:t>Qualquer tipo de arquivo </a:t>
            </a:r>
          </a:p>
          <a:p>
            <a:r>
              <a:rPr lang="pt-BR" dirty="0" smtClean="0"/>
              <a:t>O executável de uma aplicação </a:t>
            </a:r>
          </a:p>
          <a:p>
            <a:r>
              <a:rPr lang="pt-BR" dirty="0" smtClean="0"/>
              <a:t>Qualquer documentação (requisitos, modelos, planos....) </a:t>
            </a:r>
          </a:p>
          <a:p>
            <a:r>
              <a:rPr lang="pt-BR" dirty="0" smtClean="0"/>
              <a:t>Código fonte </a:t>
            </a:r>
          </a:p>
          <a:p>
            <a:r>
              <a:rPr lang="pt-BR" dirty="0" smtClean="0"/>
              <a:t>Entre outros </a:t>
            </a:r>
          </a:p>
          <a:p>
            <a:r>
              <a:rPr lang="pt-BR" dirty="0" smtClean="0"/>
              <a:t>Um item de configuração está sujeito à mudanças e essas devem obedecer às políticas estabelecidas. A cada novo ciclo, novas versões de um ou mais itens são criadas.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949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 de mudanças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Gerência de mudanças: é o acompanhamento das solicitações dos clientes e desenvolvedores por mudanças no software, definir os custos e o impacto de fazê-las, assim como decidir se e quando as mudanças devem ser implementadas.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526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 de versão e </a:t>
            </a:r>
            <a:r>
              <a:rPr lang="pt-BR" dirty="0" err="1" smtClean="0"/>
              <a:t>Baseline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Gerência de versões: é o acompanhamento de várias versões de componentes do sistema e assegurar que as mudanças nos componentes (realizadas por diferentes membros do time) não interfiram umas nas outras. </a:t>
            </a:r>
          </a:p>
          <a:p>
            <a:r>
              <a:rPr lang="pt-BR" dirty="0" err="1" smtClean="0"/>
              <a:t>Baseline</a:t>
            </a:r>
            <a:r>
              <a:rPr lang="pt-BR" dirty="0" smtClean="0"/>
              <a:t> é uma especificação ou produto que foi formalmente revisado e aceito.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267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Construção e Release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Construção do sistema: é a montagem dos componentes de programa (dados e bibliotecas), depois a compilação e ligação destes para criar um sistema executável. </a:t>
            </a:r>
          </a:p>
          <a:p>
            <a:r>
              <a:rPr lang="pt-BR" dirty="0" smtClean="0"/>
              <a:t>Gerência de release: é a preparação de software para o </a:t>
            </a:r>
            <a:r>
              <a:rPr lang="pt-BR" dirty="0" err="1" smtClean="0"/>
              <a:t>realease</a:t>
            </a:r>
            <a:r>
              <a:rPr lang="pt-BR" dirty="0" smtClean="0"/>
              <a:t> externo e manter o acompanhamento das versões do sistema que foram liberadas para uso do cliente.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3102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Auditoria de Configuração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Uma auditoria de configuração física (PCA) identifica os componentes de um produto que serão implantados do Repositório do Projeto. Os passos são:</a:t>
            </a:r>
          </a:p>
          <a:p>
            <a:r>
              <a:rPr lang="pt-BR" dirty="0"/>
              <a:t>Identificar a </a:t>
            </a:r>
            <a:r>
              <a:rPr lang="pt-BR" dirty="0" err="1"/>
              <a:t>baseline</a:t>
            </a:r>
            <a:r>
              <a:rPr lang="pt-BR" dirty="0"/>
              <a:t> a ser implantada (geralmente é apenas um nome e/ou número, mas também pode ser uma lista completa de todos os componentes e suas respectivas versões).</a:t>
            </a:r>
          </a:p>
          <a:p>
            <a:r>
              <a:rPr lang="pt-BR" dirty="0"/>
              <a:t>Confirmar que todos os artefatos necessários, conforme especificado pelo Caso de Desenvolvimento, estão presentes na </a:t>
            </a:r>
            <a:r>
              <a:rPr lang="pt-BR" dirty="0" err="1"/>
              <a:t>baseline</a:t>
            </a:r>
            <a:r>
              <a:rPr lang="pt-BR" dirty="0"/>
              <a:t>. Liste os artefatos ausentes em Descobertas da Auditoria de Configuração.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8155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pice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Áp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1496</TotalTime>
  <Words>617</Words>
  <Application>Microsoft Office PowerPoint</Application>
  <PresentationFormat>Apresentação na tela (4:3)</PresentationFormat>
  <Paragraphs>37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Ápice</vt:lpstr>
      <vt:lpstr>Gerencia de configuração de Software</vt:lpstr>
      <vt:lpstr>Gerencia de configuração de Software</vt:lpstr>
      <vt:lpstr>Terminologia</vt:lpstr>
      <vt:lpstr>Proposito</vt:lpstr>
      <vt:lpstr>Itens de configurações</vt:lpstr>
      <vt:lpstr>Gerencia de mudanças</vt:lpstr>
      <vt:lpstr>Gerencia de versão e Baseline</vt:lpstr>
      <vt:lpstr>Construção e Release</vt:lpstr>
      <vt:lpstr>Auditoria de Configuração</vt:lpstr>
      <vt:lpstr>MPS.Br</vt:lpstr>
      <vt:lpstr>MPS.Br: Processo Gerência de Configuração</vt:lpstr>
      <vt:lpstr>MPS.Br: Processo Gerência de Configuração (Nível F) </vt:lpstr>
      <vt:lpstr>ISO/IEC 12207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 de configuração de Software</dc:title>
  <dc:creator>Lucas</dc:creator>
  <cp:lastModifiedBy>User</cp:lastModifiedBy>
  <cp:revision>10</cp:revision>
  <dcterms:created xsi:type="dcterms:W3CDTF">2017-12-03T19:12:20Z</dcterms:created>
  <dcterms:modified xsi:type="dcterms:W3CDTF">2017-12-13T20:14:29Z</dcterms:modified>
</cp:coreProperties>
</file>