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eague Spartan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eagueSpartan-bold.fntdata"/><Relationship Id="rId18" Type="http://schemas.openxmlformats.org/officeDocument/2006/relationships/font" Target="fonts/LeagueSpart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da7361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dda7361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63fff7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63fff7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dda7361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dda7361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4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45225" y="482975"/>
            <a:ext cx="3127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 Venue Tracker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Team: Luke Smith, Kyle McLeod, S. Rahman, Jeffin Kunnacherry, and Ernesto San Miguel</a:t>
            </a:r>
            <a:endParaRPr b="1" sz="24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5920" l="0" r="0" t="19073"/>
          <a:stretch/>
        </p:blipFill>
        <p:spPr>
          <a:xfrm>
            <a:off x="3268900" y="622875"/>
            <a:ext cx="4373201" cy="28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83100" y="712150"/>
            <a:ext cx="6416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Sporting Events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Objective: Create Flask App designed to view sports events in the NFL, MLB, NBA, NHL, and MLS.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goal is to create an interactive map that showcases the venues of all teams in these leagues, allowing you to track and explore their locations.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With our advanced features, you will be able to filter the map by specific criteria, such as league or sport, to customize your viewing experience.</a:t>
            </a:r>
            <a:endParaRPr b="0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present an exciting application designed to enhance your experience of attending professional sports events in the NFL, MLB, NBA, NHL, and MLS.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Roadmap: Data Wrangling and Cleaning - Python</a:t>
            </a:r>
            <a:endParaRPr/>
          </a:p>
        </p:txBody>
      </p:sp>
      <p:sp>
        <p:nvSpPr>
          <p:cNvPr id="120" name="Google Shape;120;p18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begin by leveraging Kaggle Sports Stadium Locations dataset, extracting latitude and longitude information.</a:t>
            </a:r>
            <a:endParaRPr/>
          </a:p>
        </p:txBody>
      </p:sp>
      <p:sp>
        <p:nvSpPr>
          <p:cNvPr id="121" name="Google Shape;121;p18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combining all the relevant data, we will create a comprehensive and structured dataframe for processing.</a:t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6450088" y="1753004"/>
            <a:ext cx="2212050" cy="2537076"/>
            <a:chOff x="6803275" y="395363"/>
            <a:chExt cx="2212050" cy="2537076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4" name="Google Shape;124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We then utilize Geoapify's Places API to fetch detailed venue data, including team name, latitude/longitude, and venue address.</a:t>
              </a:r>
              <a:endParaRPr sz="13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50" y="152400"/>
            <a:ext cx="61902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Flask API set up, we proceed to build an interactive map using JavaScript.</a:t>
            </a:r>
            <a:endParaRPr/>
          </a:p>
        </p:txBody>
      </p:sp>
      <p:sp>
        <p:nvSpPr>
          <p:cNvPr id="136" name="Google Shape;136;p20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leveraging Leaflet and GeoJSON technologies, we can seamlessly integrate the relevant data provided by the Flask API.</a:t>
            </a:r>
            <a:endParaRPr/>
          </a:p>
        </p:txBody>
      </p:sp>
      <p:sp>
        <p:nvSpPr>
          <p:cNvPr id="137" name="Google Shape;137;p20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Users can now explore the map, filter by specific criteria, and view information about any stadium they click on.</a:t>
            </a:r>
            <a:endParaRPr/>
          </a:p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implementing a Flask API in Python, we create a user-friendly application interface that presents a map, indicating each team's venue with distinguishable sport icons.</a:t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Roadmap: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Build - 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33975" y="123275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enhance the application's functionality, we incorporate MLB batting and pitching data.</a:t>
            </a:r>
            <a:endParaRPr b="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rich dataset, sourced from BaseballReference, allows us to analyze and derive valuable insights.</a:t>
            </a:r>
            <a:endParaRPr b="0" sz="1800">
              <a:solidFill>
                <a:schemeClr val="lt2"/>
              </a:solidFill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161975" y="1022650"/>
            <a:ext cx="42909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Technical Roadmap: MLB Batting and Pitching Data</a:t>
            </a:r>
            <a:endParaRPr sz="2500">
              <a:solidFill>
                <a:schemeClr val="lt2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4572000" y="0"/>
            <a:ext cx="4572000" cy="514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2" name="Google Shape;152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Machine Learning Model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analyzing historical data and training the model, we aim to obtain insights into the potential home runs based on the teams and venues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then incorporated a machine learning model to predict home run percentage based on the batting and pitching data obtained from Baseball-Reference.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