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64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C8CF5-16C1-4969-95AD-65F3D38BB472}" v="75" dt="2022-11-03T15:13:25.551"/>
    <p1510:client id="{2C7FE1FB-F7C2-4ED0-912E-B4CDD3C99C84}" v="113" dt="2022-11-03T15:07:26.665"/>
    <p1510:client id="{4DDB27CA-14E0-0DC6-1DF9-E9C8CD6A00DA}" v="67" dt="2022-11-04T17:43:24.534"/>
    <p1510:client id="{51208FDD-06CB-46B6-6F1D-DE08BDD39F2E}" v="54" dt="2022-11-30T14:49:46.573"/>
    <p1510:client id="{92DD818C-219E-4AF4-B74C-A8A05335F9E5}" v="9" dt="2022-11-04T16:57:44.773"/>
    <p1510:client id="{961C1D0D-A284-CAFA-F729-8ACCD4694EBC}" v="953" dt="2022-11-21T21:36:37.880"/>
    <p1510:client id="{9A5B39DE-EA9D-6843-EB6B-C5A5D5A75A5A}" v="14" dt="2022-11-04T17:44:43.077"/>
    <p1510:client id="{A6871C64-D3D0-D0E6-F1EE-64270123EFDE}" v="40" dt="2022-11-04T17:56:25.341"/>
    <p1510:client id="{CDC1F7B3-6F59-2B5D-E730-2A44768AD59F}" v="210" dt="2022-11-21T21:59:38.062"/>
    <p1510:client id="{F425114F-F7A6-5B86-3BD0-BBFCB8329DA6}" v="426" dt="2022-11-30T14:33:30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trello.com/b/rzyabhe6/projeto-individual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hyperlink" Target="http://localhost:333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ucasjorge02/Projeto_Individual.git" TargetMode="External"/><Relationship Id="rId5" Type="http://schemas.openxmlformats.org/officeDocument/2006/relationships/image" Target="../media/image7.png"/><Relationship Id="rId4" Type="http://schemas.openxmlformats.org/officeDocument/2006/relationships/hyperlink" Target="../Desktop/Projeto_Individual/Documenta&#231;&#227;o/Projeto_Individual.docx" TargetMode="Externa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EE4744D-0B75-863D-7B68-1271EB5F3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32" y="684904"/>
            <a:ext cx="3935719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Star Universe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A56E60F-AFFE-2FE5-64E1-C579482C3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430" y="4520553"/>
            <a:ext cx="3734014" cy="15727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>
                <a:cs typeface="Calibri"/>
              </a:rPr>
              <a:t>Lucas Barroso Jorge</a:t>
            </a:r>
          </a:p>
          <a:p>
            <a:pPr marL="0" indent="0" algn="ctr">
              <a:buNone/>
            </a:pPr>
            <a:endParaRPr lang="en-US" sz="2400">
              <a:cs typeface="Calibri"/>
            </a:endParaRP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B3214CBC-56A6-664B-9AE8-4C6DC60E7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64" r="1388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2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FB0F9A56-8548-918E-DB8A-4A56F4E6F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872" y="2309"/>
            <a:ext cx="1126837" cy="111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49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5C17DD-37C7-217F-3FAE-0F65047CDFD7}"/>
              </a:ext>
            </a:extLst>
          </p:cNvPr>
          <p:cNvSpPr txBox="1"/>
          <p:nvPr/>
        </p:nvSpPr>
        <p:spPr>
          <a:xfrm>
            <a:off x="2153232" y="900455"/>
            <a:ext cx="78740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dirty="0">
                <a:latin typeface="Cavolini"/>
                <a:cs typeface="Calibri"/>
              </a:rPr>
              <a:t>O que abordaremos nessa apresentação?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1E40FD6-DDCB-B499-5707-C18A0E9E5CDA}"/>
              </a:ext>
            </a:extLst>
          </p:cNvPr>
          <p:cNvGrpSpPr/>
          <p:nvPr/>
        </p:nvGrpSpPr>
        <p:grpSpPr>
          <a:xfrm>
            <a:off x="1220881" y="2602568"/>
            <a:ext cx="4449292" cy="769441"/>
            <a:chOff x="1220881" y="2602568"/>
            <a:chExt cx="4449292" cy="76944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FE377D-E52E-79A4-F06E-811D6D383819}"/>
                </a:ext>
              </a:extLst>
            </p:cNvPr>
            <p:cNvSpPr/>
            <p:nvPr/>
          </p:nvSpPr>
          <p:spPr>
            <a:xfrm>
              <a:off x="1220881" y="2644028"/>
              <a:ext cx="705971" cy="69476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93BB23-55D3-8F83-3949-F1AAC872A658}"/>
                </a:ext>
              </a:extLst>
            </p:cNvPr>
            <p:cNvSpPr txBox="1"/>
            <p:nvPr/>
          </p:nvSpPr>
          <p:spPr>
            <a:xfrm>
              <a:off x="2101101" y="2602568"/>
              <a:ext cx="3569072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  <a:cs typeface="Calibri"/>
                </a:rPr>
                <a:t>O que é Steven Universe?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2000" b="1" dirty="0" err="1">
                  <a:ea typeface="Calibri"/>
                  <a:cs typeface="Calibri"/>
                </a:rPr>
                <a:t>Sobre</a:t>
              </a:r>
              <a:r>
                <a:rPr lang="en-US" sz="2000" b="1" dirty="0">
                  <a:ea typeface="Calibri"/>
                  <a:cs typeface="Calibri"/>
                </a:rPr>
                <a:t> a </a:t>
              </a:r>
              <a:r>
                <a:rPr lang="en-US" sz="2000" b="1" dirty="0" err="1">
                  <a:ea typeface="Calibri"/>
                  <a:cs typeface="Calibri"/>
                </a:rPr>
                <a:t>série</a:t>
              </a:r>
              <a:r>
                <a:rPr lang="en-US" sz="2000" b="1" dirty="0">
                  <a:ea typeface="Calibri"/>
                  <a:cs typeface="Calibri"/>
                </a:rPr>
                <a:t>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5C3B97-1967-8AFB-4E3D-0F6D2B0E9365}"/>
                </a:ext>
              </a:extLst>
            </p:cNvPr>
            <p:cNvSpPr txBox="1"/>
            <p:nvPr/>
          </p:nvSpPr>
          <p:spPr>
            <a:xfrm>
              <a:off x="1386727" y="2703418"/>
              <a:ext cx="644338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200" b="1">
                  <a:cs typeface="Calibri"/>
                </a:rPr>
                <a:t>1.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D7B2344-D936-9DF9-9D3B-F52E26153EFA}"/>
              </a:ext>
            </a:extLst>
          </p:cNvPr>
          <p:cNvGrpSpPr/>
          <p:nvPr/>
        </p:nvGrpSpPr>
        <p:grpSpPr>
          <a:xfrm>
            <a:off x="1220881" y="4272244"/>
            <a:ext cx="4645564" cy="1015663"/>
            <a:chOff x="1220881" y="4272244"/>
            <a:chExt cx="4645564" cy="101566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94B1313-DC8C-445A-5591-AB4D7AC252BF}"/>
                </a:ext>
              </a:extLst>
            </p:cNvPr>
            <p:cNvSpPr/>
            <p:nvPr/>
          </p:nvSpPr>
          <p:spPr>
            <a:xfrm>
              <a:off x="1220881" y="4313704"/>
              <a:ext cx="705971" cy="69476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0D31BD-8403-619C-1445-F6044FB09240}"/>
                </a:ext>
              </a:extLst>
            </p:cNvPr>
            <p:cNvSpPr txBox="1"/>
            <p:nvPr/>
          </p:nvSpPr>
          <p:spPr>
            <a:xfrm>
              <a:off x="2101101" y="4272244"/>
              <a:ext cx="3765344" cy="101566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 err="1">
                  <a:solidFill>
                    <a:schemeClr val="accent2"/>
                  </a:solidFill>
                  <a:ea typeface="+mn-lt"/>
                  <a:cs typeface="+mn-lt"/>
                </a:rPr>
                <a:t>Lições</a:t>
              </a:r>
              <a:r>
                <a:rPr lang="en-US" sz="2000" b="1" dirty="0">
                  <a:solidFill>
                    <a:schemeClr val="accent2"/>
                  </a:solidFill>
                  <a:ea typeface="+mn-lt"/>
                  <a:cs typeface="+mn-lt"/>
                </a:rPr>
                <a:t> que </a:t>
              </a:r>
              <a:r>
                <a:rPr lang="en-US" sz="2000" b="1" dirty="0" err="1">
                  <a:solidFill>
                    <a:schemeClr val="accent2"/>
                  </a:solidFill>
                  <a:ea typeface="+mn-lt"/>
                  <a:cs typeface="+mn-lt"/>
                </a:rPr>
                <a:t>aprendi</a:t>
              </a:r>
              <a:r>
                <a:rPr lang="en-US" sz="2000" b="1" dirty="0">
                  <a:solidFill>
                    <a:schemeClr val="accent2"/>
                  </a:solidFill>
                  <a:ea typeface="+mn-lt"/>
                  <a:cs typeface="+mn-lt"/>
                </a:rPr>
                <a:t> da </a:t>
              </a:r>
              <a:r>
                <a:rPr lang="en-US" sz="2000" b="1" dirty="0" err="1">
                  <a:solidFill>
                    <a:schemeClr val="accent2"/>
                  </a:solidFill>
                  <a:ea typeface="+mn-lt"/>
                  <a:cs typeface="+mn-lt"/>
                </a:rPr>
                <a:t>série</a:t>
              </a:r>
              <a:r>
                <a:rPr lang="en-US" sz="2000" b="1" dirty="0">
                  <a:solidFill>
                    <a:schemeClr val="accent2"/>
                  </a:solidFill>
                  <a:ea typeface="+mn-lt"/>
                  <a:cs typeface="+mn-lt"/>
                </a:rPr>
                <a:t>:</a:t>
              </a:r>
              <a:endParaRPr lang="en-US" dirty="0">
                <a:solidFill>
                  <a:schemeClr val="accent2"/>
                </a:solidFill>
                <a:ea typeface="+mn-lt"/>
                <a:cs typeface="+mn-lt"/>
              </a:endParaRPr>
            </a:p>
            <a:p>
              <a:pPr marL="342900" indent="-342900">
                <a:buFont typeface="Arial"/>
                <a:buChar char="•"/>
              </a:pPr>
              <a:r>
                <a:rPr lang="en-US" sz="2000" b="1" dirty="0" err="1">
                  <a:solidFill>
                    <a:srgbClr val="000000"/>
                  </a:solidFill>
                  <a:ea typeface="+mn-lt"/>
                  <a:cs typeface="+mn-lt"/>
                </a:rPr>
                <a:t>Aprendizados</a:t>
              </a:r>
              <a:r>
                <a:rPr lang="en-US" sz="2000" b="1" dirty="0">
                  <a:solidFill>
                    <a:srgbClr val="000000"/>
                  </a:solidFill>
                  <a:ea typeface="+mn-lt"/>
                  <a:cs typeface="+mn-lt"/>
                </a:rPr>
                <a:t>.</a:t>
              </a:r>
            </a:p>
            <a:p>
              <a:endParaRPr lang="en-US" sz="2000" b="1" dirty="0">
                <a:solidFill>
                  <a:srgbClr val="000000"/>
                </a:solidFill>
                <a:cs typeface="Calibri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E84E6F-4F5D-9337-CFAD-739DBFADF47E}"/>
                </a:ext>
              </a:extLst>
            </p:cNvPr>
            <p:cNvSpPr txBox="1"/>
            <p:nvPr/>
          </p:nvSpPr>
          <p:spPr>
            <a:xfrm>
              <a:off x="1386727" y="4373094"/>
              <a:ext cx="644338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200" b="1">
                  <a:cs typeface="Calibri"/>
                </a:rPr>
                <a:t>2.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1040B94-E63A-68F4-6793-777CC7E86328}"/>
              </a:ext>
            </a:extLst>
          </p:cNvPr>
          <p:cNvGrpSpPr/>
          <p:nvPr/>
        </p:nvGrpSpPr>
        <p:grpSpPr>
          <a:xfrm>
            <a:off x="6319556" y="2602567"/>
            <a:ext cx="4359645" cy="1077218"/>
            <a:chOff x="6319556" y="2602567"/>
            <a:chExt cx="4359645" cy="107721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3BB39F-BEE9-95E4-9104-BE49C5BF355A}"/>
                </a:ext>
              </a:extLst>
            </p:cNvPr>
            <p:cNvSpPr/>
            <p:nvPr/>
          </p:nvSpPr>
          <p:spPr>
            <a:xfrm>
              <a:off x="6319556" y="2644028"/>
              <a:ext cx="705971" cy="69476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6B1880-A5BD-81ED-7C69-CE4973A9FA78}"/>
                </a:ext>
              </a:extLst>
            </p:cNvPr>
            <p:cNvSpPr txBox="1"/>
            <p:nvPr/>
          </p:nvSpPr>
          <p:spPr>
            <a:xfrm>
              <a:off x="7110129" y="2602567"/>
              <a:ext cx="3569072" cy="107721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 err="1">
                  <a:solidFill>
                    <a:schemeClr val="accent2"/>
                  </a:solidFill>
                  <a:ea typeface="+mn-lt"/>
                  <a:cs typeface="+mn-lt"/>
                </a:rPr>
                <a:t>Quais</a:t>
              </a:r>
              <a:r>
                <a:rPr lang="en-US" sz="2400" b="1" dirty="0">
                  <a:solidFill>
                    <a:schemeClr val="accent2"/>
                  </a:solidFill>
                  <a:ea typeface="+mn-lt"/>
                  <a:cs typeface="+mn-lt"/>
                </a:rPr>
                <a:t> ferramentas </a:t>
              </a:r>
              <a:r>
                <a:rPr lang="en-US" sz="2400" b="1" dirty="0" err="1">
                  <a:solidFill>
                    <a:schemeClr val="accent2"/>
                  </a:solidFill>
                  <a:ea typeface="+mn-lt"/>
                  <a:cs typeface="+mn-lt"/>
                </a:rPr>
                <a:t>utilizei</a:t>
              </a:r>
              <a:r>
                <a:rPr lang="en-US" sz="2400" b="1" dirty="0">
                  <a:solidFill>
                    <a:schemeClr val="accent2"/>
                  </a:solidFill>
                  <a:ea typeface="+mn-lt"/>
                  <a:cs typeface="+mn-lt"/>
                </a:rPr>
                <a:t>?</a:t>
              </a:r>
              <a:endParaRPr lang="en-US" dirty="0">
                <a:solidFill>
                  <a:schemeClr val="accent2"/>
                </a:solidFill>
              </a:endParaRPr>
            </a:p>
            <a:p>
              <a:pPr marL="285750" indent="-285750">
                <a:buFont typeface="Arial,Sans-Serif"/>
                <a:buChar char="•"/>
              </a:pPr>
              <a:r>
                <a:rPr lang="en-US" sz="2000" b="1" dirty="0">
                  <a:ea typeface="+mn-lt"/>
                  <a:cs typeface="+mn-lt"/>
                </a:rPr>
                <a:t>Como </a:t>
              </a:r>
              <a:r>
                <a:rPr lang="en-US" sz="2000" b="1" dirty="0" err="1">
                  <a:ea typeface="+mn-lt"/>
                  <a:cs typeface="+mn-lt"/>
                </a:rPr>
                <a:t>desenvolvi</a:t>
              </a:r>
              <a:r>
                <a:rPr lang="en-US" sz="2000" b="1" dirty="0">
                  <a:ea typeface="+mn-lt"/>
                  <a:cs typeface="+mn-lt"/>
                </a:rPr>
                <a:t> o </a:t>
              </a:r>
              <a:r>
                <a:rPr lang="en-US" sz="2000" b="1" dirty="0" err="1">
                  <a:ea typeface="+mn-lt"/>
                  <a:cs typeface="+mn-lt"/>
                </a:rPr>
                <a:t>projeto</a:t>
              </a:r>
              <a:r>
                <a:rPr lang="en-US" sz="2000" b="1" dirty="0">
                  <a:ea typeface="+mn-lt"/>
                  <a:cs typeface="+mn-lt"/>
                </a:rPr>
                <a:t>.</a:t>
              </a:r>
              <a:endParaRPr lang="en-US" dirty="0"/>
            </a:p>
            <a:p>
              <a:pPr marL="285750" indent="-285750">
                <a:buFont typeface="Arial"/>
                <a:buChar char="•"/>
              </a:pPr>
              <a:endParaRPr lang="en-US" sz="2000" b="1" dirty="0">
                <a:cs typeface="Calibri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8A606E8-D916-983E-3117-BA9144B95A4B}"/>
                </a:ext>
              </a:extLst>
            </p:cNvPr>
            <p:cNvSpPr txBox="1"/>
            <p:nvPr/>
          </p:nvSpPr>
          <p:spPr>
            <a:xfrm>
              <a:off x="6474197" y="2703417"/>
              <a:ext cx="644338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200" b="1">
                  <a:cs typeface="Calibri"/>
                </a:rPr>
                <a:t>3.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4F2CD06F-AB01-8BB5-095E-C60B16A62041}"/>
              </a:ext>
            </a:extLst>
          </p:cNvPr>
          <p:cNvGrpSpPr/>
          <p:nvPr/>
        </p:nvGrpSpPr>
        <p:grpSpPr>
          <a:xfrm>
            <a:off x="6319557" y="4272243"/>
            <a:ext cx="4359645" cy="769441"/>
            <a:chOff x="6319557" y="4272243"/>
            <a:chExt cx="4359645" cy="76944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691BE45-8CE7-6F8F-34F1-E621A0741155}"/>
                </a:ext>
              </a:extLst>
            </p:cNvPr>
            <p:cNvSpPr/>
            <p:nvPr/>
          </p:nvSpPr>
          <p:spPr>
            <a:xfrm>
              <a:off x="6319557" y="4313704"/>
              <a:ext cx="705971" cy="69476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027865-9280-2277-C026-A85EF2F83BAE}"/>
                </a:ext>
              </a:extLst>
            </p:cNvPr>
            <p:cNvSpPr txBox="1"/>
            <p:nvPr/>
          </p:nvSpPr>
          <p:spPr>
            <a:xfrm>
              <a:off x="7110130" y="4272243"/>
              <a:ext cx="3569072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  <a:cs typeface="Calibri"/>
                </a:rPr>
                <a:t>Como </a:t>
              </a:r>
              <a:r>
                <a:rPr lang="en-US" sz="2400" b="1" dirty="0" err="1">
                  <a:solidFill>
                    <a:schemeClr val="accent2"/>
                  </a:solidFill>
                  <a:cs typeface="Calibri"/>
                </a:rPr>
                <a:t>foi</a:t>
              </a:r>
              <a:r>
                <a:rPr lang="en-US" sz="2400" b="1" dirty="0">
                  <a:solidFill>
                    <a:schemeClr val="accent2"/>
                  </a:solidFill>
                  <a:cs typeface="Calibri"/>
                </a:rPr>
                <a:t> </a:t>
              </a:r>
              <a:r>
                <a:rPr lang="en-US" sz="2400" b="1" dirty="0" err="1">
                  <a:solidFill>
                    <a:schemeClr val="accent2"/>
                  </a:solidFill>
                  <a:cs typeface="Calibri"/>
                </a:rPr>
                <a:t>fazer</a:t>
              </a:r>
              <a:r>
                <a:rPr lang="en-US" sz="2400" b="1" dirty="0">
                  <a:solidFill>
                    <a:schemeClr val="accent2"/>
                  </a:solidFill>
                  <a:cs typeface="Calibri"/>
                </a:rPr>
                <a:t> o </a:t>
              </a:r>
              <a:r>
                <a:rPr lang="en-US" sz="2400" b="1" dirty="0" err="1">
                  <a:solidFill>
                    <a:schemeClr val="accent2"/>
                  </a:solidFill>
                  <a:cs typeface="Calibri"/>
                </a:rPr>
                <a:t>projeto</a:t>
              </a:r>
              <a:r>
                <a:rPr lang="en-US" sz="2400" b="1" dirty="0">
                  <a:solidFill>
                    <a:schemeClr val="accent2"/>
                  </a:solidFill>
                  <a:cs typeface="Calibri"/>
                </a:rPr>
                <a:t>?</a:t>
              </a:r>
              <a:endParaRPr lang="en-US" dirty="0">
                <a:solidFill>
                  <a:schemeClr val="accent2"/>
                </a:solidFill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sz="2000" b="1" dirty="0" err="1">
                  <a:cs typeface="Calibri"/>
                </a:rPr>
                <a:t>Desafios</a:t>
              </a:r>
              <a:r>
                <a:rPr lang="en-US" sz="2000" b="1" dirty="0">
                  <a:cs typeface="Calibri"/>
                </a:rPr>
                <a:t> que </a:t>
              </a:r>
              <a:r>
                <a:rPr lang="en-US" sz="2000" b="1" dirty="0" err="1">
                  <a:cs typeface="Calibri"/>
                </a:rPr>
                <a:t>enfrentei</a:t>
              </a:r>
              <a:r>
                <a:rPr lang="en-US" sz="2000" b="1" dirty="0">
                  <a:cs typeface="Calibri"/>
                </a:rPr>
                <a:t>.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1A0D624-3D02-B78C-FF65-984E0759C185}"/>
                </a:ext>
              </a:extLst>
            </p:cNvPr>
            <p:cNvSpPr txBox="1"/>
            <p:nvPr/>
          </p:nvSpPr>
          <p:spPr>
            <a:xfrm>
              <a:off x="6474197" y="4373093"/>
              <a:ext cx="644338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200" b="1">
                  <a:cs typeface="Calibri"/>
                </a:rPr>
                <a:t>4.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7161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EE341CE7-A820-2521-4500-375968700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" y="921"/>
            <a:ext cx="4659745" cy="68561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27DBA0-97FC-2E9F-8ADF-212CA7184C18}"/>
              </a:ext>
            </a:extLst>
          </p:cNvPr>
          <p:cNvSpPr txBox="1"/>
          <p:nvPr/>
        </p:nvSpPr>
        <p:spPr>
          <a:xfrm>
            <a:off x="5873749" y="1067954"/>
            <a:ext cx="5152159" cy="7360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4F30BC5-63BF-18BA-A583-6DF1DACE3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955" y="1067954"/>
            <a:ext cx="3389745" cy="12859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D00443-E019-230F-03C7-DF743CFE4C56}"/>
              </a:ext>
            </a:extLst>
          </p:cNvPr>
          <p:cNvSpPr txBox="1"/>
          <p:nvPr/>
        </p:nvSpPr>
        <p:spPr>
          <a:xfrm>
            <a:off x="6353972" y="2611254"/>
            <a:ext cx="419171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latin typeface="Abadi"/>
                <a:cs typeface="Calibri"/>
              </a:rPr>
              <a:t>Uma </a:t>
            </a:r>
            <a:r>
              <a:rPr lang="en-US" sz="2400" b="1" dirty="0" err="1">
                <a:latin typeface="Abadi"/>
                <a:cs typeface="Calibri"/>
              </a:rPr>
              <a:t>série</a:t>
            </a:r>
            <a:r>
              <a:rPr lang="en-US" sz="2400" b="1" dirty="0">
                <a:latin typeface="Abadi"/>
                <a:cs typeface="Calibri"/>
              </a:rPr>
              <a:t> que </a:t>
            </a:r>
            <a:r>
              <a:rPr lang="en-US" sz="2400" b="1" dirty="0" err="1">
                <a:latin typeface="Abadi"/>
                <a:cs typeface="Calibri"/>
              </a:rPr>
              <a:t>trabalha</a:t>
            </a:r>
            <a:r>
              <a:rPr lang="en-US" sz="2400" b="1" dirty="0">
                <a:latin typeface="Abadi"/>
                <a:cs typeface="Calibri"/>
              </a:rPr>
              <a:t> </a:t>
            </a:r>
            <a:r>
              <a:rPr lang="en-US" sz="2400" b="1" dirty="0" err="1">
                <a:latin typeface="Abadi"/>
                <a:cs typeface="Calibri"/>
              </a:rPr>
              <a:t>valores</a:t>
            </a:r>
            <a:r>
              <a:rPr lang="en-US" sz="2400" b="1" dirty="0">
                <a:latin typeface="Abadi"/>
                <a:cs typeface="Calibri"/>
              </a:rPr>
              <a:t>, </a:t>
            </a:r>
            <a:r>
              <a:rPr lang="en-US" sz="2400" b="1" dirty="0" err="1">
                <a:latin typeface="Abadi"/>
                <a:cs typeface="Calibri"/>
              </a:rPr>
              <a:t>principios</a:t>
            </a:r>
            <a:r>
              <a:rPr lang="en-US" sz="2400" b="1" dirty="0">
                <a:latin typeface="Abadi"/>
                <a:cs typeface="Calibri"/>
              </a:rPr>
              <a:t> </a:t>
            </a:r>
            <a:r>
              <a:rPr lang="en-US" sz="2400" b="1" dirty="0" err="1">
                <a:latin typeface="Abadi"/>
                <a:cs typeface="Calibri"/>
              </a:rPr>
              <a:t>durante</a:t>
            </a:r>
            <a:r>
              <a:rPr lang="en-US" sz="2400" b="1" dirty="0">
                <a:latin typeface="Abadi"/>
                <a:cs typeface="Calibri"/>
              </a:rPr>
              <a:t> o </a:t>
            </a:r>
            <a:r>
              <a:rPr lang="en-US" sz="2400" b="1" dirty="0" err="1">
                <a:latin typeface="Abadi"/>
                <a:cs typeface="Calibri"/>
              </a:rPr>
              <a:t>amadurecimento</a:t>
            </a:r>
            <a:r>
              <a:rPr lang="en-US" sz="2400" b="1" dirty="0">
                <a:latin typeface="Abadi"/>
                <a:cs typeface="Calibri"/>
              </a:rPr>
              <a:t> de um </a:t>
            </a:r>
            <a:r>
              <a:rPr lang="en-US" sz="2400" b="1" dirty="0" err="1">
                <a:latin typeface="Abadi"/>
                <a:cs typeface="Calibri"/>
              </a:rPr>
              <a:t>adolecente</a:t>
            </a:r>
            <a:r>
              <a:rPr lang="en-US" sz="2400" b="1" dirty="0">
                <a:latin typeface="Abadi"/>
                <a:cs typeface="Calibri"/>
              </a:rPr>
              <a:t>.</a:t>
            </a:r>
          </a:p>
          <a:p>
            <a:pPr algn="ctr" rtl="0" fontAlgn="base"/>
            <a:r>
              <a:rPr lang="en-US" sz="2400" b="0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​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Steven </a:t>
            </a:r>
            <a:r>
              <a:rPr lang="en-US" sz="2400" b="1" i="0" u="none" strike="noStrike" dirty="0" err="1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tem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 </a:t>
            </a:r>
            <a:r>
              <a:rPr lang="en-US" sz="2400" b="1" i="0" u="none" strike="noStrike" dirty="0" err="1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valores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 </a:t>
            </a:r>
            <a:r>
              <a:rPr lang="en-US" sz="2400" b="1" i="0" u="none" strike="noStrike" dirty="0" err="1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em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 </a:t>
            </a:r>
            <a:r>
              <a:rPr lang="en-US" sz="2400" b="1" i="0" u="none" strike="noStrike" dirty="0" err="1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comum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 </a:t>
            </a:r>
            <a:r>
              <a:rPr lang="en-US" sz="2400" b="1" i="0" u="none" strike="noStrike" dirty="0" err="1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comigo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, o que me </a:t>
            </a:r>
            <a:r>
              <a:rPr lang="en-US" sz="2400" b="1" i="0" u="none" strike="noStrike" dirty="0" err="1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faz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 </a:t>
            </a:r>
            <a:r>
              <a:rPr lang="en-US" sz="2400" b="1" i="0" u="none" strike="noStrike" dirty="0" err="1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gostar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 da </a:t>
            </a:r>
            <a:r>
              <a:rPr lang="en-US" sz="2400" b="1" i="0" u="none" strike="noStrike" dirty="0" err="1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série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 e </a:t>
            </a:r>
            <a:r>
              <a:rPr lang="en-US" sz="2400" b="1" i="0" u="none" strike="noStrike" dirty="0" err="1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querer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 ser </a:t>
            </a:r>
            <a:r>
              <a:rPr lang="en-US" sz="2400" b="1" i="0" u="none" strike="noStrike" dirty="0" err="1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como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 </a:t>
            </a:r>
            <a:r>
              <a:rPr lang="en-US" sz="2400" b="1" i="0" u="none" strike="noStrike" dirty="0" err="1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ele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.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/>
            <a:endParaRPr lang="en-US" sz="2400" dirty="0">
              <a:latin typeface="Abadi"/>
            </a:endParaRPr>
          </a:p>
        </p:txBody>
      </p:sp>
    </p:spTree>
    <p:extLst>
      <p:ext uri="{BB962C8B-B14F-4D97-AF65-F5344CB8AC3E}">
        <p14:creationId xmlns:p14="http://schemas.microsoft.com/office/powerpoint/2010/main" val="5186710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896630-1A95-9B86-FC63-EDB87F6BCFB8}"/>
              </a:ext>
            </a:extLst>
          </p:cNvPr>
          <p:cNvSpPr txBox="1"/>
          <p:nvPr/>
        </p:nvSpPr>
        <p:spPr>
          <a:xfrm>
            <a:off x="640080" y="325369"/>
            <a:ext cx="4449420" cy="19568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err="1">
                <a:latin typeface="+mj-lt"/>
                <a:ea typeface="+mj-ea"/>
                <a:cs typeface="+mj-cs"/>
              </a:rPr>
              <a:t>Lições</a:t>
            </a:r>
            <a:r>
              <a:rPr lang="en-US" sz="5400" b="1">
                <a:latin typeface="+mj-lt"/>
                <a:ea typeface="+mj-ea"/>
                <a:cs typeface="+mj-cs"/>
              </a:rPr>
              <a:t> da Série: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E2B5B0-0B15-9589-92E0-71C56257B578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Abadi"/>
                <a:cs typeface="Calibri"/>
              </a:rPr>
              <a:t>"</a:t>
            </a:r>
            <a:r>
              <a:rPr lang="en-US" sz="2000" b="1" dirty="0" err="1">
                <a:latin typeface="Abadi"/>
                <a:cs typeface="Calibri"/>
              </a:rPr>
              <a:t>Somos</a:t>
            </a:r>
            <a:r>
              <a:rPr lang="en-US" sz="2000" b="1" dirty="0">
                <a:latin typeface="Abadi"/>
                <a:cs typeface="Calibri"/>
              </a:rPr>
              <a:t> </a:t>
            </a:r>
            <a:r>
              <a:rPr lang="en-US" sz="2000" b="1" dirty="0" err="1">
                <a:latin typeface="Abadi"/>
                <a:cs typeface="Calibri"/>
              </a:rPr>
              <a:t>imperfeitos</a:t>
            </a:r>
            <a:r>
              <a:rPr lang="en-US" sz="2000" b="1" dirty="0">
                <a:latin typeface="Abadi"/>
                <a:cs typeface="Calibri"/>
              </a:rPr>
              <a:t> e </a:t>
            </a:r>
            <a:r>
              <a:rPr lang="en-US" sz="2000" b="1" dirty="0" err="1">
                <a:latin typeface="Abadi"/>
                <a:cs typeface="Calibri"/>
              </a:rPr>
              <a:t>está</a:t>
            </a:r>
            <a:r>
              <a:rPr lang="en-US" sz="2000" b="1" dirty="0">
                <a:latin typeface="Abadi"/>
                <a:cs typeface="Calibri"/>
              </a:rPr>
              <a:t> </a:t>
            </a:r>
            <a:r>
              <a:rPr lang="en-US" sz="2000" b="1" dirty="0" err="1">
                <a:latin typeface="Abadi"/>
                <a:cs typeface="Calibri"/>
              </a:rPr>
              <a:t>tudo</a:t>
            </a:r>
            <a:r>
              <a:rPr lang="en-US" sz="2000" b="1" dirty="0">
                <a:latin typeface="Abadi"/>
                <a:cs typeface="Calibri"/>
              </a:rPr>
              <a:t> </a:t>
            </a:r>
            <a:r>
              <a:rPr lang="en-US" sz="2000" b="1" dirty="0" err="1">
                <a:latin typeface="Abadi"/>
                <a:cs typeface="Calibri"/>
              </a:rPr>
              <a:t>bem</a:t>
            </a:r>
            <a:r>
              <a:rPr lang="en-US" sz="2000" b="1" dirty="0">
                <a:latin typeface="Abadi"/>
                <a:cs typeface="Calibri"/>
              </a:rPr>
              <a:t>!"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Abadi"/>
                <a:cs typeface="Calibri"/>
              </a:rPr>
              <a:t>"</a:t>
            </a:r>
            <a:r>
              <a:rPr lang="en-US" sz="2000" b="1" dirty="0" err="1">
                <a:latin typeface="Abadi"/>
                <a:cs typeface="Calibri"/>
              </a:rPr>
              <a:t>Machucar</a:t>
            </a:r>
            <a:r>
              <a:rPr lang="en-US" sz="2000" b="1" dirty="0">
                <a:latin typeface="Abadi"/>
                <a:cs typeface="Calibri"/>
              </a:rPr>
              <a:t> </a:t>
            </a:r>
            <a:r>
              <a:rPr lang="en-US" sz="2000" b="1" dirty="0" err="1">
                <a:latin typeface="Abadi"/>
                <a:cs typeface="Calibri"/>
              </a:rPr>
              <a:t>os</a:t>
            </a:r>
            <a:r>
              <a:rPr lang="en-US" sz="2000" b="1" dirty="0">
                <a:latin typeface="Abadi"/>
                <a:cs typeface="Calibri"/>
              </a:rPr>
              <a:t> outros, </a:t>
            </a:r>
            <a:r>
              <a:rPr lang="en-US" sz="2000" b="1" dirty="0" err="1">
                <a:latin typeface="Abadi"/>
                <a:cs typeface="Calibri"/>
              </a:rPr>
              <a:t>machuca</a:t>
            </a:r>
            <a:r>
              <a:rPr lang="en-US" sz="2000" b="1" dirty="0">
                <a:latin typeface="Abadi"/>
                <a:cs typeface="Calibri"/>
              </a:rPr>
              <a:t> </a:t>
            </a:r>
            <a:r>
              <a:rPr lang="en-US" sz="2000" b="1" dirty="0" err="1">
                <a:latin typeface="Abadi"/>
                <a:cs typeface="Calibri"/>
              </a:rPr>
              <a:t>você</a:t>
            </a:r>
            <a:r>
              <a:rPr lang="en-US" sz="2000" b="1" dirty="0">
                <a:latin typeface="Abadi"/>
                <a:cs typeface="Calibri"/>
              </a:rPr>
              <a:t>! E </a:t>
            </a:r>
            <a:r>
              <a:rPr lang="en-US" sz="2000" b="1" dirty="0" err="1">
                <a:latin typeface="Abadi"/>
                <a:cs typeface="Calibri"/>
              </a:rPr>
              <a:t>pessoas</a:t>
            </a:r>
            <a:r>
              <a:rPr lang="en-US" sz="2000" b="1" dirty="0">
                <a:latin typeface="Abadi"/>
                <a:cs typeface="Calibri"/>
              </a:rPr>
              <a:t> </a:t>
            </a:r>
            <a:r>
              <a:rPr lang="en-US" sz="2000" b="1" dirty="0" err="1">
                <a:latin typeface="Abadi"/>
                <a:cs typeface="Calibri"/>
              </a:rPr>
              <a:t>feridas</a:t>
            </a:r>
            <a:r>
              <a:rPr lang="en-US" sz="2000" b="1" dirty="0">
                <a:latin typeface="Abadi"/>
                <a:cs typeface="Calibri"/>
              </a:rPr>
              <a:t>, </a:t>
            </a:r>
            <a:r>
              <a:rPr lang="en-US" sz="2000" b="1" dirty="0" err="1">
                <a:latin typeface="Abadi"/>
                <a:cs typeface="Calibri"/>
              </a:rPr>
              <a:t>ferem</a:t>
            </a:r>
            <a:r>
              <a:rPr lang="en-US" sz="2000" b="1" dirty="0">
                <a:latin typeface="Abadi"/>
                <a:cs typeface="Calibri"/>
              </a:rPr>
              <a:t> </a:t>
            </a:r>
            <a:r>
              <a:rPr lang="en-US" sz="2000" b="1" dirty="0" err="1">
                <a:latin typeface="Abadi"/>
                <a:cs typeface="Calibri"/>
              </a:rPr>
              <a:t>os</a:t>
            </a:r>
            <a:r>
              <a:rPr lang="en-US" sz="2000" b="1" dirty="0">
                <a:latin typeface="Abadi"/>
                <a:cs typeface="Calibri"/>
              </a:rPr>
              <a:t> outros."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latin typeface="Abadi"/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Abadi"/>
                <a:cs typeface="Calibri"/>
              </a:rPr>
              <a:t>"Amar-se </a:t>
            </a:r>
            <a:r>
              <a:rPr lang="en-US" sz="2000" b="1" dirty="0" err="1">
                <a:latin typeface="Abadi"/>
                <a:cs typeface="Calibri"/>
              </a:rPr>
              <a:t>primeiro</a:t>
            </a:r>
            <a:r>
              <a:rPr lang="en-US" sz="2000" b="1" dirty="0">
                <a:latin typeface="Abadi"/>
                <a:cs typeface="Calibri"/>
              </a:rPr>
              <a:t>, para </a:t>
            </a:r>
            <a:r>
              <a:rPr lang="en-US" sz="2000" b="1" dirty="0" err="1">
                <a:latin typeface="Abadi"/>
                <a:cs typeface="Calibri"/>
              </a:rPr>
              <a:t>poder</a:t>
            </a:r>
            <a:r>
              <a:rPr lang="en-US" sz="2000" b="1" dirty="0">
                <a:latin typeface="Abadi"/>
                <a:cs typeface="Calibri"/>
              </a:rPr>
              <a:t> </a:t>
            </a:r>
            <a:r>
              <a:rPr lang="en-US" sz="2000" b="1" dirty="0" err="1">
                <a:latin typeface="Abadi"/>
                <a:cs typeface="Calibri"/>
              </a:rPr>
              <a:t>amar</a:t>
            </a:r>
            <a:r>
              <a:rPr lang="en-US" sz="2000" b="1" dirty="0">
                <a:latin typeface="Abadi"/>
                <a:cs typeface="Calibri"/>
              </a:rPr>
              <a:t> o </a:t>
            </a:r>
            <a:r>
              <a:rPr lang="en-US" sz="2000" b="1" dirty="0" err="1">
                <a:latin typeface="Abadi"/>
                <a:cs typeface="Calibri"/>
              </a:rPr>
              <a:t>proxímo</a:t>
            </a:r>
            <a:r>
              <a:rPr lang="en-US" sz="2000" b="1" dirty="0">
                <a:latin typeface="Abadi"/>
                <a:cs typeface="Calibri"/>
              </a:rPr>
              <a:t>."</a:t>
            </a:r>
          </a:p>
        </p:txBody>
      </p:sp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69A0EF16-C17F-6C44-0D41-1763921EE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68" r="3171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07952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54AB742-44A6-4CDD-B54A-818846AF8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8C45C92-59FD-435B-8362-60BEA058F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3404592" cy="2880968"/>
          </a:xfrm>
          <a:custGeom>
            <a:avLst/>
            <a:gdLst>
              <a:gd name="connsiteX0" fmla="*/ 30625 w 3404592"/>
              <a:gd name="connsiteY0" fmla="*/ 0 h 2880968"/>
              <a:gd name="connsiteX1" fmla="*/ 3404591 w 3404592"/>
              <a:gd name="connsiteY1" fmla="*/ 0 h 2880968"/>
              <a:gd name="connsiteX2" fmla="*/ 3404592 w 3404592"/>
              <a:gd name="connsiteY2" fmla="*/ 2363677 h 2880968"/>
              <a:gd name="connsiteX3" fmla="*/ 3368234 w 3404592"/>
              <a:gd name="connsiteY3" fmla="*/ 2400463 h 2880968"/>
              <a:gd name="connsiteX4" fmla="*/ 2673169 w 3404592"/>
              <a:gd name="connsiteY4" fmla="*/ 2691710 h 2880968"/>
              <a:gd name="connsiteX5" fmla="*/ 2383908 w 3404592"/>
              <a:gd name="connsiteY5" fmla="*/ 2766733 h 2880968"/>
              <a:gd name="connsiteX6" fmla="*/ 580011 w 3404592"/>
              <a:gd name="connsiteY6" fmla="*/ 2455996 h 2880968"/>
              <a:gd name="connsiteX7" fmla="*/ 103935 w 3404592"/>
              <a:gd name="connsiteY7" fmla="*/ 1224395 h 2880968"/>
              <a:gd name="connsiteX8" fmla="*/ 76737 w 3404592"/>
              <a:gd name="connsiteY8" fmla="*/ 1040246 h 2880968"/>
              <a:gd name="connsiteX9" fmla="*/ 6986 w 3404592"/>
              <a:gd name="connsiteY9" fmla="*/ 142569 h 288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04592" h="2880968">
                <a:moveTo>
                  <a:pt x="30625" y="0"/>
                </a:moveTo>
                <a:lnTo>
                  <a:pt x="3404591" y="0"/>
                </a:lnTo>
                <a:lnTo>
                  <a:pt x="3404592" y="2363677"/>
                </a:lnTo>
                <a:lnTo>
                  <a:pt x="3368234" y="2400463"/>
                </a:lnTo>
                <a:cubicBezTo>
                  <a:pt x="3196560" y="2556781"/>
                  <a:pt x="3007578" y="2609148"/>
                  <a:pt x="2673169" y="2691710"/>
                </a:cubicBezTo>
                <a:cubicBezTo>
                  <a:pt x="2580978" y="2714454"/>
                  <a:pt x="2485617" y="2738008"/>
                  <a:pt x="2383908" y="2766733"/>
                </a:cubicBezTo>
                <a:cubicBezTo>
                  <a:pt x="1606788" y="2986132"/>
                  <a:pt x="1067300" y="2893177"/>
                  <a:pt x="580011" y="2455996"/>
                </a:cubicBezTo>
                <a:cubicBezTo>
                  <a:pt x="260201" y="2169073"/>
                  <a:pt x="183906" y="1782048"/>
                  <a:pt x="103935" y="1224395"/>
                </a:cubicBezTo>
                <a:cubicBezTo>
                  <a:pt x="95007" y="1162089"/>
                  <a:pt x="85753" y="1100145"/>
                  <a:pt x="76737" y="1040246"/>
                </a:cubicBezTo>
                <a:cubicBezTo>
                  <a:pt x="28042" y="715402"/>
                  <a:pt x="-17905" y="408591"/>
                  <a:pt x="6986" y="142569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0B489A4-0D2D-4199-B24F-6F153885C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77480" y="0"/>
            <a:ext cx="4244813" cy="2866417"/>
          </a:xfrm>
          <a:custGeom>
            <a:avLst/>
            <a:gdLst>
              <a:gd name="connsiteX0" fmla="*/ 237339 w 4130517"/>
              <a:gd name="connsiteY0" fmla="*/ 0 h 2806419"/>
              <a:gd name="connsiteX1" fmla="*/ 3997489 w 4130517"/>
              <a:gd name="connsiteY1" fmla="*/ 0 h 2806419"/>
              <a:gd name="connsiteX2" fmla="*/ 4006148 w 4130517"/>
              <a:gd name="connsiteY2" fmla="*/ 24333 h 2806419"/>
              <a:gd name="connsiteX3" fmla="*/ 4130517 w 4130517"/>
              <a:gd name="connsiteY3" fmla="*/ 887307 h 2806419"/>
              <a:gd name="connsiteX4" fmla="*/ 3915925 w 4130517"/>
              <a:gd name="connsiteY4" fmla="*/ 1525677 h 2806419"/>
              <a:gd name="connsiteX5" fmla="*/ 3280571 w 4130517"/>
              <a:gd name="connsiteY5" fmla="*/ 2120090 h 2806419"/>
              <a:gd name="connsiteX6" fmla="*/ 3140878 w 4130517"/>
              <a:gd name="connsiteY6" fmla="*/ 2233796 h 2806419"/>
              <a:gd name="connsiteX7" fmla="*/ 1993019 w 4130517"/>
              <a:gd name="connsiteY7" fmla="*/ 2806419 h 2806419"/>
              <a:gd name="connsiteX8" fmla="*/ 480948 w 4130517"/>
              <a:gd name="connsiteY8" fmla="*/ 1875638 h 2806419"/>
              <a:gd name="connsiteX9" fmla="*/ 319805 w 4130517"/>
              <a:gd name="connsiteY9" fmla="*/ 1637519 h 2806419"/>
              <a:gd name="connsiteX10" fmla="*/ 0 w 4130517"/>
              <a:gd name="connsiteY10" fmla="*/ 887307 h 2806419"/>
              <a:gd name="connsiteX11" fmla="*/ 193231 w 4130517"/>
              <a:gd name="connsiteY11" fmla="*/ 79360 h 280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30517" h="2806419">
                <a:moveTo>
                  <a:pt x="237339" y="0"/>
                </a:moveTo>
                <a:lnTo>
                  <a:pt x="3997489" y="0"/>
                </a:lnTo>
                <a:lnTo>
                  <a:pt x="4006148" y="24333"/>
                </a:lnTo>
                <a:cubicBezTo>
                  <a:pt x="4087750" y="288004"/>
                  <a:pt x="4130517" y="579903"/>
                  <a:pt x="4130517" y="887307"/>
                </a:cubicBezTo>
                <a:cubicBezTo>
                  <a:pt x="4130517" y="1132599"/>
                  <a:pt x="4064304" y="1329464"/>
                  <a:pt x="3915925" y="1525677"/>
                </a:cubicBezTo>
                <a:cubicBezTo>
                  <a:pt x="3760721" y="1730924"/>
                  <a:pt x="3527514" y="1919967"/>
                  <a:pt x="3280571" y="2120090"/>
                </a:cubicBezTo>
                <a:cubicBezTo>
                  <a:pt x="3235011" y="2156968"/>
                  <a:pt x="3187944" y="2195151"/>
                  <a:pt x="3140878" y="2233796"/>
                </a:cubicBezTo>
                <a:cubicBezTo>
                  <a:pt x="2719582" y="2579662"/>
                  <a:pt x="2412097" y="2806419"/>
                  <a:pt x="1993019" y="2806419"/>
                </a:cubicBezTo>
                <a:cubicBezTo>
                  <a:pt x="1354472" y="2806419"/>
                  <a:pt x="902244" y="2528070"/>
                  <a:pt x="480948" y="1875638"/>
                </a:cubicBezTo>
                <a:cubicBezTo>
                  <a:pt x="425816" y="1790244"/>
                  <a:pt x="371924" y="1712578"/>
                  <a:pt x="319805" y="1637519"/>
                </a:cubicBezTo>
                <a:cubicBezTo>
                  <a:pt x="103795" y="1326296"/>
                  <a:pt x="0" y="1164446"/>
                  <a:pt x="0" y="887307"/>
                </a:cubicBezTo>
                <a:cubicBezTo>
                  <a:pt x="0" y="612125"/>
                  <a:pt x="65060" y="340293"/>
                  <a:pt x="193231" y="7936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BA5E4C9-D26D-422D-AEF7-90E51CC90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297831"/>
            <a:ext cx="5959692" cy="3560169"/>
          </a:xfrm>
          <a:custGeom>
            <a:avLst/>
            <a:gdLst>
              <a:gd name="connsiteX0" fmla="*/ 3008109 w 5959692"/>
              <a:gd name="connsiteY0" fmla="*/ 42 h 3560169"/>
              <a:gd name="connsiteX1" fmla="*/ 4702247 w 5959692"/>
              <a:gd name="connsiteY1" fmla="*/ 626282 h 3560169"/>
              <a:gd name="connsiteX2" fmla="*/ 5069411 w 5959692"/>
              <a:gd name="connsiteY2" fmla="*/ 865826 h 3560169"/>
              <a:gd name="connsiteX3" fmla="*/ 5895906 w 5959692"/>
              <a:gd name="connsiteY3" fmla="*/ 1594994 h 3560169"/>
              <a:gd name="connsiteX4" fmla="*/ 5959691 w 5959692"/>
              <a:gd name="connsiteY4" fmla="*/ 1728783 h 3560169"/>
              <a:gd name="connsiteX5" fmla="*/ 5959692 w 5959692"/>
              <a:gd name="connsiteY5" fmla="*/ 3560169 h 3560169"/>
              <a:gd name="connsiteX6" fmla="*/ 635 w 5959692"/>
              <a:gd name="connsiteY6" fmla="*/ 3560169 h 3560169"/>
              <a:gd name="connsiteX7" fmla="*/ 0 w 5959692"/>
              <a:gd name="connsiteY7" fmla="*/ 3534810 h 3560169"/>
              <a:gd name="connsiteX8" fmla="*/ 56896 w 5959692"/>
              <a:gd name="connsiteY8" fmla="*/ 3142342 h 3560169"/>
              <a:gd name="connsiteX9" fmla="*/ 605568 w 5959692"/>
              <a:gd name="connsiteY9" fmla="*/ 1932853 h 3560169"/>
              <a:gd name="connsiteX10" fmla="*/ 736162 w 5959692"/>
              <a:gd name="connsiteY10" fmla="*/ 1690788 h 3560169"/>
              <a:gd name="connsiteX11" fmla="*/ 2021319 w 5959692"/>
              <a:gd name="connsiteY11" fmla="*/ 209863 h 3560169"/>
              <a:gd name="connsiteX12" fmla="*/ 3008109 w 5959692"/>
              <a:gd name="connsiteY12" fmla="*/ 42 h 356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59692" h="3560169"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2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04BB258-BFA7-48E7-B5F0-F599B36F3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00167" y="319598"/>
            <a:ext cx="3259502" cy="3301428"/>
          </a:xfrm>
          <a:custGeom>
            <a:avLst/>
            <a:gdLst>
              <a:gd name="connsiteX0" fmla="*/ 1431069 w 3110997"/>
              <a:gd name="connsiteY0" fmla="*/ 1514 h 3301428"/>
              <a:gd name="connsiteX1" fmla="*/ 1946520 w 3110997"/>
              <a:gd name="connsiteY1" fmla="*/ 42088 h 3301428"/>
              <a:gd name="connsiteX2" fmla="*/ 2402721 w 3110997"/>
              <a:gd name="connsiteY2" fmla="*/ 303594 h 3301428"/>
              <a:gd name="connsiteX3" fmla="*/ 2762423 w 3110997"/>
              <a:gd name="connsiteY3" fmla="*/ 889436 h 3301428"/>
              <a:gd name="connsiteX4" fmla="*/ 2828518 w 3110997"/>
              <a:gd name="connsiteY4" fmla="*/ 1015773 h 3301428"/>
              <a:gd name="connsiteX5" fmla="*/ 3094962 w 3110997"/>
              <a:gd name="connsiteY5" fmla="*/ 2001284 h 3301428"/>
              <a:gd name="connsiteX6" fmla="*/ 2157067 w 3110997"/>
              <a:gd name="connsiteY6" fmla="*/ 3054444 h 3301428"/>
              <a:gd name="connsiteX7" fmla="*/ 1950853 w 3110997"/>
              <a:gd name="connsiteY7" fmla="*/ 3146478 h 3301428"/>
              <a:gd name="connsiteX8" fmla="*/ 1329246 w 3110997"/>
              <a:gd name="connsiteY8" fmla="*/ 3288753 h 3301428"/>
              <a:gd name="connsiteX9" fmla="*/ 740145 w 3110997"/>
              <a:gd name="connsiteY9" fmla="*/ 3019378 h 3301428"/>
              <a:gd name="connsiteX10" fmla="*/ 288773 w 3110997"/>
              <a:gd name="connsiteY10" fmla="*/ 2499557 h 3301428"/>
              <a:gd name="connsiteX11" fmla="*/ 35659 w 3110997"/>
              <a:gd name="connsiteY11" fmla="*/ 1823964 h 3301428"/>
              <a:gd name="connsiteX12" fmla="*/ 31208 w 3110997"/>
              <a:gd name="connsiteY12" fmla="*/ 1116817 h 3301428"/>
              <a:gd name="connsiteX13" fmla="*/ 266830 w 3110997"/>
              <a:gd name="connsiteY13" fmla="*/ 556451 h 3301428"/>
              <a:gd name="connsiteX14" fmla="*/ 683944 w 3110997"/>
              <a:gd name="connsiteY14" fmla="*/ 194390 h 3301428"/>
              <a:gd name="connsiteX15" fmla="*/ 1431069 w 3110997"/>
              <a:gd name="connsiteY15" fmla="*/ 1514 h 330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10997" h="3301428">
                <a:moveTo>
                  <a:pt x="1431069" y="1514"/>
                </a:moveTo>
                <a:cubicBezTo>
                  <a:pt x="1596908" y="-4789"/>
                  <a:pt x="1770176" y="8561"/>
                  <a:pt x="1946520" y="42088"/>
                </a:cubicBezTo>
                <a:cubicBezTo>
                  <a:pt x="2134136" y="77759"/>
                  <a:pt x="2274818" y="158432"/>
                  <a:pt x="2402721" y="303594"/>
                </a:cubicBezTo>
                <a:cubicBezTo>
                  <a:pt x="2536515" y="455435"/>
                  <a:pt x="2646258" y="666231"/>
                  <a:pt x="2762423" y="889436"/>
                </a:cubicBezTo>
                <a:cubicBezTo>
                  <a:pt x="2783822" y="930610"/>
                  <a:pt x="2805992" y="973158"/>
                  <a:pt x="2828518" y="1015773"/>
                </a:cubicBezTo>
                <a:cubicBezTo>
                  <a:pt x="3030101" y="1397216"/>
                  <a:pt x="3157590" y="1671880"/>
                  <a:pt x="3094962" y="2001284"/>
                </a:cubicBezTo>
                <a:cubicBezTo>
                  <a:pt x="2999536" y="2503193"/>
                  <a:pt x="2719052" y="2818175"/>
                  <a:pt x="2157067" y="3054444"/>
                </a:cubicBezTo>
                <a:cubicBezTo>
                  <a:pt x="2083511" y="3085361"/>
                  <a:pt x="2016053" y="3116427"/>
                  <a:pt x="1950853" y="3146478"/>
                </a:cubicBezTo>
                <a:cubicBezTo>
                  <a:pt x="1680527" y="3271008"/>
                  <a:pt x="1541221" y="3329055"/>
                  <a:pt x="1329246" y="3288753"/>
                </a:cubicBezTo>
                <a:cubicBezTo>
                  <a:pt x="1118766" y="3248736"/>
                  <a:pt x="920572" y="3158068"/>
                  <a:pt x="740145" y="3019378"/>
                </a:cubicBezTo>
                <a:cubicBezTo>
                  <a:pt x="563651" y="2883673"/>
                  <a:pt x="411737" y="2708752"/>
                  <a:pt x="288773" y="2499557"/>
                </a:cubicBezTo>
                <a:cubicBezTo>
                  <a:pt x="167863" y="2293930"/>
                  <a:pt x="80312" y="2060356"/>
                  <a:pt x="35659" y="1823964"/>
                </a:cubicBezTo>
                <a:cubicBezTo>
                  <a:pt x="-10360" y="1581177"/>
                  <a:pt x="-11829" y="1343178"/>
                  <a:pt x="31208" y="1116817"/>
                </a:cubicBezTo>
                <a:cubicBezTo>
                  <a:pt x="71795" y="903345"/>
                  <a:pt x="151102" y="714850"/>
                  <a:pt x="266830" y="556451"/>
                </a:cubicBezTo>
                <a:cubicBezTo>
                  <a:pt x="375349" y="408016"/>
                  <a:pt x="515707" y="286208"/>
                  <a:pt x="683944" y="194390"/>
                </a:cubicBezTo>
                <a:cubicBezTo>
                  <a:pt x="898912" y="77121"/>
                  <a:pt x="1154672" y="12021"/>
                  <a:pt x="1431069" y="1514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77DEC3A-5EAB-410D-B312-9B3880B08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4080" y="-12700"/>
            <a:ext cx="3580076" cy="3029264"/>
          </a:xfrm>
          <a:custGeom>
            <a:avLst/>
            <a:gdLst>
              <a:gd name="connsiteX0" fmla="*/ 19381 w 3580076"/>
              <a:gd name="connsiteY0" fmla="*/ 0 h 3029264"/>
              <a:gd name="connsiteX1" fmla="*/ 3580076 w 3580076"/>
              <a:gd name="connsiteY1" fmla="*/ 0 h 3029264"/>
              <a:gd name="connsiteX2" fmla="*/ 3580076 w 3580076"/>
              <a:gd name="connsiteY2" fmla="*/ 2559343 h 3029264"/>
              <a:gd name="connsiteX3" fmla="*/ 3556258 w 3580076"/>
              <a:gd name="connsiteY3" fmla="*/ 2578706 h 3029264"/>
              <a:gd name="connsiteX4" fmla="*/ 2887450 w 3580076"/>
              <a:gd name="connsiteY4" fmla="*/ 2826324 h 3029264"/>
              <a:gd name="connsiteX5" fmla="*/ 2575407 w 3580076"/>
              <a:gd name="connsiteY5" fmla="*/ 2906908 h 3029264"/>
              <a:gd name="connsiteX6" fmla="*/ 628491 w 3580076"/>
              <a:gd name="connsiteY6" fmla="*/ 2569492 h 3029264"/>
              <a:gd name="connsiteX7" fmla="*/ 113276 w 3580076"/>
              <a:gd name="connsiteY7" fmla="*/ 1240251 h 3029264"/>
              <a:gd name="connsiteX8" fmla="*/ 83702 w 3580076"/>
              <a:gd name="connsiteY8" fmla="*/ 1041556 h 3029264"/>
              <a:gd name="connsiteX9" fmla="*/ 7347 w 3580076"/>
              <a:gd name="connsiteY9" fmla="*/ 73049 h 30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0076" h="3029264">
                <a:moveTo>
                  <a:pt x="19381" y="0"/>
                </a:moveTo>
                <a:lnTo>
                  <a:pt x="3580076" y="0"/>
                </a:lnTo>
                <a:lnTo>
                  <a:pt x="3580076" y="2559343"/>
                </a:lnTo>
                <a:lnTo>
                  <a:pt x="3556258" y="2578706"/>
                </a:lnTo>
                <a:cubicBezTo>
                  <a:pt x="3390615" y="2698133"/>
                  <a:pt x="3196665" y="2750327"/>
                  <a:pt x="2887450" y="2826324"/>
                </a:cubicBezTo>
                <a:cubicBezTo>
                  <a:pt x="2787996" y="2850747"/>
                  <a:pt x="2685123" y="2876042"/>
                  <a:pt x="2575407" y="2906908"/>
                </a:cubicBezTo>
                <a:cubicBezTo>
                  <a:pt x="1737105" y="3142655"/>
                  <a:pt x="1154843" y="3041718"/>
                  <a:pt x="628491" y="2569492"/>
                </a:cubicBezTo>
                <a:cubicBezTo>
                  <a:pt x="283045" y="2259569"/>
                  <a:pt x="200247" y="1841949"/>
                  <a:pt x="113276" y="1240251"/>
                </a:cubicBezTo>
                <a:cubicBezTo>
                  <a:pt x="103566" y="1173024"/>
                  <a:pt x="93505" y="1106186"/>
                  <a:pt x="83702" y="1041556"/>
                </a:cubicBezTo>
                <a:cubicBezTo>
                  <a:pt x="30763" y="691052"/>
                  <a:pt x="-19190" y="360006"/>
                  <a:pt x="7347" y="73049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CA70EFFE-F930-4125-919D-2F04E1A80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3376" y="443150"/>
            <a:ext cx="2901488" cy="3049345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14DF82D-4A76-4181-ABFF-DEE2A1B3B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4606" y="-25400"/>
            <a:ext cx="4531744" cy="3016564"/>
          </a:xfrm>
          <a:custGeom>
            <a:avLst/>
            <a:gdLst>
              <a:gd name="connsiteX0" fmla="*/ 237339 w 4130517"/>
              <a:gd name="connsiteY0" fmla="*/ 0 h 2806419"/>
              <a:gd name="connsiteX1" fmla="*/ 3997489 w 4130517"/>
              <a:gd name="connsiteY1" fmla="*/ 0 h 2806419"/>
              <a:gd name="connsiteX2" fmla="*/ 4006148 w 4130517"/>
              <a:gd name="connsiteY2" fmla="*/ 24333 h 2806419"/>
              <a:gd name="connsiteX3" fmla="*/ 4130517 w 4130517"/>
              <a:gd name="connsiteY3" fmla="*/ 887307 h 2806419"/>
              <a:gd name="connsiteX4" fmla="*/ 3915925 w 4130517"/>
              <a:gd name="connsiteY4" fmla="*/ 1525677 h 2806419"/>
              <a:gd name="connsiteX5" fmla="*/ 3280571 w 4130517"/>
              <a:gd name="connsiteY5" fmla="*/ 2120090 h 2806419"/>
              <a:gd name="connsiteX6" fmla="*/ 3140878 w 4130517"/>
              <a:gd name="connsiteY6" fmla="*/ 2233796 h 2806419"/>
              <a:gd name="connsiteX7" fmla="*/ 1993019 w 4130517"/>
              <a:gd name="connsiteY7" fmla="*/ 2806419 h 2806419"/>
              <a:gd name="connsiteX8" fmla="*/ 480948 w 4130517"/>
              <a:gd name="connsiteY8" fmla="*/ 1875638 h 2806419"/>
              <a:gd name="connsiteX9" fmla="*/ 319805 w 4130517"/>
              <a:gd name="connsiteY9" fmla="*/ 1637519 h 2806419"/>
              <a:gd name="connsiteX10" fmla="*/ 0 w 4130517"/>
              <a:gd name="connsiteY10" fmla="*/ 887307 h 2806419"/>
              <a:gd name="connsiteX11" fmla="*/ 193231 w 4130517"/>
              <a:gd name="connsiteY11" fmla="*/ 79360 h 280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30517" h="2806419">
                <a:moveTo>
                  <a:pt x="237339" y="0"/>
                </a:moveTo>
                <a:lnTo>
                  <a:pt x="3997489" y="0"/>
                </a:lnTo>
                <a:lnTo>
                  <a:pt x="4006148" y="24333"/>
                </a:lnTo>
                <a:cubicBezTo>
                  <a:pt x="4087750" y="288004"/>
                  <a:pt x="4130517" y="579903"/>
                  <a:pt x="4130517" y="887307"/>
                </a:cubicBezTo>
                <a:cubicBezTo>
                  <a:pt x="4130517" y="1132599"/>
                  <a:pt x="4064304" y="1329464"/>
                  <a:pt x="3915925" y="1525677"/>
                </a:cubicBezTo>
                <a:cubicBezTo>
                  <a:pt x="3760721" y="1730924"/>
                  <a:pt x="3527514" y="1919967"/>
                  <a:pt x="3280571" y="2120090"/>
                </a:cubicBezTo>
                <a:cubicBezTo>
                  <a:pt x="3235011" y="2156968"/>
                  <a:pt x="3187944" y="2195151"/>
                  <a:pt x="3140878" y="2233796"/>
                </a:cubicBezTo>
                <a:cubicBezTo>
                  <a:pt x="2719582" y="2579662"/>
                  <a:pt x="2412097" y="2806419"/>
                  <a:pt x="1993019" y="2806419"/>
                </a:cubicBezTo>
                <a:cubicBezTo>
                  <a:pt x="1354472" y="2806419"/>
                  <a:pt x="902244" y="2528070"/>
                  <a:pt x="480948" y="1875638"/>
                </a:cubicBezTo>
                <a:cubicBezTo>
                  <a:pt x="425816" y="1790244"/>
                  <a:pt x="371924" y="1712578"/>
                  <a:pt x="319805" y="1637519"/>
                </a:cubicBezTo>
                <a:cubicBezTo>
                  <a:pt x="103795" y="1326296"/>
                  <a:pt x="0" y="1164446"/>
                  <a:pt x="0" y="887307"/>
                </a:cubicBezTo>
                <a:cubicBezTo>
                  <a:pt x="0" y="612125"/>
                  <a:pt x="65060" y="340293"/>
                  <a:pt x="193231" y="7936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4893A10-FCAD-49C3-B32A-906DE9431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4232" y="3124661"/>
            <a:ext cx="6141507" cy="3752389"/>
          </a:xfrm>
          <a:custGeom>
            <a:avLst/>
            <a:gdLst>
              <a:gd name="connsiteX0" fmla="*/ 3215595 w 6141507"/>
              <a:gd name="connsiteY0" fmla="*/ 37 h 3752389"/>
              <a:gd name="connsiteX1" fmla="*/ 5025810 w 6141507"/>
              <a:gd name="connsiteY1" fmla="*/ 667544 h 3752389"/>
              <a:gd name="connsiteX2" fmla="*/ 5418068 w 6141507"/>
              <a:gd name="connsiteY2" fmla="*/ 923043 h 3752389"/>
              <a:gd name="connsiteX3" fmla="*/ 6130109 w 6141507"/>
              <a:gd name="connsiteY3" fmla="*/ 1458777 h 3752389"/>
              <a:gd name="connsiteX4" fmla="*/ 6141506 w 6141507"/>
              <a:gd name="connsiteY4" fmla="*/ 1473047 h 3752389"/>
              <a:gd name="connsiteX5" fmla="*/ 6141507 w 6141507"/>
              <a:gd name="connsiteY5" fmla="*/ 3752389 h 3752389"/>
              <a:gd name="connsiteX6" fmla="*/ 0 w 6141507"/>
              <a:gd name="connsiteY6" fmla="*/ 3752389 h 3752389"/>
              <a:gd name="connsiteX7" fmla="*/ 7127 w 6141507"/>
              <a:gd name="connsiteY7" fmla="*/ 3638865 h 3752389"/>
              <a:gd name="connsiteX8" fmla="*/ 59603 w 6141507"/>
              <a:gd name="connsiteY8" fmla="*/ 3356358 h 3752389"/>
              <a:gd name="connsiteX9" fmla="*/ 646726 w 6141507"/>
              <a:gd name="connsiteY9" fmla="*/ 2064848 h 3752389"/>
              <a:gd name="connsiteX10" fmla="*/ 786444 w 6141507"/>
              <a:gd name="connsiteY10" fmla="*/ 1806355 h 3752389"/>
              <a:gd name="connsiteX11" fmla="*/ 2160845 w 6141507"/>
              <a:gd name="connsiteY11" fmla="*/ 224629 h 3752389"/>
              <a:gd name="connsiteX12" fmla="*/ 3215595 w 6141507"/>
              <a:gd name="connsiteY12" fmla="*/ 37 h 375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41507" h="3752389">
                <a:moveTo>
                  <a:pt x="3215595" y="37"/>
                </a:moveTo>
                <a:cubicBezTo>
                  <a:pt x="3793727" y="3265"/>
                  <a:pt x="4373168" y="222053"/>
                  <a:pt x="5025810" y="667544"/>
                </a:cubicBezTo>
                <a:cubicBezTo>
                  <a:pt x="5162471" y="760846"/>
                  <a:pt x="5292423" y="843339"/>
                  <a:pt x="5418068" y="923043"/>
                </a:cubicBezTo>
                <a:cubicBezTo>
                  <a:pt x="5743584" y="1129628"/>
                  <a:pt x="5966418" y="1276344"/>
                  <a:pt x="6130109" y="1458777"/>
                </a:cubicBezTo>
                <a:lnTo>
                  <a:pt x="6141506" y="1473047"/>
                </a:lnTo>
                <a:lnTo>
                  <a:pt x="6141507" y="3752389"/>
                </a:lnTo>
                <a:lnTo>
                  <a:pt x="0" y="3752389"/>
                </a:lnTo>
                <a:lnTo>
                  <a:pt x="7127" y="3638865"/>
                </a:lnTo>
                <a:cubicBezTo>
                  <a:pt x="16780" y="3547020"/>
                  <a:pt x="34303" y="3453276"/>
                  <a:pt x="59603" y="3356358"/>
                </a:cubicBezTo>
                <a:cubicBezTo>
                  <a:pt x="165452" y="2950843"/>
                  <a:pt x="399187" y="2520480"/>
                  <a:pt x="646726" y="2064848"/>
                </a:cubicBezTo>
                <a:cubicBezTo>
                  <a:pt x="692424" y="1980851"/>
                  <a:pt x="739580" y="1893951"/>
                  <a:pt x="786444" y="1806355"/>
                </a:cubicBezTo>
                <a:cubicBezTo>
                  <a:pt x="1205972" y="1022363"/>
                  <a:pt x="1528233" y="488656"/>
                  <a:pt x="2160845" y="224629"/>
                </a:cubicBezTo>
                <a:cubicBezTo>
                  <a:pt x="2522310" y="73767"/>
                  <a:pt x="2868717" y="-1899"/>
                  <a:pt x="3215595" y="37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8" name="Picture 8" descr="A picture containing text, clipart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E9DB4AE3-54A0-5B8D-0FA9-C5424C829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57" y="489603"/>
            <a:ext cx="2238471" cy="1693978"/>
          </a:xfrm>
          <a:prstGeom prst="rect">
            <a:avLst/>
          </a:prstGeom>
        </p:spPr>
      </p:pic>
      <p:pic>
        <p:nvPicPr>
          <p:cNvPr id="9" name="Picture 9" descr="Logo&#10;&#10;Description automatically generated">
            <a:hlinkClick r:id="rId4" action="ppaction://hlinkfile"/>
            <a:extLst>
              <a:ext uri="{FF2B5EF4-FFF2-40B4-BE49-F238E27FC236}">
                <a16:creationId xmlns:a16="http://schemas.microsoft.com/office/drawing/2014/main" id="{2E2AD468-39AF-C9C6-68CF-20C8E9C25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513" y="1168843"/>
            <a:ext cx="1574370" cy="1574370"/>
          </a:xfrm>
          <a:prstGeom prst="rect">
            <a:avLst/>
          </a:prstGeom>
        </p:spPr>
      </p:pic>
      <p:pic>
        <p:nvPicPr>
          <p:cNvPr id="5" name="Picture 5">
            <a:hlinkClick r:id="rId6"/>
            <a:extLst>
              <a:ext uri="{FF2B5EF4-FFF2-40B4-BE49-F238E27FC236}">
                <a16:creationId xmlns:a16="http://schemas.microsoft.com/office/drawing/2014/main" id="{0748B71B-28C0-3C68-B6E6-274ECB9612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6963" y="538012"/>
            <a:ext cx="2429460" cy="1366571"/>
          </a:xfrm>
          <a:prstGeom prst="rect">
            <a:avLst/>
          </a:prstGeom>
        </p:spPr>
      </p:pic>
      <p:pic>
        <p:nvPicPr>
          <p:cNvPr id="4" name="Picture 4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5E45802-E2DD-23D4-8E37-13B05C5A9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/>
          <a:stretch>
            <a:fillRect/>
          </a:stretch>
        </p:blipFill>
        <p:spPr>
          <a:xfrm>
            <a:off x="1212852" y="4283746"/>
            <a:ext cx="3259502" cy="18334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432B4-D8F7-85FA-A4EE-595415F7F582}"/>
              </a:ext>
            </a:extLst>
          </p:cNvPr>
          <p:cNvSpPr txBox="1"/>
          <p:nvPr/>
        </p:nvSpPr>
        <p:spPr>
          <a:xfrm>
            <a:off x="6443997" y="4280194"/>
            <a:ext cx="5340114" cy="19903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b="1" dirty="0"/>
              <a:t>Ferramentas </a:t>
            </a:r>
            <a:r>
              <a:rPr lang="en-US" sz="3600" b="1" dirty="0" err="1"/>
              <a:t>Utilizadas</a:t>
            </a:r>
            <a:r>
              <a:rPr lang="en-US" sz="3600" b="1" dirty="0"/>
              <a:t>:</a:t>
            </a:r>
            <a:endParaRPr lang="en-US" sz="3600" b="1" dirty="0">
              <a:ea typeface="Calibri" panose="020F0502020204030204"/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2104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01C6C-F82E-F9DF-FBC5-E419AABC5DFC}"/>
              </a:ext>
            </a:extLst>
          </p:cNvPr>
          <p:cNvSpPr txBox="1"/>
          <p:nvPr/>
        </p:nvSpPr>
        <p:spPr>
          <a:xfrm>
            <a:off x="1032992" y="1205807"/>
            <a:ext cx="4036334" cy="23876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 err="1">
                <a:latin typeface="+mj-lt"/>
                <a:ea typeface="+mj-ea"/>
                <a:cs typeface="+mj-cs"/>
              </a:rPr>
              <a:t>Obrigado</a:t>
            </a:r>
            <a:r>
              <a:rPr lang="en-US" sz="3000" b="1" kern="1200">
                <a:latin typeface="+mj-lt"/>
                <a:ea typeface="+mj-ea"/>
                <a:cs typeface="+mj-cs"/>
              </a:rPr>
              <a:t> pela </a:t>
            </a:r>
            <a:r>
              <a:rPr lang="en-US" sz="3000" b="1" kern="1200" err="1">
                <a:latin typeface="+mj-lt"/>
                <a:ea typeface="+mj-ea"/>
                <a:cs typeface="+mj-cs"/>
              </a:rPr>
              <a:t>atenção</a:t>
            </a:r>
            <a:r>
              <a:rPr lang="en-US" sz="3000" b="1" kern="1200">
                <a:latin typeface="+mj-lt"/>
                <a:ea typeface="+mj-ea"/>
                <a:cs typeface="+mj-cs"/>
              </a:rPr>
              <a:t>!</a:t>
            </a:r>
            <a:endParaRPr lang="en-US" sz="3000" kern="1200">
              <a:latin typeface="+mj-lt"/>
              <a:ea typeface="Calibri Light" panose="020F0302020204030204"/>
              <a:cs typeface="Calibri Light" panose="020F0302020204030204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3000" kern="1200">
                <a:latin typeface="+mj-lt"/>
                <a:ea typeface="+mj-ea"/>
                <a:cs typeface="+mj-cs"/>
              </a:rPr>
            </a:br>
            <a:br>
              <a:rPr lang="en-US" sz="2400" kern="1200">
                <a:latin typeface="+mj-lt"/>
                <a:ea typeface="+mj-ea"/>
                <a:cs typeface="+mj-cs"/>
              </a:rPr>
            </a:br>
            <a:r>
              <a:rPr lang="en-US" sz="2400" kern="1200" err="1">
                <a:latin typeface="+mj-lt"/>
                <a:ea typeface="+mj-ea"/>
                <a:cs typeface="+mj-cs"/>
              </a:rPr>
              <a:t>lucas.jorge@sptech.school</a:t>
            </a:r>
            <a:endParaRPr lang="en-US" sz="2400" kern="1200" err="1">
              <a:latin typeface="+mj-lt"/>
              <a:ea typeface="Calibri Light"/>
              <a:cs typeface="Calibri Light"/>
            </a:endParaRPr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FF81529-D7EE-A68D-AE51-53AEF16A0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196" y="666728"/>
            <a:ext cx="4618592" cy="5465791"/>
          </a:xfrm>
          <a:prstGeom prst="rect">
            <a:avLst/>
          </a:prstGeom>
        </p:spPr>
      </p:pic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7D15FE22-8D9D-C212-CA07-7CEABDA89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315854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39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145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5" baseType="lpstr">
      <vt:lpstr>Meiryo</vt:lpstr>
      <vt:lpstr>Abadi</vt:lpstr>
      <vt:lpstr>Arial</vt:lpstr>
      <vt:lpstr>Arial,Sans-Serif</vt:lpstr>
      <vt:lpstr>Calibri</vt:lpstr>
      <vt:lpstr>Calibri Light</vt:lpstr>
      <vt:lpstr>Cavolini</vt:lpstr>
      <vt:lpstr>Segoe UI</vt:lpstr>
      <vt:lpstr>office theme</vt:lpstr>
      <vt:lpstr>Star Universe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LUCAS BARROSO JORGE .</cp:lastModifiedBy>
  <cp:revision>6</cp:revision>
  <dcterms:created xsi:type="dcterms:W3CDTF">2022-11-03T14:38:30Z</dcterms:created>
  <dcterms:modified xsi:type="dcterms:W3CDTF">2022-12-05T12:55:11Z</dcterms:modified>
</cp:coreProperties>
</file>