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5" roundtripDataSignature="AMtx7mgv0r7GPgHlEwqISdvy0wmGkAR3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5" Type="http://customschemas.google.com/relationships/presentationmetadata" Target="metadata"/><Relationship Id="rId14" Type="http://schemas.openxmlformats.org/officeDocument/2006/relationships/font" Target="fonts/CenturyGothic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332" name="Google Shape;3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2b1e3f10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32b1e3f10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343" name="Google Shape;343;g232b1e3f10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32.png"/><Relationship Id="rId5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Title">
  <p:cSld name="Intro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e-1.pn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1" type="body"/>
          </p:nvPr>
        </p:nvSpPr>
        <p:spPr>
          <a:xfrm>
            <a:off x="0" y="2401888"/>
            <a:ext cx="12192000" cy="221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b="0" sz="5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F:\Mantu\Arp 2020\Amaris rebranding\Batch-1\logo-pink.png" id="19" name="Google Shape;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Slide">
  <p:cSld name="3_Section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66422" y="4661904"/>
            <a:ext cx="4654952" cy="33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66421" y="1009934"/>
            <a:ext cx="2432747" cy="201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500"/>
              <a:buNone/>
              <a:defRPr b="0" sz="115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8"/>
          <p:cNvSpPr/>
          <p:nvPr>
            <p:ph idx="3" type="pic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Slide">
  <p:cSld name="4_Secti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66422" y="4661904"/>
            <a:ext cx="4654952" cy="33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66421" y="1009934"/>
            <a:ext cx="2432747" cy="201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500"/>
              <a:buNone/>
              <a:defRPr b="0" sz="1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/>
          <p:nvPr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entury Gothic"/>
              <a:buNone/>
              <a:defRPr b="0" sz="4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9"/>
          <p:cNvSpPr/>
          <p:nvPr>
            <p:ph idx="3" type="pic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Slide">
  <p:cSld name="5_Section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78580"/>
            <a:ext cx="12192000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3264304" y="2347955"/>
            <a:ext cx="2319252" cy="231925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light&#10;&#10;Description automatically generated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938" y="0"/>
            <a:ext cx="12241876" cy="688605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3098469" y="3916496"/>
            <a:ext cx="1124534" cy="1124534"/>
          </a:xfrm>
          <a:prstGeom prst="ellipse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2401888"/>
            <a:ext cx="12241876" cy="221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Slide">
  <p:cSld name="2_Content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10317706" y="0"/>
            <a:ext cx="1874294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AC-rebranding-1.png"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-21054" t="0"/>
          <a:stretch/>
        </p:blipFill>
        <p:spPr>
          <a:xfrm>
            <a:off x="11695814" y="388230"/>
            <a:ext cx="623776" cy="2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:\Mantu\Arp 2020\Amaris rebranding\Batch-1\logo-blue.png"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38200" y="1364510"/>
            <a:ext cx="8756175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drawing&#10;&#10;Description automatically generated" id="107" name="Google Shape;107;p21"/>
          <p:cNvPicPr preferRelativeResize="0"/>
          <p:nvPr/>
        </p:nvPicPr>
        <p:blipFill rotWithShape="1">
          <a:blip r:embed="rId4">
            <a:alphaModFix/>
          </a:blip>
          <a:srcRect b="49517" l="13150" r="0" t="-1"/>
          <a:stretch/>
        </p:blipFill>
        <p:spPr>
          <a:xfrm>
            <a:off x="0" y="5171655"/>
            <a:ext cx="2901142" cy="16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 Slide">
  <p:cSld name="5_Content Slide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&#10;&#10;Description automatically generated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838200" y="2872854"/>
            <a:ext cx="9602337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 Slide">
  <p:cSld name="6_Content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838200" y="1364510"/>
            <a:ext cx="5094767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6335233" y="1364510"/>
            <a:ext cx="5094767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838200" y="365126"/>
            <a:ext cx="105918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 Slide">
  <p:cSld name="7_Content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4318093" cy="125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 cap="flat" cmpd="sng" w="15875">
            <a:solidFill>
              <a:srgbClr val="E0B7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758654" y="1458934"/>
            <a:ext cx="8975549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758654" y="2708680"/>
            <a:ext cx="3007010" cy="39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4126900" y="2708680"/>
            <a:ext cx="3007010" cy="39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7486834" y="2708680"/>
            <a:ext cx="3007010" cy="39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4" type="body"/>
          </p:nvPr>
        </p:nvSpPr>
        <p:spPr>
          <a:xfrm>
            <a:off x="759224" y="3100647"/>
            <a:ext cx="3006725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5" type="body"/>
          </p:nvPr>
        </p:nvSpPr>
        <p:spPr>
          <a:xfrm>
            <a:off x="4127185" y="3100647"/>
            <a:ext cx="3006725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6" type="body"/>
          </p:nvPr>
        </p:nvSpPr>
        <p:spPr>
          <a:xfrm>
            <a:off x="7486834" y="3100647"/>
            <a:ext cx="3006725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 Slide">
  <p:cSld name="8_Content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6946034" y="786063"/>
            <a:ext cx="4357113" cy="4357113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4318093" cy="125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 cap="flat" cmpd="sng" w="15875">
            <a:solidFill>
              <a:srgbClr val="E0B7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9017844" y="4010525"/>
            <a:ext cx="3960217" cy="3960217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8495600" y="6296770"/>
            <a:ext cx="852560" cy="8525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8616579" y="6340512"/>
            <a:ext cx="797849" cy="797849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758655" y="1731838"/>
            <a:ext cx="5658552" cy="978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758654" y="2826609"/>
            <a:ext cx="5658551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/>
          <p:nvPr>
            <p:ph idx="2" type="pic"/>
          </p:nvPr>
        </p:nvSpPr>
        <p:spPr>
          <a:xfrm>
            <a:off x="7217832" y="944239"/>
            <a:ext cx="4198937" cy="4198937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 Slide">
  <p:cSld name="9_Content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-653143" y="1348680"/>
            <a:ext cx="4789679" cy="478967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-301679" y="5159655"/>
            <a:ext cx="761585" cy="761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-172444" y="5297902"/>
            <a:ext cx="712712" cy="71271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90186" y="2922745"/>
            <a:ext cx="6092079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7258" y="-21023"/>
            <a:ext cx="4005521" cy="112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4169520" y="622044"/>
            <a:ext cx="255475" cy="255475"/>
          </a:xfrm>
          <a:prstGeom prst="ellipse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26"/>
          <p:cNvSpPr/>
          <p:nvPr>
            <p:ph idx="2" type="pic"/>
          </p:nvPr>
        </p:nvSpPr>
        <p:spPr>
          <a:xfrm>
            <a:off x="418011" y="1459756"/>
            <a:ext cx="3879247" cy="3879247"/>
          </a:xfrm>
          <a:prstGeom prst="ellipse">
            <a:avLst/>
          </a:prstGeom>
          <a:noFill/>
          <a:ln>
            <a:noFill/>
          </a:ln>
        </p:spPr>
      </p:sp>
      <p:sp>
        <p:nvSpPr>
          <p:cNvPr id="149" name="Google Shape;149;p26"/>
          <p:cNvSpPr/>
          <p:nvPr/>
        </p:nvSpPr>
        <p:spPr>
          <a:xfrm>
            <a:off x="11430000" y="2605562"/>
            <a:ext cx="1520633" cy="1520633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2309992" y="5601521"/>
            <a:ext cx="184801" cy="184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Slide">
  <p:cSld name="10_Content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640958" cy="147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-785266" y="796374"/>
            <a:ext cx="3881199" cy="388119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44" y="5524657"/>
            <a:ext cx="4736866" cy="13792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808759" y="-184007"/>
            <a:ext cx="513172" cy="51317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936008" y="-145239"/>
            <a:ext cx="480240" cy="48024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7"/>
          <p:cNvSpPr/>
          <p:nvPr>
            <p:ph idx="2" type="pic"/>
          </p:nvPr>
        </p:nvSpPr>
        <p:spPr>
          <a:xfrm>
            <a:off x="-944010" y="877675"/>
            <a:ext cx="3900716" cy="3900716"/>
          </a:xfrm>
          <a:prstGeom prst="chord">
            <a:avLst>
              <a:gd fmla="val 14317417" name="adj1"/>
              <a:gd fmla="val 7259014" name="adj2"/>
            </a:avLst>
          </a:prstGeom>
          <a:noFill/>
          <a:ln>
            <a:noFill/>
          </a:ln>
        </p:spPr>
      </p:sp>
      <p:sp>
        <p:nvSpPr>
          <p:cNvPr id="159" name="Google Shape;159;p27"/>
          <p:cNvSpPr/>
          <p:nvPr/>
        </p:nvSpPr>
        <p:spPr>
          <a:xfrm flipH="1">
            <a:off x="11287565" y="5060515"/>
            <a:ext cx="539766" cy="539766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7"/>
          <p:cNvSpPr/>
          <p:nvPr/>
        </p:nvSpPr>
        <p:spPr>
          <a:xfrm flipH="1">
            <a:off x="11359438" y="5154015"/>
            <a:ext cx="505127" cy="505127"/>
          </a:xfrm>
          <a:prstGeom prst="corner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790186" y="2922745"/>
            <a:ext cx="6092079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1_Blank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422563" y="232297"/>
            <a:ext cx="10401300" cy="804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Slide">
  <p:cSld name="11_Content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1" y="1"/>
            <a:ext cx="216962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1821121" y="2001389"/>
            <a:ext cx="1153106" cy="1153106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5750050" y="811479"/>
            <a:ext cx="5128954" cy="978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5750049" y="1906250"/>
            <a:ext cx="5128953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8"/>
          <p:cNvSpPr/>
          <p:nvPr/>
        </p:nvSpPr>
        <p:spPr>
          <a:xfrm>
            <a:off x="560166" y="143368"/>
            <a:ext cx="2291207" cy="229120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11853889" y="2335825"/>
            <a:ext cx="541156" cy="541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11898494" y="2396600"/>
            <a:ext cx="541156" cy="54115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1248097" y="3396904"/>
            <a:ext cx="116957" cy="11695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565293"/>
            <a:ext cx="4546948" cy="1323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4381811" y="5775206"/>
            <a:ext cx="252819" cy="252819"/>
          </a:xfrm>
          <a:prstGeom prst="ellipse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8"/>
          <p:cNvSpPr/>
          <p:nvPr>
            <p:ph idx="2" type="pic"/>
          </p:nvPr>
        </p:nvSpPr>
        <p:spPr>
          <a:xfrm>
            <a:off x="447647" y="246536"/>
            <a:ext cx="2306847" cy="2306847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1315277" y="2434575"/>
            <a:ext cx="3173817" cy="3173817"/>
          </a:xfrm>
          <a:prstGeom prst="chord">
            <a:avLst>
              <a:gd fmla="val 14943412" name="adj1"/>
              <a:gd fmla="val 6701468" name="adj2"/>
            </a:avLst>
          </a:prstGeom>
          <a:noFill/>
          <a:ln>
            <a:noFill/>
          </a:ln>
        </p:spPr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 Slide">
  <p:cSld name="12_Content 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2446286" y="869602"/>
            <a:ext cx="1196473" cy="1196473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4277077" y="1443798"/>
            <a:ext cx="6656534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282290" y="2084182"/>
            <a:ext cx="6651322" cy="164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9"/>
          <p:cNvSpPr/>
          <p:nvPr/>
        </p:nvSpPr>
        <p:spPr>
          <a:xfrm>
            <a:off x="3807802" y="5422762"/>
            <a:ext cx="629521" cy="629521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3879675" y="5516263"/>
            <a:ext cx="589122" cy="589122"/>
          </a:xfrm>
          <a:prstGeom prst="corner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2947542" y="2684452"/>
            <a:ext cx="159255" cy="15925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634391" y="1529920"/>
            <a:ext cx="3214417" cy="3214417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1430000" y="1403467"/>
            <a:ext cx="375452" cy="375452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 Slide">
  <p:cSld name="13_Content Slid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755872" y="2968846"/>
            <a:ext cx="5674128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9845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/>
            </a:lvl3pPr>
            <a:lvl4pPr indent="-29845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5755870" y="1630940"/>
            <a:ext cx="5674129" cy="978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/>
          <p:nvPr>
            <p:ph idx="2" type="pic"/>
          </p:nvPr>
        </p:nvSpPr>
        <p:spPr>
          <a:xfrm>
            <a:off x="678760" y="1258431"/>
            <a:ext cx="4427966" cy="4557283"/>
          </a:xfrm>
          <a:prstGeom prst="ellipse">
            <a:avLst/>
          </a:prstGeom>
          <a:noFill/>
          <a:ln>
            <a:noFill/>
          </a:ln>
        </p:spPr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monitor&#10;&#10;Description automatically generated" id="194" name="Google Shape;19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1254" y="5688966"/>
            <a:ext cx="762312" cy="7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 Slide">
  <p:cSld name="14_Content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5997363" y="4945173"/>
            <a:ext cx="1408002" cy="140800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376672" y="602219"/>
            <a:ext cx="4109603" cy="97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76672" y="1752601"/>
            <a:ext cx="4123878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/>
          <p:nvPr>
            <p:ph idx="2" type="pic"/>
          </p:nvPr>
        </p:nvSpPr>
        <p:spPr>
          <a:xfrm>
            <a:off x="6533037" y="295619"/>
            <a:ext cx="3040340" cy="3063218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31"/>
          <p:cNvSpPr/>
          <p:nvPr>
            <p:ph idx="3" type="pic"/>
          </p:nvPr>
        </p:nvSpPr>
        <p:spPr>
          <a:xfrm>
            <a:off x="7599322" y="3499164"/>
            <a:ext cx="2618730" cy="2638436"/>
          </a:xfrm>
          <a:prstGeom prst="ellipse">
            <a:avLst/>
          </a:prstGeom>
          <a:noFill/>
          <a:ln>
            <a:noFill/>
          </a:ln>
        </p:spPr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1"/>
          <p:cNvSpPr/>
          <p:nvPr>
            <p:ph idx="4" type="pic"/>
          </p:nvPr>
        </p:nvSpPr>
        <p:spPr>
          <a:xfrm>
            <a:off x="9767334" y="774948"/>
            <a:ext cx="3629402" cy="3629402"/>
          </a:xfrm>
          <a:prstGeom prst="chord">
            <a:avLst>
              <a:gd fmla="val 4166329" name="adj1"/>
              <a:gd fmla="val 17414542" name="adj2"/>
            </a:avLst>
          </a:prstGeom>
          <a:noFill/>
          <a:ln>
            <a:noFill/>
          </a:ln>
        </p:spPr>
      </p:sp>
      <p:sp>
        <p:nvSpPr>
          <p:cNvPr id="203" name="Google Shape;203;p31"/>
          <p:cNvSpPr/>
          <p:nvPr>
            <p:ph idx="5" type="pic"/>
          </p:nvPr>
        </p:nvSpPr>
        <p:spPr>
          <a:xfrm>
            <a:off x="4786635" y="2878580"/>
            <a:ext cx="2618730" cy="2638436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31"/>
          <p:cNvSpPr/>
          <p:nvPr/>
        </p:nvSpPr>
        <p:spPr>
          <a:xfrm>
            <a:off x="8692938" y="238021"/>
            <a:ext cx="2019404" cy="2019404"/>
          </a:xfrm>
          <a:prstGeom prst="ellipse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Slide">
  <p:cSld name="1_Quote Slide">
    <p:bg>
      <p:bgPr>
        <a:solidFill>
          <a:schemeClr val="l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7437388" y="835987"/>
            <a:ext cx="3446423" cy="447630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1623237" y="1269747"/>
            <a:ext cx="8945526" cy="4599425"/>
            <a:chOff x="2183111" y="1269747"/>
            <a:chExt cx="7992246" cy="4599425"/>
          </a:xfrm>
        </p:grpSpPr>
        <p:sp>
          <p:nvSpPr>
            <p:cNvPr id="209" name="Google Shape;209;p32"/>
            <p:cNvSpPr/>
            <p:nvPr/>
          </p:nvSpPr>
          <p:spPr>
            <a:xfrm>
              <a:off x="6387184" y="1269748"/>
              <a:ext cx="3788173" cy="45994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183111" y="1269747"/>
              <a:ext cx="3788173" cy="45994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A picture containing drawing&#10;&#10;Description automatically generated" id="211" name="Google Shape;21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587" y="871722"/>
            <a:ext cx="1222832" cy="86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913860" y="4316022"/>
            <a:ext cx="3668232" cy="2927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i="1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2"/>
          <p:cNvSpPr/>
          <p:nvPr>
            <p:ph idx="2" type="pic"/>
          </p:nvPr>
        </p:nvSpPr>
        <p:spPr>
          <a:xfrm>
            <a:off x="1922150" y="4737572"/>
            <a:ext cx="923925" cy="923925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32"/>
          <p:cNvSpPr txBox="1"/>
          <p:nvPr>
            <p:ph idx="3" type="body"/>
          </p:nvPr>
        </p:nvSpPr>
        <p:spPr>
          <a:xfrm>
            <a:off x="2972792" y="5185315"/>
            <a:ext cx="2609300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4" type="body"/>
          </p:nvPr>
        </p:nvSpPr>
        <p:spPr>
          <a:xfrm>
            <a:off x="2972792" y="4850220"/>
            <a:ext cx="2609300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5" type="body"/>
          </p:nvPr>
        </p:nvSpPr>
        <p:spPr>
          <a:xfrm>
            <a:off x="6609908" y="4316022"/>
            <a:ext cx="3668232" cy="2927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9845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  <a:defRPr i="1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/>
          <p:nvPr>
            <p:ph idx="6" type="pic"/>
          </p:nvPr>
        </p:nvSpPr>
        <p:spPr>
          <a:xfrm>
            <a:off x="6618198" y="4737572"/>
            <a:ext cx="923925" cy="923925"/>
          </a:xfrm>
          <a:prstGeom prst="ellipse">
            <a:avLst/>
          </a:prstGeom>
          <a:noFill/>
          <a:ln>
            <a:noFill/>
          </a:ln>
        </p:spPr>
      </p:sp>
      <p:sp>
        <p:nvSpPr>
          <p:cNvPr id="218" name="Google Shape;218;p32"/>
          <p:cNvSpPr txBox="1"/>
          <p:nvPr>
            <p:ph idx="7" type="body"/>
          </p:nvPr>
        </p:nvSpPr>
        <p:spPr>
          <a:xfrm>
            <a:off x="7668840" y="5185315"/>
            <a:ext cx="2609300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8" type="body"/>
          </p:nvPr>
        </p:nvSpPr>
        <p:spPr>
          <a:xfrm>
            <a:off x="7668840" y="4850220"/>
            <a:ext cx="2609300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Quote Slide">
  <p:cSld name="2_Quote Slide">
    <p:bg>
      <p:bgPr>
        <a:solidFill>
          <a:srgbClr val="F5E2DA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8382669" y="1026518"/>
            <a:ext cx="3446423" cy="447630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4240195" y="1267942"/>
            <a:ext cx="3581569" cy="46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484584" y="1267942"/>
            <a:ext cx="3581569" cy="46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7995806" y="1267942"/>
            <a:ext cx="3581569" cy="46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226" name="Google Shape;22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318" y="864191"/>
            <a:ext cx="1222832" cy="86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784784" y="4344084"/>
            <a:ext cx="3021672" cy="2927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i="1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3"/>
          <p:cNvSpPr/>
          <p:nvPr>
            <p:ph idx="2" type="pic"/>
          </p:nvPr>
        </p:nvSpPr>
        <p:spPr>
          <a:xfrm>
            <a:off x="726359" y="4807867"/>
            <a:ext cx="923925" cy="923925"/>
          </a:xfrm>
          <a:prstGeom prst="ellipse">
            <a:avLst/>
          </a:prstGeom>
          <a:noFill/>
          <a:ln>
            <a:noFill/>
          </a:ln>
        </p:spPr>
      </p:sp>
      <p:sp>
        <p:nvSpPr>
          <p:cNvPr id="229" name="Google Shape;229;p33"/>
          <p:cNvSpPr txBox="1"/>
          <p:nvPr>
            <p:ph idx="3" type="body"/>
          </p:nvPr>
        </p:nvSpPr>
        <p:spPr>
          <a:xfrm>
            <a:off x="1765933" y="5267149"/>
            <a:ext cx="2040523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3"/>
          <p:cNvSpPr txBox="1"/>
          <p:nvPr>
            <p:ph idx="4" type="body"/>
          </p:nvPr>
        </p:nvSpPr>
        <p:spPr>
          <a:xfrm>
            <a:off x="1765933" y="4932054"/>
            <a:ext cx="2040523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idx="5" type="body"/>
          </p:nvPr>
        </p:nvSpPr>
        <p:spPr>
          <a:xfrm>
            <a:off x="4532706" y="4344084"/>
            <a:ext cx="3021672" cy="2927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i="1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3"/>
          <p:cNvSpPr/>
          <p:nvPr>
            <p:ph idx="6" type="pic"/>
          </p:nvPr>
        </p:nvSpPr>
        <p:spPr>
          <a:xfrm>
            <a:off x="4474281" y="4807867"/>
            <a:ext cx="923925" cy="923925"/>
          </a:xfrm>
          <a:prstGeom prst="ellipse">
            <a:avLst/>
          </a:prstGeom>
          <a:noFill/>
          <a:ln>
            <a:noFill/>
          </a:ln>
        </p:spPr>
      </p:sp>
      <p:sp>
        <p:nvSpPr>
          <p:cNvPr id="233" name="Google Shape;233;p33"/>
          <p:cNvSpPr txBox="1"/>
          <p:nvPr>
            <p:ph idx="7" type="body"/>
          </p:nvPr>
        </p:nvSpPr>
        <p:spPr>
          <a:xfrm>
            <a:off x="5513855" y="5267149"/>
            <a:ext cx="2040523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3"/>
          <p:cNvSpPr txBox="1"/>
          <p:nvPr>
            <p:ph idx="8" type="body"/>
          </p:nvPr>
        </p:nvSpPr>
        <p:spPr>
          <a:xfrm>
            <a:off x="5513855" y="4932054"/>
            <a:ext cx="2040523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9" type="body"/>
          </p:nvPr>
        </p:nvSpPr>
        <p:spPr>
          <a:xfrm>
            <a:off x="8282946" y="4344084"/>
            <a:ext cx="3021672" cy="2927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i="1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13" type="pic"/>
          </p:nvPr>
        </p:nvSpPr>
        <p:spPr>
          <a:xfrm>
            <a:off x="8224521" y="4807867"/>
            <a:ext cx="923925" cy="923925"/>
          </a:xfrm>
          <a:prstGeom prst="ellipse">
            <a:avLst/>
          </a:prstGeom>
          <a:noFill/>
          <a:ln>
            <a:noFill/>
          </a:ln>
        </p:spPr>
      </p:sp>
      <p:sp>
        <p:nvSpPr>
          <p:cNvPr id="237" name="Google Shape;237;p33"/>
          <p:cNvSpPr txBox="1"/>
          <p:nvPr>
            <p:ph idx="14" type="body"/>
          </p:nvPr>
        </p:nvSpPr>
        <p:spPr>
          <a:xfrm>
            <a:off x="9264095" y="5267149"/>
            <a:ext cx="2040523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15" type="body"/>
          </p:nvPr>
        </p:nvSpPr>
        <p:spPr>
          <a:xfrm>
            <a:off x="9264095" y="4932054"/>
            <a:ext cx="2040523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uote Slide">
  <p:cSld name="3_Quote Slide">
    <p:bg>
      <p:bgPr>
        <a:solidFill>
          <a:srgbClr val="F5E2DA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>
            <a:off x="7183792" y="867763"/>
            <a:ext cx="3446423" cy="447630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1561785" y="1126916"/>
            <a:ext cx="8708065" cy="50268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drawing&#10;&#10;Description automatically generated" id="242" name="Google Shape;242;p34"/>
          <p:cNvPicPr preferRelativeResize="0"/>
          <p:nvPr/>
        </p:nvPicPr>
        <p:blipFill rotWithShape="1">
          <a:blip r:embed="rId2">
            <a:alphaModFix/>
          </a:blip>
          <a:srcRect b="20037" l="-2855" r="4954" t="0"/>
          <a:stretch/>
        </p:blipFill>
        <p:spPr>
          <a:xfrm>
            <a:off x="7183792" y="4371771"/>
            <a:ext cx="3086058" cy="1782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244" name="Google Shape;2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587" y="871722"/>
            <a:ext cx="1222832" cy="86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2140689" y="4186684"/>
            <a:ext cx="7513674" cy="4262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i="1" sz="2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4"/>
          <p:cNvSpPr/>
          <p:nvPr>
            <p:ph idx="2" type="pic"/>
          </p:nvPr>
        </p:nvSpPr>
        <p:spPr>
          <a:xfrm>
            <a:off x="5994421" y="4786690"/>
            <a:ext cx="923925" cy="923925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34"/>
          <p:cNvSpPr txBox="1"/>
          <p:nvPr>
            <p:ph idx="3" type="body"/>
          </p:nvPr>
        </p:nvSpPr>
        <p:spPr>
          <a:xfrm>
            <a:off x="7045063" y="5234433"/>
            <a:ext cx="2609300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4" type="body"/>
          </p:nvPr>
        </p:nvSpPr>
        <p:spPr>
          <a:xfrm>
            <a:off x="7045063" y="4899338"/>
            <a:ext cx="2609300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lamp, holding&#10;&#10;Description automatically generated" id="249" name="Google Shape;249;p34"/>
          <p:cNvPicPr preferRelativeResize="0"/>
          <p:nvPr/>
        </p:nvPicPr>
        <p:blipFill rotWithShape="1">
          <a:blip r:embed="rId4">
            <a:alphaModFix/>
          </a:blip>
          <a:srcRect b="0" l="0" r="0" t="63637"/>
          <a:stretch/>
        </p:blipFill>
        <p:spPr>
          <a:xfrm>
            <a:off x="0" y="5622832"/>
            <a:ext cx="3402419" cy="123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creen Device">
  <p:cSld name="1_Screen Devic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&#10;&#10;Description automatically generated" id="251" name="Google Shape;251;p35"/>
          <p:cNvPicPr preferRelativeResize="0"/>
          <p:nvPr/>
        </p:nvPicPr>
        <p:blipFill rotWithShape="1">
          <a:blip r:embed="rId2">
            <a:alphaModFix/>
          </a:blip>
          <a:srcRect b="10935" l="8810" r="9696" t="10231"/>
          <a:stretch/>
        </p:blipFill>
        <p:spPr>
          <a:xfrm>
            <a:off x="388785" y="4425367"/>
            <a:ext cx="1771650" cy="17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18" y="705574"/>
            <a:ext cx="3638549" cy="475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5176497" y="3147238"/>
            <a:ext cx="6361157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5176497" y="1838253"/>
            <a:ext cx="5924845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2" type="body"/>
          </p:nvPr>
        </p:nvSpPr>
        <p:spPr>
          <a:xfrm>
            <a:off x="5176837" y="2443067"/>
            <a:ext cx="5924845" cy="493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1453827" y="1057720"/>
            <a:ext cx="2934392" cy="40067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creen Device">
  <p:cSld name="2_Screen Devic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/>
          <p:nvPr/>
        </p:nvSpPr>
        <p:spPr>
          <a:xfrm>
            <a:off x="4308260" y="389143"/>
            <a:ext cx="2680476" cy="2680476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6460193" y="2668772"/>
            <a:ext cx="4969807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6460193" y="1481782"/>
            <a:ext cx="4969807" cy="978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0970" y="1332315"/>
            <a:ext cx="5311190" cy="4193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able&#10;&#10;Description automatically generated"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70" y="5093475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>
            <p:ph idx="2" type="pic"/>
          </p:nvPr>
        </p:nvSpPr>
        <p:spPr>
          <a:xfrm>
            <a:off x="961505" y="1664550"/>
            <a:ext cx="4483331" cy="28658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creen Device">
  <p:cSld name="3_Screen Devic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658333" y="1920902"/>
            <a:ext cx="4112843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type="title"/>
          </p:nvPr>
        </p:nvSpPr>
        <p:spPr>
          <a:xfrm>
            <a:off x="658332" y="871156"/>
            <a:ext cx="4112844" cy="98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:\Mantu\Arp 2020\Amaris rebranding\Batch-1\logo-pink.png" id="270" name="Google Shape;27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ntu\Arp 2020\Amaris rebranding\Batch-1\AC-rebranding-1.png" id="271" name="Google Shape;271;p37"/>
          <p:cNvPicPr preferRelativeResize="0"/>
          <p:nvPr/>
        </p:nvPicPr>
        <p:blipFill rotWithShape="1">
          <a:blip r:embed="rId3">
            <a:alphaModFix/>
          </a:blip>
          <a:srcRect b="0" l="0" r="-21054" t="0"/>
          <a:stretch/>
        </p:blipFill>
        <p:spPr>
          <a:xfrm>
            <a:off x="11695814" y="388230"/>
            <a:ext cx="623776" cy="2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177" y="1278540"/>
            <a:ext cx="7326805" cy="4476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amp, holding&#10;&#10;Description automatically generated" id="274" name="Google Shape;274;p37"/>
          <p:cNvPicPr preferRelativeResize="0"/>
          <p:nvPr/>
        </p:nvPicPr>
        <p:blipFill rotWithShape="1">
          <a:blip r:embed="rId5">
            <a:alphaModFix/>
          </a:blip>
          <a:srcRect b="0" l="0" r="0" t="63637"/>
          <a:stretch/>
        </p:blipFill>
        <p:spPr>
          <a:xfrm>
            <a:off x="0" y="5472494"/>
            <a:ext cx="3816546" cy="138550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>
            <p:ph idx="2" type="pic"/>
          </p:nvPr>
        </p:nvSpPr>
        <p:spPr>
          <a:xfrm>
            <a:off x="5843846" y="1676766"/>
            <a:ext cx="5220393" cy="331918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 Slide">
  <p:cSld name="4_Content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Mantu\Arp 2020\Amaris rebranding\Batch-1\e-3.png" id="24" name="Google Shape;2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 txBox="1"/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838200" y="2872854"/>
            <a:ext cx="9602337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creen Device">
  <p:cSld name="4_Screen Devic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4968616" y="233753"/>
            <a:ext cx="3060833" cy="306083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658333" y="1920902"/>
            <a:ext cx="4112843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658332" y="871156"/>
            <a:ext cx="4112844" cy="98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:\Mantu\Arp 2020\Amaris rebranding\Batch-1\logo-pink.png" id="281" name="Google Shape;28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ntu\Arp 2020\Amaris rebranding\Batch-1\AC-rebranding-1.png"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-21054" t="0"/>
          <a:stretch/>
        </p:blipFill>
        <p:spPr>
          <a:xfrm>
            <a:off x="11695814" y="388230"/>
            <a:ext cx="623776" cy="2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lamp, holding&#10;&#10;Description automatically generated" id="284" name="Google Shape;284;p38"/>
          <p:cNvPicPr preferRelativeResize="0"/>
          <p:nvPr/>
        </p:nvPicPr>
        <p:blipFill rotWithShape="1">
          <a:blip r:embed="rId4">
            <a:alphaModFix/>
          </a:blip>
          <a:srcRect b="0" l="0" r="0" t="63637"/>
          <a:stretch/>
        </p:blipFill>
        <p:spPr>
          <a:xfrm>
            <a:off x="0" y="5472494"/>
            <a:ext cx="3816546" cy="1385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/>
          <p:nvPr/>
        </p:nvSpPr>
        <p:spPr>
          <a:xfrm>
            <a:off x="8307153" y="4805012"/>
            <a:ext cx="1844771" cy="1844771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062" y="496685"/>
            <a:ext cx="3039014" cy="571960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>
            <p:ph idx="2" type="pic"/>
          </p:nvPr>
        </p:nvSpPr>
        <p:spPr>
          <a:xfrm>
            <a:off x="6259084" y="1069346"/>
            <a:ext cx="2741298" cy="460251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age">
  <p:cSld name="Contact pag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e-3.png" id="290" name="Google Shape;290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ntu\Arp 2020\Amaris rebranding\Batch-1\logo-pink.png" id="291" name="Google Shape;2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/>
          <p:nvPr>
            <p:ph type="title"/>
          </p:nvPr>
        </p:nvSpPr>
        <p:spPr>
          <a:xfrm>
            <a:off x="3894317" y="1812941"/>
            <a:ext cx="4403366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92758" y="5270252"/>
            <a:ext cx="2642206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Century Gothic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39"/>
          <p:cNvSpPr txBox="1"/>
          <p:nvPr>
            <p:ph idx="2" type="body"/>
          </p:nvPr>
        </p:nvSpPr>
        <p:spPr>
          <a:xfrm>
            <a:off x="3541106" y="4937431"/>
            <a:ext cx="1945511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9"/>
          <p:cNvSpPr/>
          <p:nvPr>
            <p:ph idx="3" type="pic"/>
          </p:nvPr>
        </p:nvSpPr>
        <p:spPr>
          <a:xfrm>
            <a:off x="3790755" y="3337259"/>
            <a:ext cx="1446213" cy="1446212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9"/>
          <p:cNvSpPr txBox="1"/>
          <p:nvPr>
            <p:ph idx="4" type="body"/>
          </p:nvPr>
        </p:nvSpPr>
        <p:spPr>
          <a:xfrm>
            <a:off x="6316973" y="5270252"/>
            <a:ext cx="2642206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Century Gothic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9"/>
          <p:cNvSpPr txBox="1"/>
          <p:nvPr>
            <p:ph idx="5" type="body"/>
          </p:nvPr>
        </p:nvSpPr>
        <p:spPr>
          <a:xfrm>
            <a:off x="6665321" y="4937431"/>
            <a:ext cx="1945511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9"/>
          <p:cNvSpPr/>
          <p:nvPr>
            <p:ph idx="6" type="pic"/>
          </p:nvPr>
        </p:nvSpPr>
        <p:spPr>
          <a:xfrm>
            <a:off x="6914970" y="3337259"/>
            <a:ext cx="1446213" cy="1446212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+Contact">
  <p:cSld name="Thank you+Conta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e-3.png" id="301" name="Google Shape;301;p40"/>
          <p:cNvPicPr preferRelativeResize="0"/>
          <p:nvPr/>
        </p:nvPicPr>
        <p:blipFill rotWithShape="1">
          <a:blip r:embed="rId2">
            <a:alphaModFix amt="14000"/>
          </a:blip>
          <a:srcRect b="78295" l="0" r="32587" t="336"/>
          <a:stretch/>
        </p:blipFill>
        <p:spPr>
          <a:xfrm rot="-5400000">
            <a:off x="-2298955" y="3590937"/>
            <a:ext cx="5595627" cy="997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ntu\Arp 2020\Amaris rebranding\Batch-1\e-3.png" id="302" name="Google Shape;302;p40"/>
          <p:cNvPicPr preferRelativeResize="0"/>
          <p:nvPr/>
        </p:nvPicPr>
        <p:blipFill rotWithShape="1">
          <a:blip r:embed="rId2">
            <a:alphaModFix amt="14000"/>
          </a:blip>
          <a:srcRect b="-1" l="27369" r="-66" t="63475"/>
          <a:stretch/>
        </p:blipFill>
        <p:spPr>
          <a:xfrm rot="-5400000">
            <a:off x="9013591" y="1777718"/>
            <a:ext cx="4956127" cy="140069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0" y="909972"/>
            <a:ext cx="12192000" cy="221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b="0" sz="5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F:\Mantu\Arp 2020\Amaris rebranding\Batch-1\logo-pink.png" id="304" name="Google Shape;3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idx="2" type="body"/>
          </p:nvPr>
        </p:nvSpPr>
        <p:spPr>
          <a:xfrm>
            <a:off x="3192758" y="5270252"/>
            <a:ext cx="2642206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Century Gothic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3" type="body"/>
          </p:nvPr>
        </p:nvSpPr>
        <p:spPr>
          <a:xfrm>
            <a:off x="3541106" y="4937431"/>
            <a:ext cx="1945511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40"/>
          <p:cNvSpPr/>
          <p:nvPr>
            <p:ph idx="4" type="pic"/>
          </p:nvPr>
        </p:nvSpPr>
        <p:spPr>
          <a:xfrm>
            <a:off x="3790755" y="3337259"/>
            <a:ext cx="1446213" cy="1446212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0"/>
          <p:cNvSpPr txBox="1"/>
          <p:nvPr>
            <p:ph idx="5" type="body"/>
          </p:nvPr>
        </p:nvSpPr>
        <p:spPr>
          <a:xfrm>
            <a:off x="6316973" y="5270252"/>
            <a:ext cx="2642206" cy="292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Century Gothic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6" type="body"/>
          </p:nvPr>
        </p:nvSpPr>
        <p:spPr>
          <a:xfrm>
            <a:off x="6665321" y="4937431"/>
            <a:ext cx="1945511" cy="325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 b="1"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40"/>
          <p:cNvSpPr/>
          <p:nvPr>
            <p:ph idx="7" type="pic"/>
          </p:nvPr>
        </p:nvSpPr>
        <p:spPr>
          <a:xfrm>
            <a:off x="6914970" y="3337259"/>
            <a:ext cx="1446213" cy="1446212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e-1.png" id="313" name="Google Shape;31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0" y="1697477"/>
            <a:ext cx="12192000" cy="221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b="0" sz="5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A close up of text on a black background&#10;&#10;Description automatically generated" id="315" name="Google Shape;315;p41"/>
          <p:cNvPicPr preferRelativeResize="0"/>
          <p:nvPr/>
        </p:nvPicPr>
        <p:blipFill rotWithShape="1">
          <a:blip r:embed="rId3">
            <a:alphaModFix/>
          </a:blip>
          <a:srcRect b="32401" l="0" r="0" t="0"/>
          <a:stretch/>
        </p:blipFill>
        <p:spPr>
          <a:xfrm>
            <a:off x="3453360" y="3911600"/>
            <a:ext cx="5285280" cy="183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 Slide">
  <p:cSld name="Outro Slide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e-1.png" id="318" name="Google Shape;31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black background&#10;&#10;Description automatically generated" id="319" name="Google Shape;319;p42"/>
          <p:cNvPicPr preferRelativeResize="0"/>
          <p:nvPr/>
        </p:nvPicPr>
        <p:blipFill rotWithShape="1">
          <a:blip r:embed="rId3">
            <a:alphaModFix/>
          </a:blip>
          <a:srcRect b="32401" l="0" r="0" t="0"/>
          <a:stretch/>
        </p:blipFill>
        <p:spPr>
          <a:xfrm>
            <a:off x="2703167" y="1513767"/>
            <a:ext cx="6785665" cy="2359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black background&#10;&#10;Description automatically generated"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64925"/>
          <a:stretch/>
        </p:blipFill>
        <p:spPr>
          <a:xfrm>
            <a:off x="554934" y="3873501"/>
            <a:ext cx="11082130" cy="19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Slide">
  <p:cSld name="1_Conten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&#10;&#10;Description automatically generated" id="29" name="Google Shape;29;p12"/>
          <p:cNvPicPr preferRelativeResize="0"/>
          <p:nvPr/>
        </p:nvPicPr>
        <p:blipFill rotWithShape="1">
          <a:blip r:embed="rId2">
            <a:alphaModFix/>
          </a:blip>
          <a:srcRect b="34996" l="31208" r="-7476" t="-2392"/>
          <a:stretch/>
        </p:blipFill>
        <p:spPr>
          <a:xfrm>
            <a:off x="0" y="4711698"/>
            <a:ext cx="2428875" cy="2146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ntu\Arp 2020\Amaris rebranding\Batch-1\e-7.png" id="30" name="Google Shape;30;p12"/>
          <p:cNvPicPr preferRelativeResize="0"/>
          <p:nvPr/>
        </p:nvPicPr>
        <p:blipFill rotWithShape="1">
          <a:blip r:embed="rId3">
            <a:alphaModFix/>
          </a:blip>
          <a:srcRect b="61791" l="58320" r="0" t="0"/>
          <a:stretch/>
        </p:blipFill>
        <p:spPr>
          <a:xfrm>
            <a:off x="7110484" y="0"/>
            <a:ext cx="5081516" cy="262037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2"/>
          <p:cNvSpPr txBox="1"/>
          <p:nvPr>
            <p:ph type="title"/>
          </p:nvPr>
        </p:nvSpPr>
        <p:spPr>
          <a:xfrm>
            <a:off x="838200" y="365126"/>
            <a:ext cx="986164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8200" y="1364510"/>
            <a:ext cx="9861645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Slide">
  <p:cSld name="3_Content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amp, holding&#10;&#10;Description automatically generated" id="35" name="Google Shape;35;p13"/>
          <p:cNvPicPr preferRelativeResize="0"/>
          <p:nvPr/>
        </p:nvPicPr>
        <p:blipFill rotWithShape="1">
          <a:blip r:embed="rId2">
            <a:alphaModFix/>
          </a:blip>
          <a:srcRect b="0" l="0" r="0" t="64188"/>
          <a:stretch/>
        </p:blipFill>
        <p:spPr>
          <a:xfrm>
            <a:off x="0" y="5493490"/>
            <a:ext cx="3816546" cy="136451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/>
          <p:nvPr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:\Mantu\Arp 2020\Amaris rebranding\Batch-1\AC-rebranding-1.png" id="38" name="Google Shape;38;p13"/>
          <p:cNvPicPr preferRelativeResize="0"/>
          <p:nvPr/>
        </p:nvPicPr>
        <p:blipFill rotWithShape="1">
          <a:blip r:embed="rId3">
            <a:alphaModFix/>
          </a:blip>
          <a:srcRect b="0" l="0" r="-21054" t="0"/>
          <a:stretch/>
        </p:blipFill>
        <p:spPr>
          <a:xfrm>
            <a:off x="11695814" y="388230"/>
            <a:ext cx="623776" cy="2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:\Mantu\Arp 2020\Amaris rebranding\Batch-1\logo-pink.png" id="40" name="Google Shape;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838200" y="1364510"/>
            <a:ext cx="8756175" cy="143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Intro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:\Mantu\Arp 2020\Amaris rebranding\Batch-1\e-1.png" id="44" name="Google Shape;4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black background&#10;&#10;Description automatically generated" id="45" name="Google Shape;45;p14"/>
          <p:cNvPicPr preferRelativeResize="0"/>
          <p:nvPr/>
        </p:nvPicPr>
        <p:blipFill rotWithShape="1">
          <a:blip r:embed="rId3">
            <a:alphaModFix/>
          </a:blip>
          <a:srcRect b="32401" l="0" r="0" t="0"/>
          <a:stretch/>
        </p:blipFill>
        <p:spPr>
          <a:xfrm>
            <a:off x="2703167" y="1513767"/>
            <a:ext cx="6785665" cy="2359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black background&#10;&#10;Description automatically generated" id="46" name="Google Shape;46;p14"/>
          <p:cNvPicPr preferRelativeResize="0"/>
          <p:nvPr/>
        </p:nvPicPr>
        <p:blipFill rotWithShape="1">
          <a:blip r:embed="rId3">
            <a:alphaModFix/>
          </a:blip>
          <a:srcRect b="0" l="0" r="0" t="64925"/>
          <a:stretch/>
        </p:blipFill>
        <p:spPr>
          <a:xfrm>
            <a:off x="554934" y="3873501"/>
            <a:ext cx="11082130" cy="19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6596383" y="2601758"/>
            <a:ext cx="3825243" cy="314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6596383" y="3207236"/>
            <a:ext cx="3825243" cy="314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596383" y="3812714"/>
            <a:ext cx="3825243" cy="314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596383" y="4418192"/>
            <a:ext cx="3825243" cy="314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5" type="body"/>
          </p:nvPr>
        </p:nvSpPr>
        <p:spPr>
          <a:xfrm>
            <a:off x="6596383" y="5023669"/>
            <a:ext cx="3825243" cy="314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6" type="body"/>
          </p:nvPr>
        </p:nvSpPr>
        <p:spPr>
          <a:xfrm>
            <a:off x="6019336" y="1265939"/>
            <a:ext cx="4402290" cy="826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b="0" sz="44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7" type="body"/>
          </p:nvPr>
        </p:nvSpPr>
        <p:spPr>
          <a:xfrm>
            <a:off x="6019336" y="2366815"/>
            <a:ext cx="469900" cy="626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b="0" sz="3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8" type="body"/>
          </p:nvPr>
        </p:nvSpPr>
        <p:spPr>
          <a:xfrm>
            <a:off x="6019336" y="2964070"/>
            <a:ext cx="469900" cy="626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b="0" sz="3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9" type="body"/>
          </p:nvPr>
        </p:nvSpPr>
        <p:spPr>
          <a:xfrm>
            <a:off x="6019336" y="3593300"/>
            <a:ext cx="469900" cy="626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b="0" sz="3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3" type="body"/>
          </p:nvPr>
        </p:nvSpPr>
        <p:spPr>
          <a:xfrm>
            <a:off x="6019336" y="4169710"/>
            <a:ext cx="469900" cy="626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b="0" sz="3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4" type="body"/>
          </p:nvPr>
        </p:nvSpPr>
        <p:spPr>
          <a:xfrm>
            <a:off x="6019336" y="4806670"/>
            <a:ext cx="469900" cy="626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b="0" sz="3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grpSp>
        <p:nvGrpSpPr>
          <p:cNvPr id="60" name="Google Shape;60;p15"/>
          <p:cNvGrpSpPr/>
          <p:nvPr/>
        </p:nvGrpSpPr>
        <p:grpSpPr>
          <a:xfrm>
            <a:off x="969594" y="973857"/>
            <a:ext cx="3968165" cy="5233461"/>
            <a:chOff x="1672252" y="1523902"/>
            <a:chExt cx="2833246" cy="3736660"/>
          </a:xfrm>
        </p:grpSpPr>
        <p:sp>
          <p:nvSpPr>
            <p:cNvPr id="61" name="Google Shape;61;p15"/>
            <p:cNvSpPr/>
            <p:nvPr/>
          </p:nvSpPr>
          <p:spPr>
            <a:xfrm>
              <a:off x="1770374" y="1523902"/>
              <a:ext cx="1821194" cy="182119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28673" y="1726989"/>
              <a:ext cx="1770042" cy="1770042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672252" y="2427316"/>
              <a:ext cx="2833246" cy="2833246"/>
            </a:xfrm>
            <a:prstGeom prst="ellipse">
              <a:avLst/>
            </a:prstGeom>
            <a:noFill/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119745" y="4260508"/>
              <a:ext cx="311493" cy="3114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955136" y="2203558"/>
              <a:ext cx="140832" cy="140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Slide">
  <p:cSld name="1_Section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019597" y="4194230"/>
            <a:ext cx="4654952" cy="33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7019596" y="542260"/>
            <a:ext cx="2432747" cy="201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500"/>
              <a:buNone/>
              <a:defRPr b="0" sz="115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/>
          <p:nvPr>
            <p:ph idx="3" type="pic"/>
          </p:nvPr>
        </p:nvSpPr>
        <p:spPr>
          <a:xfrm>
            <a:off x="1961706" y="1131961"/>
            <a:ext cx="4721225" cy="4721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Slide">
  <p:cSld name="2_Section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019597" y="4194230"/>
            <a:ext cx="4654952" cy="33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7019596" y="542260"/>
            <a:ext cx="2432747" cy="201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500"/>
              <a:buNone/>
              <a:defRPr b="0" sz="1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/>
          <p:nvPr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entury Gothic"/>
              <a:buNone/>
              <a:defRPr b="0" sz="4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>
            <p:ph idx="3" type="pic"/>
          </p:nvPr>
        </p:nvSpPr>
        <p:spPr>
          <a:xfrm>
            <a:off x="1961706" y="1131961"/>
            <a:ext cx="4721225" cy="4721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Mantu\Arp 2020\Amaris rebranding\Batch-1\AC-rebranding-1.png"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-21054" t="0"/>
          <a:stretch/>
        </p:blipFill>
        <p:spPr>
          <a:xfrm>
            <a:off x="11695814" y="388230"/>
            <a:ext cx="623776" cy="246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ntu\Arp 2020\Amaris rebranding\Batch-1\logo-blue.png"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5448" y="6107836"/>
            <a:ext cx="1405629" cy="421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342768"/>
            <a:ext cx="10401300" cy="13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984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/>
              <a:buChar char="o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00">
          <p15:clr>
            <a:srgbClr val="F26B43"/>
          </p15:clr>
        </p15:guide>
        <p15:guide id="2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ndas.pydata.org/docs/" TargetMode="External"/><Relationship Id="rId4" Type="http://schemas.openxmlformats.org/officeDocument/2006/relationships/hyperlink" Target="https://www.pola.rs/" TargetMode="External"/><Relationship Id="rId5" Type="http://schemas.openxmlformats.org/officeDocument/2006/relationships/hyperlink" Target="https://pola-rs.github.io/polars-book/user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"/>
          <p:cNvSpPr txBox="1"/>
          <p:nvPr>
            <p:ph idx="1" type="body"/>
          </p:nvPr>
        </p:nvSpPr>
        <p:spPr>
          <a:xfrm>
            <a:off x="0" y="2401888"/>
            <a:ext cx="12192000" cy="221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Pandas vs Polars</a:t>
            </a:r>
            <a:endParaRPr/>
          </a:p>
        </p:txBody>
      </p:sp>
      <p:sp>
        <p:nvSpPr>
          <p:cNvPr id="328" name="Google Shape;328;p1"/>
          <p:cNvSpPr txBox="1"/>
          <p:nvPr/>
        </p:nvSpPr>
        <p:spPr>
          <a:xfrm>
            <a:off x="631596" y="6240544"/>
            <a:ext cx="2007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April 2023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"/>
          <p:cNvSpPr/>
          <p:nvPr/>
        </p:nvSpPr>
        <p:spPr>
          <a:xfrm>
            <a:off x="-676350" y="-1110990"/>
            <a:ext cx="3491222" cy="3491222"/>
          </a:xfrm>
          <a:prstGeom prst="ellipse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2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74"/>
              </a:buClr>
              <a:buSzPts val="1100"/>
              <a:buFont typeface="Century Gothic"/>
              <a:buNone/>
            </a:pPr>
            <a:fld id="{00000000-1234-1234-1234-123412341234}" type="slidenum">
              <a:rPr b="1" i="0" lang="en-US" sz="1100" u="none" cap="none" strike="noStrike">
                <a:solidFill>
                  <a:srgbClr val="2727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i="0" sz="1100" u="none" cap="none" strike="noStrike">
              <a:solidFill>
                <a:srgbClr val="2727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2"/>
          <p:cNvSpPr txBox="1"/>
          <p:nvPr>
            <p:ph type="title"/>
          </p:nvPr>
        </p:nvSpPr>
        <p:spPr>
          <a:xfrm>
            <a:off x="612886" y="748936"/>
            <a:ext cx="3694199" cy="92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b="1" lang="en-US" sz="3600"/>
              <a:t>Major differences</a:t>
            </a:r>
            <a:endParaRPr b="1"/>
          </a:p>
        </p:txBody>
      </p:sp>
      <p:sp>
        <p:nvSpPr>
          <p:cNvPr id="337" name="Google Shape;337;p2"/>
          <p:cNvSpPr/>
          <p:nvPr/>
        </p:nvSpPr>
        <p:spPr>
          <a:xfrm>
            <a:off x="9884705" y="4802889"/>
            <a:ext cx="3491222" cy="3491222"/>
          </a:xfrm>
          <a:prstGeom prst="ellipse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2"/>
          <p:cNvSpPr/>
          <p:nvPr/>
        </p:nvSpPr>
        <p:spPr>
          <a:xfrm>
            <a:off x="6367542" y="1909671"/>
            <a:ext cx="3491222" cy="3491222"/>
          </a:xfrm>
          <a:prstGeom prst="ellipse">
            <a:avLst/>
          </a:prstGeom>
          <a:solidFill>
            <a:srgbClr val="D9E5FE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"/>
          <p:cNvSpPr/>
          <p:nvPr/>
        </p:nvSpPr>
        <p:spPr>
          <a:xfrm>
            <a:off x="9672671" y="-1110990"/>
            <a:ext cx="3491222" cy="3491222"/>
          </a:xfrm>
          <a:prstGeom prst="ellipse">
            <a:avLst/>
          </a:prstGeom>
          <a:solidFill>
            <a:srgbClr val="F0E5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32b1e3f106_0_10"/>
          <p:cNvSpPr/>
          <p:nvPr/>
        </p:nvSpPr>
        <p:spPr>
          <a:xfrm>
            <a:off x="504630" y="-146286"/>
            <a:ext cx="3491100" cy="3491100"/>
          </a:xfrm>
          <a:prstGeom prst="ellipse">
            <a:avLst/>
          </a:prstGeom>
          <a:solidFill>
            <a:schemeClr val="l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32b1e3f106_0_10"/>
          <p:cNvSpPr/>
          <p:nvPr/>
        </p:nvSpPr>
        <p:spPr>
          <a:xfrm>
            <a:off x="9884700" y="-1085090"/>
            <a:ext cx="3491100" cy="3491100"/>
          </a:xfrm>
          <a:prstGeom prst="ellipse">
            <a:avLst/>
          </a:prstGeom>
          <a:solidFill>
            <a:schemeClr val="l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g232b1e3f106_0_10"/>
          <p:cNvSpPr txBox="1"/>
          <p:nvPr>
            <p:ph idx="12" type="sldNum"/>
          </p:nvPr>
        </p:nvSpPr>
        <p:spPr>
          <a:xfrm>
            <a:off x="11695814" y="38823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74"/>
              </a:buClr>
              <a:buSzPts val="1100"/>
              <a:buFont typeface="Century Gothic"/>
              <a:buNone/>
            </a:pPr>
            <a:fld id="{00000000-1234-1234-1234-123412341234}" type="slidenum">
              <a:rPr b="1" i="0" lang="en-US" sz="1100" u="none" cap="none" strike="noStrike">
                <a:solidFill>
                  <a:srgbClr val="2727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i="0" sz="1100" u="none" cap="none" strike="noStrike">
              <a:solidFill>
                <a:srgbClr val="2727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g232b1e3f106_0_10"/>
          <p:cNvSpPr txBox="1"/>
          <p:nvPr>
            <p:ph type="title"/>
          </p:nvPr>
        </p:nvSpPr>
        <p:spPr>
          <a:xfrm>
            <a:off x="647420" y="757575"/>
            <a:ext cx="5225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b="1" lang="en-US" sz="3600"/>
              <a:t>Time Comparison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b="1" lang="en-US" sz="3600"/>
              <a:t>Read of Parquet file</a:t>
            </a:r>
            <a:endParaRPr b="1" sz="3600"/>
          </a:p>
        </p:txBody>
      </p:sp>
      <p:sp>
        <p:nvSpPr>
          <p:cNvPr id="349" name="Google Shape;349;g232b1e3f106_0_10"/>
          <p:cNvSpPr/>
          <p:nvPr/>
        </p:nvSpPr>
        <p:spPr>
          <a:xfrm>
            <a:off x="-775904" y="3907285"/>
            <a:ext cx="3491100" cy="3491100"/>
          </a:xfrm>
          <a:prstGeom prst="ellipse">
            <a:avLst/>
          </a:prstGeom>
          <a:solidFill>
            <a:srgbClr val="F0E5FF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" name="Google Shape;350;g232b1e3f106_0_10"/>
          <p:cNvPicPr preferRelativeResize="0"/>
          <p:nvPr/>
        </p:nvPicPr>
        <p:blipFill rotWithShape="1">
          <a:blip r:embed="rId3">
            <a:alphaModFix/>
          </a:blip>
          <a:srcRect b="4906" l="0" r="0" t="0"/>
          <a:stretch/>
        </p:blipFill>
        <p:spPr>
          <a:xfrm>
            <a:off x="3190250" y="2017850"/>
            <a:ext cx="7630725" cy="36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32b1e3f106_0_10"/>
          <p:cNvSpPr/>
          <p:nvPr/>
        </p:nvSpPr>
        <p:spPr>
          <a:xfrm>
            <a:off x="1257075" y="2291075"/>
            <a:ext cx="6219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32b1e3f106_0_10"/>
          <p:cNvSpPr/>
          <p:nvPr/>
        </p:nvSpPr>
        <p:spPr>
          <a:xfrm>
            <a:off x="1257075" y="2909875"/>
            <a:ext cx="6219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32b1e3f106_0_10"/>
          <p:cNvSpPr/>
          <p:nvPr/>
        </p:nvSpPr>
        <p:spPr>
          <a:xfrm>
            <a:off x="1257075" y="3465438"/>
            <a:ext cx="6219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32b1e3f106_0_10"/>
          <p:cNvSpPr/>
          <p:nvPr/>
        </p:nvSpPr>
        <p:spPr>
          <a:xfrm>
            <a:off x="1257075" y="4173400"/>
            <a:ext cx="6219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5"/>
          <p:cNvSpPr txBox="1"/>
          <p:nvPr>
            <p:ph type="title"/>
          </p:nvPr>
        </p:nvSpPr>
        <p:spPr>
          <a:xfrm>
            <a:off x="838201" y="365126"/>
            <a:ext cx="7184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Code example</a:t>
            </a:r>
            <a:endParaRPr/>
          </a:p>
        </p:txBody>
      </p:sp>
      <p:sp>
        <p:nvSpPr>
          <p:cNvPr id="361" name="Google Shape;361;p5"/>
          <p:cNvSpPr txBox="1"/>
          <p:nvPr>
            <p:ph idx="1" type="body"/>
          </p:nvPr>
        </p:nvSpPr>
        <p:spPr>
          <a:xfrm>
            <a:off x="4649720" y="1831081"/>
            <a:ext cx="6873600" cy="3020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4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Mantu is an independent global player providing guidance and services to businesses and entrepreneurs.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Mantu is made of an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 of different brands (see next slide).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0" lang="en-US" sz="14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Amaris Consulting is a Brand of Mantu ecosystem, part of the technology practice.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Regardless of their expertise or the sector they operate in, all the brands share a single mission: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and nurture a talent community to achieve businesses and entrepreneurs’ ambitions.</a:t>
            </a:r>
            <a:endParaRPr/>
          </a:p>
        </p:txBody>
      </p:sp>
      <p:pic>
        <p:nvPicPr>
          <p:cNvPr descr="A black and white outline of a person's head&#10;&#10;Description automatically generated with low confidence"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027" y="2896544"/>
            <a:ext cx="1721677" cy="52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6691" y="4205580"/>
            <a:ext cx="1467439" cy="53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"/>
          <p:cNvSpPr txBox="1"/>
          <p:nvPr>
            <p:ph idx="12" type="sldNum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6"/>
          <p:cNvSpPr txBox="1"/>
          <p:nvPr/>
        </p:nvSpPr>
        <p:spPr>
          <a:xfrm>
            <a:off x="562025" y="365126"/>
            <a:ext cx="4010781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b="0" i="0" lang="en-US" sz="32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 List</a:t>
            </a:r>
            <a:endParaRPr b="0" i="0" sz="32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6"/>
          <p:cNvSpPr txBox="1"/>
          <p:nvPr/>
        </p:nvSpPr>
        <p:spPr>
          <a:xfrm>
            <a:off x="562025" y="1711059"/>
            <a:ext cx="9101739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Pandas Doc: </a:t>
            </a:r>
            <a:r>
              <a:rPr b="0" i="0" lang="en-US" sz="1400" u="sng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https://pandas.pydata.org/docs/</a:t>
            </a:r>
            <a:endParaRPr b="0" i="0" sz="1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Polars Doc: </a:t>
            </a:r>
            <a:r>
              <a:rPr b="0" i="0" lang="en-US" sz="1400" u="sng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https://www.pola.rs/</a:t>
            </a:r>
            <a:endParaRPr b="0" i="0" sz="1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Polars User Guide: </a:t>
            </a:r>
            <a:r>
              <a:rPr b="0" i="0" lang="en-US" sz="1400" u="sng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https://pola-rs.github.io/polars-book/user-guide/</a:t>
            </a:r>
            <a:endParaRPr b="0" i="0" sz="1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e">
  <a:themeElements>
    <a:clrScheme name="Custom 6">
      <a:dk1>
        <a:srgbClr val="000000"/>
      </a:dk1>
      <a:lt1>
        <a:srgbClr val="FFFFFF"/>
      </a:lt1>
      <a:dk2>
        <a:srgbClr val="272774"/>
      </a:dk2>
      <a:lt2>
        <a:srgbClr val="F5E2DA"/>
      </a:lt2>
      <a:accent1>
        <a:srgbClr val="272774"/>
      </a:accent1>
      <a:accent2>
        <a:srgbClr val="EBC4B4"/>
      </a:accent2>
      <a:accent3>
        <a:srgbClr val="4182FF"/>
      </a:accent3>
      <a:accent4>
        <a:srgbClr val="FFDD77"/>
      </a:accent4>
      <a:accent5>
        <a:srgbClr val="7DDEB8"/>
      </a:accent5>
      <a:accent6>
        <a:srgbClr val="B880FF"/>
      </a:accent6>
      <a:hlink>
        <a:srgbClr val="4182FF"/>
      </a:hlink>
      <a:folHlink>
        <a:srgbClr val="B88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2021-11-04T15:39:02Z</dcterms:created>
  <dc:creator>ESSOLBI Cléa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0x010100CBCA6125A3E9E0469D1B969C3A4BA5CB</vt:lpwstr>
  </property>
  <property fmtid="{D5CDD505-2E9C-101B-9397-08002B2CF9AE}" pid="3" name="_dlc_DocIdItemGuid">
    <vt:lpwstr>b20cf154-3aa3-47cb-8b64-2baaf0f1d107</vt:lpwstr>
  </property>
</Properties>
</file>