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93" r:id="rId2"/>
    <p:sldId id="424" r:id="rId3"/>
    <p:sldId id="425" r:id="rId4"/>
    <p:sldId id="426" r:id="rId5"/>
    <p:sldId id="433" r:id="rId6"/>
    <p:sldId id="428" r:id="rId7"/>
    <p:sldId id="434" r:id="rId8"/>
    <p:sldId id="435" r:id="rId9"/>
    <p:sldId id="436" r:id="rId10"/>
    <p:sldId id="437" r:id="rId11"/>
    <p:sldId id="438" r:id="rId12"/>
    <p:sldId id="439" r:id="rId13"/>
    <p:sldId id="432" r:id="rId14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C5EB040-4D4F-453C-A510-EC71C7B2E9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85EDA89-47EE-417C-8B55-2925606892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B85A8F30-4983-4607-A138-CAC77A05C5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8B21-3AF4-4CE2-912E-89CCEA9C88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BF67D-8A8F-41FB-9739-B874CCC0A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0253E-E1C4-43BE-BD24-8A444DDC2C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87786-3FCE-4E31-80AE-E936D0C388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80A5C-A01B-4339-9DAA-8A760EDC3B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0A42-FE30-418A-9744-F6855A939D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57933-28C5-4C73-9964-137135762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F94C0-2AA6-4F04-913B-045F2575AB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74C4A-4A20-4D79-A768-5F0B5E1E05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A2F8C-61E1-4D3A-AAC4-877079D333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EBBB62B-8F44-42DA-AA87-0FB399FB1B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poo.profgrace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Sobrecarga de métodos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P. O. O.</a:t>
            </a:r>
          </a:p>
          <a:p>
            <a:pPr eaLnBrk="1" hangingPunct="1"/>
            <a:r>
              <a:rPr lang="pt-BR" smtClean="0"/>
              <a:t>Prof. Grace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de saída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16113"/>
            <a:ext cx="48958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4643438" y="3789363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 flipV="1">
            <a:off x="4643438" y="5229225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4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 exemplo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5184775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Line 4"/>
          <p:cNvSpPr>
            <a:spLocks noChangeShapeType="1"/>
          </p:cNvSpPr>
          <p:nvPr/>
        </p:nvSpPr>
        <p:spPr bwMode="auto">
          <a:xfrm flipH="1" flipV="1">
            <a:off x="4787900" y="4005263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 flipV="1">
            <a:off x="4787900" y="544512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0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Discussão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Precisamos dos métodos</a:t>
            </a:r>
          </a:p>
          <a:p>
            <a:pPr lvl="1"/>
            <a:r>
              <a:rPr lang="pt-BR" smtClean="0"/>
              <a:t>Set/ get saldo?</a:t>
            </a:r>
          </a:p>
          <a:p>
            <a:pPr lvl="1"/>
            <a:r>
              <a:rPr lang="pt-BR" smtClean="0"/>
              <a:t>Set/ get titular?</a:t>
            </a:r>
          </a:p>
          <a:p>
            <a:pPr lvl="1"/>
            <a:r>
              <a:rPr lang="pt-BR" smtClean="0"/>
              <a:t>Set/ get número da conta?</a:t>
            </a:r>
          </a:p>
          <a:p>
            <a:r>
              <a:rPr lang="pt-BR" smtClean="0"/>
              <a:t>Sugestão:</a:t>
            </a:r>
          </a:p>
          <a:p>
            <a:pPr lvl="1"/>
            <a:r>
              <a:rPr lang="pt-BR" smtClean="0"/>
              <a:t>Codifique os métodos set e get titular</a:t>
            </a:r>
          </a:p>
        </p:txBody>
      </p:sp>
    </p:spTree>
    <p:extLst>
      <p:ext uri="{BB962C8B-B14F-4D97-AF65-F5344CB8AC3E}">
        <p14:creationId xmlns:p14="http://schemas.microsoft.com/office/powerpoint/2010/main" val="987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62200"/>
            <a:ext cx="7910513" cy="4162425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</a:pPr>
            <a:r>
              <a:rPr lang="pt-BR" sz="2400" dirty="0" smtClean="0"/>
              <a:t>Classe Data com Ano Bissexto </a:t>
            </a:r>
            <a:endParaRPr lang="pt-BR" sz="2400" dirty="0" smtClean="0"/>
          </a:p>
          <a:p>
            <a:pPr marL="457200" lvl="1" indent="-4572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pt-BR" dirty="0"/>
              <a:t>Conta Bancaria + programa teste</a:t>
            </a:r>
          </a:p>
          <a:p>
            <a:pPr marL="457200" indent="-457200" eaLnBrk="1" hangingPunct="1">
              <a:spcBef>
                <a:spcPts val="1200"/>
              </a:spcBef>
            </a:pPr>
            <a:endParaRPr lang="pt-BR" sz="2400" dirty="0" smtClean="0"/>
          </a:p>
          <a:p>
            <a:pPr marL="457200" indent="-457200" eaLnBrk="1" hangingPunct="1">
              <a:spcBef>
                <a:spcPts val="1200"/>
              </a:spcBef>
            </a:pPr>
            <a:endParaRPr lang="pt-BR" sz="2400" dirty="0" smtClean="0"/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Enviar atividades por email até 02/04/2018: </a:t>
            </a:r>
            <a:r>
              <a:rPr lang="pt-BR" sz="2400" b="1" i="1" dirty="0" smtClean="0">
                <a:hlinkClick r:id="rId2"/>
              </a:rPr>
              <a:t>poo.profgrace@yahoo.com.br</a:t>
            </a:r>
            <a:endParaRPr lang="pt-BR" sz="2400" b="1" i="1" dirty="0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5E078-9003-474D-BEB9-A43033A64340}" type="slidenum">
              <a:rPr lang="pt-BR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E4BFE-0CD2-419C-8FAE-FD197A3F8F41}" type="slidenum">
              <a:rPr lang="pt-BR">
                <a:latin typeface="Arial" charset="0"/>
              </a:rPr>
              <a:pPr/>
              <a:t>2</a:t>
            </a:fld>
            <a:endParaRPr lang="pt-BR">
              <a:latin typeface="Arial" charset="0"/>
            </a:endParaRPr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6834188" cy="1143000"/>
          </a:xfrm>
        </p:spPr>
        <p:txBody>
          <a:bodyPr/>
          <a:lstStyle/>
          <a:p>
            <a:pPr eaLnBrk="1" hangingPunct="1"/>
            <a:r>
              <a:rPr lang="pt-BR" smtClean="0"/>
              <a:t>E se eu quisesse usar apenas algumas informações?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3068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TesteData</a:t>
            </a:r>
            <a:r>
              <a:rPr lang="pt-BR" sz="1600" b="1" dirty="0" smtClean="0">
                <a:latin typeface="Courier New" pitchFamily="49" charset="0"/>
              </a:rPr>
              <a:t> {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</a:t>
            </a:r>
            <a:r>
              <a:rPr lang="pt-BR" sz="1600" b="1" dirty="0" err="1" smtClean="0">
                <a:latin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</a:rPr>
              <a:t> (String </a:t>
            </a:r>
            <a:r>
              <a:rPr lang="pt-BR" sz="1600" b="1" dirty="0" err="1" smtClean="0">
                <a:latin typeface="Courier New" pitchFamily="49" charset="0"/>
              </a:rPr>
              <a:t>args</a:t>
            </a:r>
            <a:r>
              <a:rPr lang="pt-BR" sz="1600" b="1" dirty="0" smtClean="0">
                <a:latin typeface="Courier New" pitchFamily="49" charset="0"/>
              </a:rPr>
              <a:t>[])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 data1, data2, data3;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data1 = </a:t>
            </a:r>
            <a:r>
              <a:rPr lang="pt-BR" sz="1600" b="1" dirty="0" err="1" smtClean="0">
                <a:latin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Data(26, 03, 2018)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data2 = </a:t>
            </a:r>
            <a:r>
              <a:rPr lang="pt-BR" sz="1600" b="1" dirty="0" err="1" smtClean="0">
                <a:latin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Data(2016)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data3 = </a:t>
            </a:r>
            <a:r>
              <a:rPr lang="pt-BR" sz="1600" b="1" dirty="0" err="1" smtClean="0">
                <a:latin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Data(07, 2020)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pt-BR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System.</a:t>
            </a:r>
            <a:r>
              <a:rPr lang="pt-BR" sz="1600" b="1" dirty="0" err="1" smtClean="0">
                <a:latin typeface="Courier New" pitchFamily="49" charset="0"/>
              </a:rPr>
              <a:t>out.println</a:t>
            </a:r>
            <a:r>
              <a:rPr lang="pt-BR" sz="1600" b="1" dirty="0" smtClean="0">
                <a:latin typeface="Courier New" pitchFamily="49" charset="0"/>
              </a:rPr>
              <a:t>(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“ Hoje é “ +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data1.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 +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“ ingressei no segundo semestre de</a:t>
            </a:r>
            <a:r>
              <a:rPr lang="pt-BR" sz="1600" b="1" dirty="0" smtClean="0"/>
              <a:t> </a:t>
            </a:r>
            <a:r>
              <a:rPr lang="pt-BR" sz="1600" b="1" dirty="0" smtClean="0">
                <a:latin typeface="Courier New" pitchFamily="49" charset="0"/>
              </a:rPr>
              <a:t>“</a:t>
            </a:r>
            <a:r>
              <a:rPr lang="pt-BR" sz="1600" b="1" dirty="0" smtClean="0"/>
              <a:t> </a:t>
            </a:r>
            <a:r>
              <a:rPr lang="pt-BR" sz="1600" b="1" dirty="0" smtClean="0">
                <a:latin typeface="Courier New" pitchFamily="49" charset="0"/>
              </a:rPr>
              <a:t>+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data2.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getAno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 +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“ e me formarei em “ +			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data3.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getMes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()+”/”+data3.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getAno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pt-BR" sz="16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}	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1269" name="Picture 2" descr="http://bloguerreiro.com/wp-content/uploads/duvida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113" y="1258888"/>
            <a:ext cx="1516062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6E1A8-6C65-4276-A7B3-DE4A9CC35E96}" type="slidenum">
              <a:rPr lang="pt-BR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Construtores sobrecarregados - Classe Data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26413" cy="4235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// </a:t>
            </a:r>
            <a:r>
              <a:rPr lang="pt-BR" sz="1600" b="1" smtClean="0">
                <a:solidFill>
                  <a:srgbClr val="3366CC"/>
                </a:solidFill>
                <a:latin typeface="Courier New" pitchFamily="49" charset="0"/>
              </a:rPr>
              <a:t>construtor existente</a:t>
            </a:r>
            <a:endParaRPr lang="pt-BR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public Data (int d, int m, int a)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	setData(d, m, 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// </a:t>
            </a:r>
            <a:r>
              <a:rPr lang="pt-BR" sz="1600" b="1" smtClean="0">
                <a:solidFill>
                  <a:srgbClr val="3366CC"/>
                </a:solidFill>
                <a:latin typeface="Courier New" pitchFamily="49" charset="0"/>
              </a:rPr>
              <a:t>construtor com mês e ano</a:t>
            </a:r>
            <a:endParaRPr lang="pt-BR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public Data (int m, int a)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	setData(1, m, 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// </a:t>
            </a:r>
            <a:r>
              <a:rPr lang="pt-BR" sz="1600" b="1" smtClean="0">
                <a:solidFill>
                  <a:srgbClr val="3366CC"/>
                </a:solidFill>
                <a:latin typeface="Courier New" pitchFamily="49" charset="0"/>
              </a:rPr>
              <a:t>construtor com apenas ano</a:t>
            </a:r>
            <a:endParaRPr lang="pt-BR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public Data (int a)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	setData(1, 1, 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0A837-BCA0-4BB6-8FD2-884A0D2EE906}" type="slidenum">
              <a:rPr lang="pt-BR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Incluir métodos get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(...) // </a:t>
            </a:r>
            <a:r>
              <a:rPr lang="pt-BR" sz="1600" b="1" smtClean="0">
                <a:solidFill>
                  <a:srgbClr val="3366CC"/>
                </a:solidFill>
                <a:latin typeface="Courier New" pitchFamily="49" charset="0"/>
              </a:rPr>
              <a:t>método público – obtém dia</a:t>
            </a:r>
            <a:endParaRPr lang="pt-BR" sz="16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sz="1600" b="1" smtClean="0">
                <a:latin typeface="Courier New" pitchFamily="49" charset="0"/>
              </a:rPr>
              <a:t>public int getDia 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	return dia;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// </a:t>
            </a:r>
            <a:r>
              <a:rPr lang="pt-BR" sz="1600" b="1" smtClean="0">
                <a:solidFill>
                  <a:srgbClr val="3366CC"/>
                </a:solidFill>
                <a:latin typeface="Courier New" pitchFamily="49" charset="0"/>
              </a:rPr>
              <a:t>método público – obtém mês</a:t>
            </a:r>
            <a:endParaRPr lang="pt-BR" sz="16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sz="1600" b="1" smtClean="0">
                <a:latin typeface="Courier New" pitchFamily="49" charset="0"/>
              </a:rPr>
              <a:t>public int getMes 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	return mes;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// </a:t>
            </a:r>
            <a:r>
              <a:rPr lang="pt-BR" sz="1600" b="1" smtClean="0">
                <a:solidFill>
                  <a:srgbClr val="3366CC"/>
                </a:solidFill>
                <a:latin typeface="Courier New" pitchFamily="49" charset="0"/>
              </a:rPr>
              <a:t>método público – obtém ano</a:t>
            </a:r>
            <a:endParaRPr lang="pt-BR" sz="1600" b="1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sz="1600" b="1" smtClean="0">
                <a:latin typeface="Courier New" pitchFamily="49" charset="0"/>
              </a:rPr>
              <a:t>public int getAno 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	return ano;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1600" b="1" smtClean="0">
                <a:latin typeface="Courier New" pitchFamily="49" charset="0"/>
              </a:rPr>
              <a:t>(...)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E4BFE-0CD2-419C-8FAE-FD197A3F8F41}" type="slidenum">
              <a:rPr lang="pt-BR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683418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Teste Classe Data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3068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TesteData</a:t>
            </a:r>
            <a:r>
              <a:rPr lang="pt-BR" sz="1600" b="1" dirty="0" smtClean="0">
                <a:latin typeface="Courier New" pitchFamily="49" charset="0"/>
              </a:rPr>
              <a:t> {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</a:t>
            </a:r>
            <a:r>
              <a:rPr lang="pt-BR" sz="1600" b="1" dirty="0" err="1" smtClean="0">
                <a:latin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</a:rPr>
              <a:t> (String </a:t>
            </a:r>
            <a:r>
              <a:rPr lang="pt-BR" sz="1600" b="1" dirty="0" err="1" smtClean="0">
                <a:latin typeface="Courier New" pitchFamily="49" charset="0"/>
              </a:rPr>
              <a:t>args</a:t>
            </a:r>
            <a:r>
              <a:rPr lang="pt-BR" sz="1600" b="1" dirty="0" smtClean="0">
                <a:latin typeface="Courier New" pitchFamily="49" charset="0"/>
              </a:rPr>
              <a:t>[])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 data1, data2, data3;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data1 = </a:t>
            </a:r>
            <a:r>
              <a:rPr lang="pt-BR" sz="1600" b="1" dirty="0" err="1" smtClean="0">
                <a:latin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Data(26, 03, 2018)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data2 = </a:t>
            </a:r>
            <a:r>
              <a:rPr lang="pt-BR" sz="1600" b="1" dirty="0" err="1" smtClean="0">
                <a:latin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Data(2016)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data3 = </a:t>
            </a:r>
            <a:r>
              <a:rPr lang="pt-BR" sz="1600" b="1" dirty="0" err="1" smtClean="0">
                <a:latin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Data(07, 2020)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pt-BR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System.</a:t>
            </a:r>
            <a:r>
              <a:rPr lang="pt-BR" sz="1600" b="1" dirty="0" err="1" smtClean="0">
                <a:latin typeface="Courier New" pitchFamily="49" charset="0"/>
              </a:rPr>
              <a:t>out.println</a:t>
            </a:r>
            <a:r>
              <a:rPr lang="pt-BR" sz="1600" b="1" dirty="0" smtClean="0">
                <a:latin typeface="Courier New" pitchFamily="49" charset="0"/>
              </a:rPr>
              <a:t>(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“ Hoje é “ +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data1.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 +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“ ingressei no segundo semestre de</a:t>
            </a:r>
            <a:r>
              <a:rPr lang="pt-BR" sz="1600" b="1" dirty="0" smtClean="0"/>
              <a:t> </a:t>
            </a:r>
            <a:r>
              <a:rPr lang="pt-BR" sz="1600" b="1" dirty="0" smtClean="0">
                <a:latin typeface="Courier New" pitchFamily="49" charset="0"/>
              </a:rPr>
              <a:t>“</a:t>
            </a:r>
            <a:r>
              <a:rPr lang="pt-BR" sz="1600" b="1" dirty="0" smtClean="0"/>
              <a:t> </a:t>
            </a:r>
            <a:r>
              <a:rPr lang="pt-BR" sz="1600" b="1" dirty="0" smtClean="0">
                <a:latin typeface="Courier New" pitchFamily="49" charset="0"/>
              </a:rPr>
              <a:t>+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data2.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getAno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 +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	“ e me formarei em “ +			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data3.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getMes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()+”/”+data3.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getAno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pt-BR" sz="16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	}	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59338" y="6165850"/>
            <a:ext cx="4070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Implemente e Teste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B697A-1C46-413C-82F4-C180B180F751}" type="slidenum">
              <a:rPr lang="pt-BR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- Classe Data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dirty="0" smtClean="0"/>
              <a:t>Altere a classe Data incluindo o método bissexto( ) que informa se o ano é bissexto ou não (booleano);</a:t>
            </a:r>
          </a:p>
          <a:p>
            <a:pPr eaLnBrk="1" hangingPunct="1">
              <a:lnSpc>
                <a:spcPct val="120000"/>
              </a:lnSpc>
            </a:pPr>
            <a:r>
              <a:rPr lang="pt-BR" dirty="0" smtClean="0"/>
              <a:t>Utilize este método para validar a quantidade de dias de fevereiro;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Atividade </a:t>
            </a:r>
            <a:r>
              <a:rPr lang="pt-BR" sz="3200" dirty="0" smtClean="0"/>
              <a:t>Extra</a:t>
            </a:r>
            <a:br>
              <a:rPr lang="pt-BR" sz="3200" dirty="0" smtClean="0"/>
            </a:br>
            <a:r>
              <a:rPr lang="pt-BR" sz="3200" dirty="0" smtClean="0"/>
              <a:t>Classe </a:t>
            </a:r>
            <a:r>
              <a:rPr lang="pt-BR" sz="3200" dirty="0" err="1" smtClean="0"/>
              <a:t>ContaCorrente</a:t>
            </a:r>
            <a:endParaRPr lang="pt-BR" sz="32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993062" cy="4248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400" smtClean="0"/>
              <a:t>Atributos (variáveis de instância)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Número da conta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Titular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Saldo</a:t>
            </a:r>
          </a:p>
          <a:p>
            <a:pPr>
              <a:lnSpc>
                <a:spcPct val="110000"/>
              </a:lnSpc>
            </a:pPr>
            <a:r>
              <a:rPr lang="pt-BR" sz="2400" smtClean="0"/>
              <a:t>Métodos (operações/ tarefas)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Construtor: inicializa titular, numero da conta e saldo (sempre maior ou igual a zero);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Depósito (atualizar saldo acrescido da quantia depositada);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Saque (atualizar saldo decrescido da quantia sacada);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Exibir dados da conta</a:t>
            </a:r>
          </a:p>
        </p:txBody>
      </p:sp>
      <p:pic>
        <p:nvPicPr>
          <p:cNvPr id="35844" name="Picture 6" descr="MC90039094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2492375"/>
            <a:ext cx="2176462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– Conta corrente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693025" cy="3724275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pt-BR" smtClean="0"/>
              <a:t>Implemente a classe ContaCorrente</a:t>
            </a:r>
          </a:p>
          <a:p>
            <a:pPr marL="914400" lvl="1" indent="-457200">
              <a:lnSpc>
                <a:spcPct val="120000"/>
              </a:lnSpc>
            </a:pPr>
            <a:r>
              <a:rPr lang="pt-BR" smtClean="0"/>
              <a:t>O valor inicial do saldo deve ser sempre maior ou igual a 0;</a:t>
            </a:r>
          </a:p>
          <a:p>
            <a:pPr marL="914400" lvl="1" indent="-457200">
              <a:lnSpc>
                <a:spcPct val="120000"/>
              </a:lnSpc>
            </a:pPr>
            <a:r>
              <a:rPr lang="pt-BR" smtClean="0"/>
              <a:t>Não esqueça de validar os valores de saque e depósito (não devem ser menores que zero).</a:t>
            </a:r>
          </a:p>
        </p:txBody>
      </p:sp>
    </p:spTree>
    <p:extLst>
      <p:ext uri="{BB962C8B-B14F-4D97-AF65-F5344CB8AC3E}">
        <p14:creationId xmlns:p14="http://schemas.microsoft.com/office/powerpoint/2010/main" val="31814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 teste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895475"/>
            <a:ext cx="8388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8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2847</TotalTime>
  <Words>253</Words>
  <Application>Microsoft Office PowerPoint</Application>
  <PresentationFormat>Apresentação na tela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Times New Roman</vt:lpstr>
      <vt:lpstr>Wingdings</vt:lpstr>
      <vt:lpstr>Cápsulas</vt:lpstr>
      <vt:lpstr>Sobrecarga de métodos </vt:lpstr>
      <vt:lpstr>E se eu quisesse usar apenas algumas informações?</vt:lpstr>
      <vt:lpstr>Construtores sobrecarregados - Classe Data</vt:lpstr>
      <vt:lpstr>Incluir métodos get</vt:lpstr>
      <vt:lpstr>Teste Classe Data</vt:lpstr>
      <vt:lpstr>Atividade - Classe Data</vt:lpstr>
      <vt:lpstr>Atividade Extra Classe ContaCorrente</vt:lpstr>
      <vt:lpstr>Atividade – Conta corrente</vt:lpstr>
      <vt:lpstr>Programa teste</vt:lpstr>
      <vt:lpstr>Exemplo de saída</vt:lpstr>
      <vt:lpstr>Outro exemplo</vt:lpstr>
      <vt:lpstr>Discussão</vt:lpstr>
      <vt:lpstr>Atividades</vt:lpstr>
    </vt:vector>
  </TitlesOfParts>
  <Company>Outgrow / Lukiano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professor</cp:lastModifiedBy>
  <cp:revision>413</cp:revision>
  <dcterms:created xsi:type="dcterms:W3CDTF">2008-07-15T02:11:57Z</dcterms:created>
  <dcterms:modified xsi:type="dcterms:W3CDTF">2018-03-26T23:08:40Z</dcterms:modified>
</cp:coreProperties>
</file>