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1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2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2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AFFD-7215-4C28-B356-5966A1E76375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7D0D-4025-42A0-8C74-F20C2F81C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5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/>
          <a:lstStyle/>
          <a:p>
            <a:r>
              <a:rPr lang="pt-BR" dirty="0" smtClean="0"/>
              <a:t>Relatório de desempenho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863"/>
          </a:xfrm>
        </p:spPr>
      </p:pic>
      <p:sp>
        <p:nvSpPr>
          <p:cNvPr id="5" name="CaixaDeTexto 4"/>
          <p:cNvSpPr txBox="1"/>
          <p:nvPr/>
        </p:nvSpPr>
        <p:spPr>
          <a:xfrm>
            <a:off x="3117272" y="238473"/>
            <a:ext cx="692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Relatório de desempenho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74913" y="53807"/>
            <a:ext cx="2767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FIRSTER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78774" y="1953549"/>
            <a:ext cx="174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Objetivo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6" y="1953549"/>
            <a:ext cx="479648" cy="47964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38200" y="2476769"/>
            <a:ext cx="1090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Direcionar empresa para tomada de decisão referente a desempenho dos vendedores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86024" y="3421341"/>
            <a:ext cx="4000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Cenário atual da empresa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6" y="3177714"/>
            <a:ext cx="694148" cy="6941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1876" y="4016214"/>
            <a:ext cx="11513921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>
                <a:solidFill>
                  <a:schemeClr val="bg1"/>
                </a:solidFill>
              </a:rPr>
              <a:t>Foi identificada uma alta variação no número de vendas entre os vendedores. 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Por esse motivo, foi solicitada uma análise abrangendo as vendas do ano de 2024 nos estados de São Paulo e Minas Gerais. </a:t>
            </a:r>
          </a:p>
          <a:p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dirty="0" smtClean="0">
                <a:solidFill>
                  <a:schemeClr val="bg1"/>
                </a:solidFill>
              </a:rPr>
              <a:t>É necessário realizar uma avaliação detalhada dos quatro trimestres do ano, identificando em qual período ocorre essa variação.</a:t>
            </a:r>
          </a:p>
          <a:p>
            <a:r>
              <a:rPr lang="pt-BR" sz="1700" dirty="0" smtClean="0">
                <a:solidFill>
                  <a:schemeClr val="bg1"/>
                </a:solidFill>
              </a:rPr>
              <a:t>Com isso, será possível avaliar os pontos fortes e fracos, além de propor melhorias para aumentar o potencial da empresa.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7" y="5428698"/>
            <a:ext cx="797569" cy="797569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635191" y="5748466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Público-alvo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1876" y="6238368"/>
            <a:ext cx="205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Lideres e gestores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tângulo 5"/>
          <p:cNvSpPr/>
          <p:nvPr/>
        </p:nvSpPr>
        <p:spPr>
          <a:xfrm>
            <a:off x="151016" y="12243"/>
            <a:ext cx="27136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FIRSTER</a:t>
            </a:r>
            <a:endParaRPr lang="pt-BR" sz="6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9482" y="4405908"/>
            <a:ext cx="1189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om </a:t>
            </a:r>
            <a:r>
              <a:rPr lang="pt-BR" dirty="0">
                <a:solidFill>
                  <a:schemeClr val="bg1"/>
                </a:solidFill>
              </a:rPr>
              <a:t>base na análise do gráfico dos dois primeiros trimestres do ano, março apresentou a maior queda nas vendas,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registrando </a:t>
            </a:r>
            <a:r>
              <a:rPr lang="pt-BR" dirty="0">
                <a:solidFill>
                  <a:schemeClr val="bg1"/>
                </a:solidFill>
              </a:rPr>
              <a:t>a menor porcentagem no período. Em contrapartida, abril destacou-se como o mês com a maior taxa de vendas,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liderando </a:t>
            </a:r>
            <a:r>
              <a:rPr lang="pt-BR" dirty="0">
                <a:solidFill>
                  <a:schemeClr val="bg1"/>
                </a:solidFill>
              </a:rPr>
              <a:t>o desempenho no intervalo analisado.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23046" y="135353"/>
            <a:ext cx="2197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Variação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85" y="1216820"/>
            <a:ext cx="5725633" cy="28955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8" y="1216820"/>
            <a:ext cx="5667375" cy="291059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25918" y="5616179"/>
            <a:ext cx="1157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Observa-se também que essa variação se repete entre os meses de junho e julho, sendo que, em junho,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 taxa de vendas foi significativamente maior em comparação a julho, resultando em uma diferença bastante discrepante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entre os dois períodos.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113860" y="3295"/>
            <a:ext cx="27136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FIRSTER</a:t>
            </a:r>
            <a:endParaRPr lang="pt-BR" sz="6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87619" y="365125"/>
            <a:ext cx="391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Pontos de melhoria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7993" y="1797608"/>
            <a:ext cx="1097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Ação a ser tomada: </a:t>
            </a:r>
            <a:r>
              <a:rPr lang="pt-BR" sz="2400" dirty="0">
                <a:solidFill>
                  <a:schemeClr val="bg1"/>
                </a:solidFill>
              </a:rPr>
              <a:t>Identificar os fatores que contribuíram para as quedas em março e julho, como sazonalidade, mudanças na demanda, estratégias de marketing insuficientes, ou ações de concorrentes.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7993" y="3391534"/>
            <a:ext cx="1096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Realizar pesquisas com clientes para entender possíveis insatisfações ou mudanças no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comportamento </a:t>
            </a:r>
            <a:r>
              <a:rPr lang="pt-BR" sz="2400" dirty="0">
                <a:solidFill>
                  <a:schemeClr val="bg1"/>
                </a:solidFill>
              </a:rPr>
              <a:t>de consumo.</a:t>
            </a:r>
          </a:p>
        </p:txBody>
      </p:sp>
    </p:spTree>
    <p:extLst>
      <p:ext uri="{BB962C8B-B14F-4D97-AF65-F5344CB8AC3E}">
        <p14:creationId xmlns:p14="http://schemas.microsoft.com/office/powerpoint/2010/main" val="41563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113860" y="3295"/>
            <a:ext cx="27136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FIRSTER</a:t>
            </a:r>
            <a:endParaRPr lang="pt-BR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310682"/>
            <a:ext cx="6743700" cy="33528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093954" y="204790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Vendedores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3913" y="5193540"/>
            <a:ext cx="11264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Analisando a venda total dos vendedores entre Janeiro até Junho, podemos analisar que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há uma discrepância no numero de vendas.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113860" y="3295"/>
            <a:ext cx="27136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FIRSTER</a:t>
            </a:r>
            <a:endParaRPr lang="pt-BR" sz="6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87619" y="365125"/>
            <a:ext cx="391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Pontos de melhoria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7993" y="1797608"/>
            <a:ext cx="1097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Ação a ser tomada: </a:t>
            </a:r>
            <a:r>
              <a:rPr lang="pt-BR" sz="2400" dirty="0">
                <a:solidFill>
                  <a:schemeClr val="bg1"/>
                </a:solidFill>
              </a:rPr>
              <a:t>Verificar fatores que podem estar impactando o desempenho, como dificuldades em abordagem, treinamento insuficiente, ou desafios específicos na região de atuação.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69869" y="39942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97993" y="3323455"/>
            <a:ext cx="1097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Promover a troca de experiências e práticas entre os vendedores com melhor desempenho e os demais, Estimular o trabalho em equipe, criando um ambiente onde os vendedores se apoiem mutuamente para superar desafios.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97993" y="5041862"/>
            <a:ext cx="10873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Avaliar se a distribuição de leads, regiões ou segmentos está equilibrada entre os vendedores.</a:t>
            </a:r>
          </a:p>
        </p:txBody>
      </p:sp>
    </p:spTree>
    <p:extLst>
      <p:ext uri="{BB962C8B-B14F-4D97-AF65-F5344CB8AC3E}">
        <p14:creationId xmlns:p14="http://schemas.microsoft.com/office/powerpoint/2010/main" val="42798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-400050"/>
            <a:ext cx="12372975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1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Relatório de desempenho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Kevin</dc:creator>
  <cp:lastModifiedBy>Kevin</cp:lastModifiedBy>
  <cp:revision>12</cp:revision>
  <dcterms:created xsi:type="dcterms:W3CDTF">2024-11-27T12:20:54Z</dcterms:created>
  <dcterms:modified xsi:type="dcterms:W3CDTF">2024-11-28T13:14:36Z</dcterms:modified>
</cp:coreProperties>
</file>