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FE83D-2257-8AFB-0C6E-4959ECB5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BA518B-74E6-150E-EAE3-673BEA21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994E6-7531-C2AC-95B0-A5F7018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503CD-8C57-4C8D-4140-BA2608F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AB984-810F-7581-93C2-F1EC6A32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654B3-8AE9-525E-C699-3B5B6B09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C72FDD-2D2A-1EBF-AD79-7FDF1508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CD8C3-AD36-CF51-94E6-1D68C06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A2C7AB-D697-AB16-82B9-735F5AF4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530D2-0D87-6A9A-06F5-FCF02AC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21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C964F7-20DA-C6FA-2986-EF5BBA74F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43038-6A48-274F-A95C-C9CD3879A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C0B28-C2DB-2216-E21C-A863AB72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2378E-BA46-E1F8-2426-100C4EAE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9AACC-DC70-73F6-43CC-1060FE82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6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B087C-61B6-4339-B452-491FD143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796AB-9E7F-980D-85CC-F0875E9D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9EA5E-CF70-B649-D32A-5B03F1F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FCEE6-C91F-BB48-F085-C0784607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314ED-ADEE-01A6-EA64-BBD891D0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7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2052-AC43-8D39-8B83-A92DD8BC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46F06-AFE6-6C6B-491B-E38BFD20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9C032-9AE8-CB68-B223-38A8055A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48A8C-3EF3-754F-5184-92C7C737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792F7-1CC7-F092-029E-E9A2DC89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E425-3F4C-A404-DEE2-1303C2EC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1DB9B-0169-9D7B-8CFA-DFCA92336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BCBC9-9CC4-9F7A-1B15-A6FD8336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52E12F-861F-4BCE-F67D-5BE8D842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8E5CF-21E0-D8C9-41EB-CFA23761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59EE7-E927-247E-0C00-43236A22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2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31B0B-1866-806F-7976-B8864F6B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7497D-B673-3429-EBE0-BE68896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49E0CC-4D2E-4628-6A37-9DF9A859D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F020D-5DB0-3FE1-04BA-5A1213DD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5338AB-3F80-09B9-572A-3883ECB70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7AB2F2-A209-BF9C-36E7-D0FC639F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018020-3397-8613-71A5-E6A7A612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7C9D1F-3363-69B8-C382-B2E5B8C0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39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7983E-3127-5ABE-2A14-DC536B19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13A0A-9554-BD80-FF55-B11F8818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FF7142-72BB-31D1-8759-C97210D4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E67D24-AA16-5D96-76E5-7079267D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0545DA-A3E5-8F9A-A570-99F2D80E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AEFAEF-5EAF-A457-737F-75C3FDF4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4F5547-36BF-812B-F06E-FE389C63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5BF4-2554-A0EC-0B6E-4F33AE02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E32DA-8301-3A48-8E5F-06F1CA05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81971-D342-8C10-72BA-3E1DAD0D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BDD3EF-498D-0663-421D-C412EFAE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49B5A-B007-4CB2-C947-097DAE4C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3F8A4-BB11-24E0-613E-D6DA837E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28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94D51-53F5-66D4-D7A4-AA0F5324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EBC2C0-5AF0-F828-A50A-F7B946E3D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EA9A2E-847D-0CE6-3A4F-8072E01F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78BA1C-057E-4059-4741-36DDC80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C38E38-255A-4FE2-D41B-519203FC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38EFA-0F64-478D-7C1F-CB2FB533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F51C66-AA5A-F197-4A5E-ED6B4502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8BAEA7-4D8A-C0A6-C9DA-314DE1F8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49E2A-DA4E-5849-F046-09CE47C4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D455-6BE5-41A3-94FF-B771F8937498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EA68B-2F1F-AC4A-912F-2D22F7E0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E605A-C452-5073-50F4-062AF4DC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3BC-A55E-42EF-8F6A-9520DD3D5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3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stema Operacional Distribuído – Wikipédia, a enciclopédia livre">
            <a:extLst>
              <a:ext uri="{FF2B5EF4-FFF2-40B4-BE49-F238E27FC236}">
                <a16:creationId xmlns:a16="http://schemas.microsoft.com/office/drawing/2014/main" id="{1AB31B41-B6A8-2636-1232-0D827284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5" y="839363"/>
            <a:ext cx="9553393" cy="6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BA8A91-C297-36F1-7F40-05209F04730E}"/>
              </a:ext>
            </a:extLst>
          </p:cNvPr>
          <p:cNvSpPr txBox="1"/>
          <p:nvPr/>
        </p:nvSpPr>
        <p:spPr>
          <a:xfrm>
            <a:off x="3051109" y="131477"/>
            <a:ext cx="5822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20421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BA8A91-C297-36F1-7F40-05209F04730E}"/>
              </a:ext>
            </a:extLst>
          </p:cNvPr>
          <p:cNvSpPr txBox="1"/>
          <p:nvPr/>
        </p:nvSpPr>
        <p:spPr>
          <a:xfrm>
            <a:off x="3051109" y="131477"/>
            <a:ext cx="5822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Projeto Cantina</a:t>
            </a:r>
          </a:p>
        </p:txBody>
      </p:sp>
      <p:pic>
        <p:nvPicPr>
          <p:cNvPr id="2052" name="Picture 4" descr="Cantina png | PNGWing">
            <a:extLst>
              <a:ext uri="{FF2B5EF4-FFF2-40B4-BE49-F238E27FC236}">
                <a16:creationId xmlns:a16="http://schemas.microsoft.com/office/drawing/2014/main" id="{D26D1B98-9357-7296-1DD9-5EC0EA2C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3" y="1007585"/>
            <a:ext cx="6820677" cy="51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BA8A91-C297-36F1-7F40-05209F04730E}"/>
              </a:ext>
            </a:extLst>
          </p:cNvPr>
          <p:cNvSpPr txBox="1"/>
          <p:nvPr/>
        </p:nvSpPr>
        <p:spPr>
          <a:xfrm>
            <a:off x="3051109" y="131477"/>
            <a:ext cx="8571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Módulos Implementados -&gt; </a:t>
            </a:r>
            <a:r>
              <a:rPr lang="pt-BR" sz="4000" dirty="0" err="1"/>
              <a:t>CantinaWebApi</a:t>
            </a:r>
            <a:endParaRPr lang="pt-BR" sz="4000" dirty="0"/>
          </a:p>
        </p:txBody>
      </p:sp>
      <p:pic>
        <p:nvPicPr>
          <p:cNvPr id="3074" name="Picture 2" descr="Web API Tutorial - JavaTpoint">
            <a:extLst>
              <a:ext uri="{FF2B5EF4-FFF2-40B4-BE49-F238E27FC236}">
                <a16:creationId xmlns:a16="http://schemas.microsoft.com/office/drawing/2014/main" id="{DE6A0DD0-4D44-4372-0E23-2A57EED3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" y="1478127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D12574-6B2B-5A5E-0763-A70DFC0D33B1}"/>
              </a:ext>
            </a:extLst>
          </p:cNvPr>
          <p:cNvSpPr txBox="1"/>
          <p:nvPr/>
        </p:nvSpPr>
        <p:spPr>
          <a:xfrm>
            <a:off x="3051109" y="1828800"/>
            <a:ext cx="8589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Tecnologias:</a:t>
            </a:r>
          </a:p>
          <a:p>
            <a:r>
              <a:rPr lang="pt-BR" dirty="0"/>
              <a:t>- Linguagem C#</a:t>
            </a:r>
          </a:p>
          <a:p>
            <a:r>
              <a:rPr lang="pt-BR" dirty="0"/>
              <a:t>- Pacote </a:t>
            </a:r>
            <a:r>
              <a:rPr lang="pt-BR" dirty="0" err="1"/>
              <a:t>Microsoft.AspNetCore.Authentication.JwtBearer</a:t>
            </a:r>
            <a:r>
              <a:rPr lang="pt-BR" dirty="0"/>
              <a:t> para criação e validação de tokens.</a:t>
            </a:r>
          </a:p>
          <a:p>
            <a:r>
              <a:rPr lang="pt-BR" dirty="0"/>
              <a:t>- </a:t>
            </a:r>
            <a:r>
              <a:rPr lang="pt-BR" dirty="0" err="1"/>
              <a:t>Migrations</a:t>
            </a:r>
            <a:r>
              <a:rPr lang="pt-BR" dirty="0"/>
              <a:t> e pacote </a:t>
            </a:r>
            <a:r>
              <a:rPr lang="pt-BR" dirty="0" err="1"/>
              <a:t>Microsoft.EntityFrameworkCore</a:t>
            </a:r>
            <a:r>
              <a:rPr lang="pt-BR" dirty="0"/>
              <a:t> para conexão com banco de dados e gerenciamento/versionamento das estruturas da base de dados.</a:t>
            </a:r>
          </a:p>
          <a:p>
            <a:r>
              <a:rPr lang="pt-BR" dirty="0"/>
              <a:t>- Pacote </a:t>
            </a:r>
            <a:r>
              <a:rPr lang="pt-BR" dirty="0" err="1"/>
              <a:t>RabbitMQ.Client</a:t>
            </a:r>
            <a:r>
              <a:rPr lang="pt-BR" dirty="0"/>
              <a:t> para conexão com </a:t>
            </a:r>
            <a:r>
              <a:rPr lang="pt-BR" dirty="0" err="1"/>
              <a:t>RabbitMQ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Responsabilidades:</a:t>
            </a:r>
          </a:p>
          <a:p>
            <a:r>
              <a:rPr lang="pt-BR" dirty="0"/>
              <a:t>- Receber requisições https de pedidos</a:t>
            </a:r>
          </a:p>
          <a:p>
            <a:r>
              <a:rPr lang="pt-BR" dirty="0"/>
              <a:t>- Registro de clientes, produtos e pedidos na base de dados.</a:t>
            </a:r>
          </a:p>
          <a:p>
            <a:r>
              <a:rPr lang="pt-BR" dirty="0"/>
              <a:t>- Enviar as requisições de pedidos ao </a:t>
            </a:r>
            <a:r>
              <a:rPr lang="pt-BR" dirty="0" err="1"/>
              <a:t>RabbitMQ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3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BA8A91-C297-36F1-7F40-05209F04730E}"/>
              </a:ext>
            </a:extLst>
          </p:cNvPr>
          <p:cNvSpPr txBox="1"/>
          <p:nvPr/>
        </p:nvSpPr>
        <p:spPr>
          <a:xfrm>
            <a:off x="3051109" y="131477"/>
            <a:ext cx="8571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Módulos Implementados -&gt; </a:t>
            </a:r>
            <a:r>
              <a:rPr lang="pt-BR" sz="4000" dirty="0" err="1"/>
              <a:t>RabbitMQConsumer</a:t>
            </a:r>
            <a:endParaRPr lang="pt-BR" sz="4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D12574-6B2B-5A5E-0763-A70DFC0D33B1}"/>
              </a:ext>
            </a:extLst>
          </p:cNvPr>
          <p:cNvSpPr txBox="1"/>
          <p:nvPr/>
        </p:nvSpPr>
        <p:spPr>
          <a:xfrm>
            <a:off x="5197150" y="1587070"/>
            <a:ext cx="5570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Tecnologias:</a:t>
            </a:r>
          </a:p>
          <a:p>
            <a:r>
              <a:rPr lang="pt-BR" dirty="0"/>
              <a:t>- Linguagem </a:t>
            </a:r>
            <a:r>
              <a:rPr lang="pt-BR" dirty="0" err="1"/>
              <a:t>python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Responsabilidades:</a:t>
            </a:r>
          </a:p>
          <a:p>
            <a:r>
              <a:rPr lang="pt-BR" dirty="0"/>
              <a:t>- Consumir os pedidos da fila do </a:t>
            </a:r>
            <a:r>
              <a:rPr lang="pt-BR" dirty="0" err="1"/>
              <a:t>RabbiMQ</a:t>
            </a:r>
            <a:r>
              <a:rPr lang="pt-BR" dirty="0"/>
              <a:t>.</a:t>
            </a:r>
          </a:p>
          <a:p>
            <a:r>
              <a:rPr lang="pt-BR" dirty="0"/>
              <a:t>- Enviar notificações de pedidos via socket </a:t>
            </a:r>
            <a:r>
              <a:rPr lang="pt-BR" dirty="0" err="1"/>
              <a:t>tcp</a:t>
            </a:r>
            <a:r>
              <a:rPr lang="pt-BR" dirty="0"/>
              <a:t> ao Server.py</a:t>
            </a:r>
          </a:p>
        </p:txBody>
      </p:sp>
      <p:pic>
        <p:nvPicPr>
          <p:cNvPr id="4100" name="Picture 4" descr="Install RabbitMQ server in CentOS 7 | Unixmen">
            <a:extLst>
              <a:ext uri="{FF2B5EF4-FFF2-40B4-BE49-F238E27FC236}">
                <a16:creationId xmlns:a16="http://schemas.microsoft.com/office/drawing/2014/main" id="{C2BC47E7-099B-C7B7-9730-BA2AFC78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7" y="1325204"/>
            <a:ext cx="4902848" cy="242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6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BA8A91-C297-36F1-7F40-05209F04730E}"/>
              </a:ext>
            </a:extLst>
          </p:cNvPr>
          <p:cNvSpPr txBox="1"/>
          <p:nvPr/>
        </p:nvSpPr>
        <p:spPr>
          <a:xfrm>
            <a:off x="3051109" y="131477"/>
            <a:ext cx="8571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Módulos Implementados -&gt; Server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D12574-6B2B-5A5E-0763-A70DFC0D33B1}"/>
              </a:ext>
            </a:extLst>
          </p:cNvPr>
          <p:cNvSpPr txBox="1"/>
          <p:nvPr/>
        </p:nvSpPr>
        <p:spPr>
          <a:xfrm>
            <a:off x="5197150" y="1587070"/>
            <a:ext cx="5570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Tecnologias:</a:t>
            </a:r>
          </a:p>
          <a:p>
            <a:r>
              <a:rPr lang="pt-BR" dirty="0"/>
              <a:t>- Linguagem </a:t>
            </a:r>
            <a:r>
              <a:rPr lang="pt-BR" dirty="0" err="1"/>
              <a:t>python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Responsabilidades:</a:t>
            </a:r>
          </a:p>
          <a:p>
            <a:r>
              <a:rPr lang="pt-BR" dirty="0"/>
              <a:t>- Realizar o processamento dos pedidos.</a:t>
            </a:r>
          </a:p>
          <a:p>
            <a:r>
              <a:rPr lang="pt-BR" dirty="0"/>
              <a:t>- Enviar notificações de pedidos prontos via socket </a:t>
            </a:r>
            <a:r>
              <a:rPr lang="pt-BR" dirty="0" err="1"/>
              <a:t>tcp</a:t>
            </a:r>
            <a:r>
              <a:rPr lang="pt-BR" dirty="0"/>
              <a:t> ao Monitor.py</a:t>
            </a:r>
          </a:p>
        </p:txBody>
      </p:sp>
      <p:pic>
        <p:nvPicPr>
          <p:cNvPr id="5122" name="Picture 2" descr="Quais são os problemas mais comuns com servidores compartilhados? | Dicas  de Hospedagem de Sites">
            <a:extLst>
              <a:ext uri="{FF2B5EF4-FFF2-40B4-BE49-F238E27FC236}">
                <a16:creationId xmlns:a16="http://schemas.microsoft.com/office/drawing/2014/main" id="{E2AADEA4-58F6-DDC2-FA6A-A59A4D5A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87069"/>
            <a:ext cx="4173019" cy="242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BA8A91-C297-36F1-7F40-05209F04730E}"/>
              </a:ext>
            </a:extLst>
          </p:cNvPr>
          <p:cNvSpPr txBox="1"/>
          <p:nvPr/>
        </p:nvSpPr>
        <p:spPr>
          <a:xfrm>
            <a:off x="3051109" y="131477"/>
            <a:ext cx="8571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Módulos Implementados -&gt; Monitor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D12574-6B2B-5A5E-0763-A70DFC0D33B1}"/>
              </a:ext>
            </a:extLst>
          </p:cNvPr>
          <p:cNvSpPr txBox="1"/>
          <p:nvPr/>
        </p:nvSpPr>
        <p:spPr>
          <a:xfrm>
            <a:off x="5197150" y="1587070"/>
            <a:ext cx="5570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Tecnologias:</a:t>
            </a:r>
          </a:p>
          <a:p>
            <a:r>
              <a:rPr lang="pt-BR" dirty="0"/>
              <a:t>- Linguagem </a:t>
            </a:r>
            <a:r>
              <a:rPr lang="pt-BR" dirty="0" err="1"/>
              <a:t>python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Responsabilidades:</a:t>
            </a:r>
          </a:p>
          <a:p>
            <a:r>
              <a:rPr lang="pt-BR" dirty="0"/>
              <a:t>- Conectar via socket </a:t>
            </a:r>
            <a:r>
              <a:rPr lang="pt-BR" dirty="0" err="1"/>
              <a:t>tcp</a:t>
            </a:r>
            <a:r>
              <a:rPr lang="pt-BR" dirty="0"/>
              <a:t> ao Servidor para receber as notificações de pedidos prontos.</a:t>
            </a:r>
          </a:p>
          <a:p>
            <a:r>
              <a:rPr lang="pt-BR" dirty="0"/>
              <a:t>- Exibir as informações do pedido.</a:t>
            </a:r>
          </a:p>
        </p:txBody>
      </p:sp>
      <p:pic>
        <p:nvPicPr>
          <p:cNvPr id="6146" name="Picture 2" descr="Monitoramento NOC: excelência no atendimento para seu usuário!">
            <a:extLst>
              <a:ext uri="{FF2B5EF4-FFF2-40B4-BE49-F238E27FC236}">
                <a16:creationId xmlns:a16="http://schemas.microsoft.com/office/drawing/2014/main" id="{D556BA21-5C06-E94A-69D0-A7D5DC5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598"/>
            <a:ext cx="5072775" cy="285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64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formiga karal</dc:creator>
  <cp:lastModifiedBy>lucas formiga karal</cp:lastModifiedBy>
  <cp:revision>1</cp:revision>
  <dcterms:created xsi:type="dcterms:W3CDTF">2023-12-21T13:32:46Z</dcterms:created>
  <dcterms:modified xsi:type="dcterms:W3CDTF">2023-12-21T13:57:02Z</dcterms:modified>
</cp:coreProperties>
</file>