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SERGIO DE OLIVEIRA" initials="LSDO" lastIdx="1" clrIdx="0">
    <p:extLst>
      <p:ext uri="{19B8F6BF-5375-455C-9EA6-DF929625EA0E}">
        <p15:presenceInfo xmlns:p15="http://schemas.microsoft.com/office/powerpoint/2012/main" userId="LUCAS SERGIO DE OLIV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8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2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8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9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0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3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3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0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7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lassifica%C3%A7%C3%A3o_SAE#SAE_6XXX_%E2%80%93_a%C3%A7o-Cromo-Van%C3%A1dio" TargetMode="External"/><Relationship Id="rId2" Type="http://schemas.openxmlformats.org/officeDocument/2006/relationships/hyperlink" Target="https://www.foxlux.com.br/blog/dicas/as-propriedades-do-cromo-vanad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ratamentotermico.com/revenimento.html" TargetMode="External"/><Relationship Id="rId5" Type="http://schemas.openxmlformats.org/officeDocument/2006/relationships/hyperlink" Target="http://tratamentotermico.com/tempera.html" TargetMode="External"/><Relationship Id="rId4" Type="http://schemas.openxmlformats.org/officeDocument/2006/relationships/hyperlink" Target="https://armazemdtudo.com.br/blog/post/ferramentas-de-aco-cromo-vanadio-ou-carbono-askeyMi01LTItMC0wLWM_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9356978-7DEA-4621-B9D2-9E670F916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15" r="395"/>
          <a:stretch/>
        </p:blipFill>
        <p:spPr>
          <a:xfrm>
            <a:off x="4639057" y="-1"/>
            <a:ext cx="7552943" cy="6858001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C7D496-A5B1-46DD-9CF8-12F713835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87" y="316756"/>
            <a:ext cx="3458362" cy="113700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</a:rPr>
              <a:t>Fatec S.J.C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745A62-FDB4-4DC6-8FB5-274A4F0675CA}"/>
              </a:ext>
            </a:extLst>
          </p:cNvPr>
          <p:cNvSpPr txBox="1"/>
          <p:nvPr/>
        </p:nvSpPr>
        <p:spPr>
          <a:xfrm>
            <a:off x="526472" y="1101006"/>
            <a:ext cx="3285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Prof. Cliente: Felix </a:t>
            </a:r>
            <a:r>
              <a:rPr lang="pt-BR" dirty="0" err="1"/>
              <a:t>Strottmann</a:t>
            </a:r>
            <a:endParaRPr lang="pt-BR" dirty="0"/>
          </a:p>
          <a:p>
            <a:endParaRPr lang="pt-BR" dirty="0"/>
          </a:p>
          <a:p>
            <a:r>
              <a:rPr lang="pt-BR" dirty="0"/>
              <a:t>Prof. Orientador: Alexandre </a:t>
            </a:r>
            <a:r>
              <a:rPr lang="pt-BR" dirty="0" err="1"/>
              <a:t>Zaramela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39B873-0F00-4468-A898-AC48F89A4263}"/>
              </a:ext>
            </a:extLst>
          </p:cNvPr>
          <p:cNvSpPr txBox="1"/>
          <p:nvPr/>
        </p:nvSpPr>
        <p:spPr>
          <a:xfrm>
            <a:off x="343279" y="2742926"/>
            <a:ext cx="39756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Projeto integrador transversal:</a:t>
            </a:r>
          </a:p>
          <a:p>
            <a:r>
              <a:rPr lang="pt-BR" sz="2000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Chave de retenção para cilindro 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B38F47-31DF-4EF4-BF48-98ABCC7C4D8E}"/>
              </a:ext>
            </a:extLst>
          </p:cNvPr>
          <p:cNvSpPr txBox="1"/>
          <p:nvPr/>
        </p:nvSpPr>
        <p:spPr>
          <a:xfrm>
            <a:off x="343279" y="4220254"/>
            <a:ext cx="41549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Nomes dos integrantes: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Christian Arilio Bezerra de Queiroz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Lucas Sergio de Oliveira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Mayara Carolina Ferreira de Lima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Karen </a:t>
            </a:r>
            <a:r>
              <a:rPr lang="pt-BR" sz="1400" dirty="0" err="1"/>
              <a:t>Roithmeier</a:t>
            </a:r>
            <a:r>
              <a:rPr lang="pt-BR" sz="1400" dirty="0"/>
              <a:t> Rodrigues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Antônio Carlos de Oliveira Carvalho Ferreira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Paulo Henrique Conceição Dias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André Luiz Ribeiro</a:t>
            </a:r>
          </a:p>
        </p:txBody>
      </p:sp>
      <p:pic>
        <p:nvPicPr>
          <p:cNvPr id="10" name="Imagem 9" descr="Uma imagem contendo desenho&#10;&#10;Descrição gerada automaticamente">
            <a:extLst>
              <a:ext uri="{FF2B5EF4-FFF2-40B4-BE49-F238E27FC236}">
                <a16:creationId xmlns:a16="http://schemas.microsoft.com/office/drawing/2014/main" id="{424CA9BB-8734-43FA-B435-5F49CF931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5417" y1="31556" x2="40083" y2="36444"/>
                        <a14:foregroundMark x1="40083" y1="36444" x2="41333" y2="52296"/>
                        <a14:foregroundMark x1="41333" y1="52296" x2="41333" y2="54519"/>
                        <a14:foregroundMark x1="48417" y1="25185" x2="50000" y2="51111"/>
                        <a14:foregroundMark x1="60000" y1="34963" x2="60000" y2="41333"/>
                        <a14:foregroundMark x1="78250" y1="32296" x2="77000" y2="44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267" y="5571479"/>
            <a:ext cx="2891927" cy="162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64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B290C-1E8A-42EA-8482-C3344E5F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Ferramenta e conjunto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A44956C5-6460-4F60-8F33-D15FC023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868" y="1687727"/>
            <a:ext cx="3208346" cy="36004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A4EC89-37F4-4875-A766-2B3E09516091}"/>
              </a:ext>
            </a:extLst>
          </p:cNvPr>
          <p:cNvSpPr txBox="1"/>
          <p:nvPr/>
        </p:nvSpPr>
        <p:spPr>
          <a:xfrm>
            <a:off x="1285012" y="556907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Montagem do cilindro de alta pressão</a:t>
            </a:r>
          </a:p>
          <a:p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Aperto de porca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A8A397-B104-4C7F-8AEE-5FCB70BD4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555" y="1687727"/>
            <a:ext cx="2371838" cy="360045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A91E829-BC09-4EC5-AA44-640AFEB71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945" y="1687727"/>
            <a:ext cx="2371838" cy="36004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A2EBBC8-6799-4B32-A2B1-C0338E7EB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407" y="1687728"/>
            <a:ext cx="3208346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9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10F55-ACAA-4C6A-827A-B21EE387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Evolução do Croquis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DD0478D-5988-4A9F-A2EF-8C3FE3C57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375" y="1653449"/>
            <a:ext cx="2422455" cy="156351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1B36F4-6246-4A73-ACB9-23DBBBF62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75" y="3293166"/>
            <a:ext cx="2422455" cy="7810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245E36D-C3CD-477C-8C6B-23DBF866D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374" y="4150418"/>
            <a:ext cx="2422455" cy="16405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45322A-CBCA-449F-97E4-7E48959FE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358" y="1653449"/>
            <a:ext cx="2422455" cy="156351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11C6A0D-3995-4691-A185-EE94CC9F3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5358" y="3297721"/>
            <a:ext cx="2422455" cy="7764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1FA480A-AC4A-4F49-B258-25D464253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5358" y="4151554"/>
            <a:ext cx="2422455" cy="16405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A64F637-BF91-4BFB-8F97-BC5EE57D14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1341" y="1653449"/>
            <a:ext cx="2422455" cy="15635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DCF1C72-762A-4C6F-A5FB-A57506540B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1341" y="3293166"/>
            <a:ext cx="2422455" cy="7764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0068690-E38C-409D-B0B1-9954D72E29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1341" y="4145863"/>
            <a:ext cx="2422455" cy="164056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827A7AA-87FC-4722-94C0-20D764E8C2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7324" y="1653449"/>
            <a:ext cx="2422454" cy="156351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A20E8F7-B9B3-42AC-8A9E-BC6AF1A627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37325" y="3299794"/>
            <a:ext cx="2422453" cy="77649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4B2B330-CE52-4BEB-AA18-77B87D0592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37324" y="4145863"/>
            <a:ext cx="2422453" cy="164056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75176214-9B4D-4395-9128-91DDA594FD32}"/>
              </a:ext>
            </a:extLst>
          </p:cNvPr>
          <p:cNvSpPr txBox="1"/>
          <p:nvPr/>
        </p:nvSpPr>
        <p:spPr>
          <a:xfrm>
            <a:off x="1089374" y="5976730"/>
            <a:ext cx="242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ACE07A8-0772-48DD-8B17-E43A6264D75B}"/>
              </a:ext>
            </a:extLst>
          </p:cNvPr>
          <p:cNvSpPr txBox="1"/>
          <p:nvPr/>
        </p:nvSpPr>
        <p:spPr>
          <a:xfrm>
            <a:off x="3605358" y="5976730"/>
            <a:ext cx="242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D40E540-944D-48C1-A397-94273B4583C2}"/>
              </a:ext>
            </a:extLst>
          </p:cNvPr>
          <p:cNvSpPr txBox="1"/>
          <p:nvPr/>
        </p:nvSpPr>
        <p:spPr>
          <a:xfrm>
            <a:off x="6027813" y="5971039"/>
            <a:ext cx="242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4F2EB8-A691-49A4-9BF5-2DFAE75488EE}"/>
              </a:ext>
            </a:extLst>
          </p:cNvPr>
          <p:cNvSpPr txBox="1"/>
          <p:nvPr/>
        </p:nvSpPr>
        <p:spPr>
          <a:xfrm>
            <a:off x="8543796" y="5971039"/>
            <a:ext cx="242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1358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E2763-2D9E-4158-81A9-AAD1DA37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Croquis resultante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37C86F2-3ADB-4F23-85E6-C7AF1880C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05" y="1643062"/>
            <a:ext cx="3564173" cy="253137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97F45AC-F033-4292-A910-354DBE513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091" y="4491038"/>
            <a:ext cx="4762500" cy="14478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70D1600-CDCD-457F-9587-9B0AB71AF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853" y="1643062"/>
            <a:ext cx="3350544" cy="25313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A4F0C73-D47C-4681-9917-331297702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4627" y="4401722"/>
            <a:ext cx="1458089" cy="13430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C553D9E-A241-4D74-8EAA-804DA8F99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172" y="1643062"/>
            <a:ext cx="3350544" cy="253137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7D193C3-7F37-4B9B-A589-C6E2D7B56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2172" y="4401722"/>
            <a:ext cx="1458089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4CCE5-B602-4193-B3CE-ADB6E28B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Material e Tratamento Térmico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E195C-9BED-432F-9B47-52616D24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Aço Cromo-Vanádio </a:t>
            </a:r>
            <a:r>
              <a:rPr lang="pt-BR"/>
              <a:t>SAE 61XX</a:t>
            </a:r>
            <a:endParaRPr lang="pt-BR" dirty="0"/>
          </a:p>
          <a:p>
            <a:pPr lvl="1"/>
            <a:r>
              <a:rPr lang="pt-BR" dirty="0"/>
              <a:t>Observação de ferramentas em ambiente de trabalho;</a:t>
            </a:r>
          </a:p>
          <a:p>
            <a:pPr lvl="1"/>
            <a:r>
              <a:rPr lang="pt-BR" dirty="0"/>
              <a:t>Pesquisa de materiais de ferramentas de aperto existentes no mercado;</a:t>
            </a:r>
          </a:p>
          <a:p>
            <a:pPr lvl="1"/>
            <a:r>
              <a:rPr lang="pt-BR" dirty="0"/>
              <a:t>Cromo oferece dureza e proteção contra oxidação;</a:t>
            </a:r>
          </a:p>
          <a:p>
            <a:pPr lvl="1"/>
            <a:r>
              <a:rPr lang="pt-BR" dirty="0"/>
              <a:t>Vanádio proporciona resistência ao desgaste.</a:t>
            </a:r>
          </a:p>
          <a:p>
            <a:pPr lvl="1"/>
            <a:endParaRPr lang="pt-BR" dirty="0"/>
          </a:p>
          <a:p>
            <a:r>
              <a:rPr lang="pt-BR" dirty="0"/>
              <a:t>Tratamento térmico</a:t>
            </a:r>
          </a:p>
          <a:p>
            <a:pPr lvl="1"/>
            <a:r>
              <a:rPr lang="pt-BR" dirty="0"/>
              <a:t>Tempera (Aumento da dureza e resistência na área de contato da ferramenta);</a:t>
            </a:r>
          </a:p>
          <a:p>
            <a:pPr lvl="1"/>
            <a:r>
              <a:rPr lang="pt-BR" dirty="0" err="1"/>
              <a:t>Revenimento</a:t>
            </a:r>
            <a:r>
              <a:rPr lang="pt-BR" dirty="0"/>
              <a:t> (Aumento da tenacidade e correção da dureza excessiva).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1026" name="Picture 2" descr="Óleo para Têmpera de Aço KTALO 20 TN">
            <a:extLst>
              <a:ext uri="{FF2B5EF4-FFF2-40B4-BE49-F238E27FC236}">
                <a16:creationId xmlns:a16="http://schemas.microsoft.com/office/drawing/2014/main" id="{072B36BE-8AC3-4474-BD6F-19F45C2B4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016" y="4157073"/>
            <a:ext cx="205255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venimento aço inox - Tratamento Térmico">
            <a:extLst>
              <a:ext uri="{FF2B5EF4-FFF2-40B4-BE49-F238E27FC236}">
                <a16:creationId xmlns:a16="http://schemas.microsoft.com/office/drawing/2014/main" id="{59415741-3ADB-4F53-B5F7-C7350B67C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695" y="4157073"/>
            <a:ext cx="219323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A5AF4A-78E1-4480-A890-910AB32AB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72" y="2103120"/>
            <a:ext cx="4826958" cy="162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84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F9545-C4C0-4CBF-ABF9-621C3002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B10F4-9613-4215-BFE6-BECA763D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86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5B0AE-4D4C-4611-B492-975664F2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11657-023B-4844-97BE-8BE8A3F5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Aço cromo vanádio</a:t>
            </a:r>
          </a:p>
          <a:p>
            <a:pPr lvl="1"/>
            <a:r>
              <a:rPr lang="pt-BR" dirty="0">
                <a:hlinkClick r:id="rId2"/>
              </a:rPr>
              <a:t>https://www.foxlux.com.br/blog/dicas/as-propriedades-do-cromo-vanadio/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https://pt.wikipedia.org/wiki/Classifica%C3%A7%C3%A3o_SAE#SAE_6XXX_%E2%80%93_a%C3%A7o-Cromo-Van%C3%A1dio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https://armazemdtudo.com.br/blog/post/ferramentas-de-aco-cromo-vanadio-ou-carbono-askeyMi01LTItMC0wLWM_</a:t>
            </a:r>
            <a:endParaRPr lang="pt-BR" dirty="0"/>
          </a:p>
          <a:p>
            <a:pPr marL="274320" lvl="1" indent="0">
              <a:buNone/>
            </a:pPr>
            <a:endParaRPr lang="pt-BR" dirty="0"/>
          </a:p>
          <a:p>
            <a:r>
              <a:rPr lang="pt-BR"/>
              <a:t>Tratamento térmico</a:t>
            </a:r>
            <a:endParaRPr lang="pt-BR" dirty="0"/>
          </a:p>
          <a:p>
            <a:pPr lvl="1"/>
            <a:r>
              <a:rPr lang="pt-BR" dirty="0">
                <a:hlinkClick r:id="rId5"/>
              </a:rPr>
              <a:t>http://tratamentotermico.com/tempera.html</a:t>
            </a:r>
            <a:endParaRPr lang="pt-BR" dirty="0"/>
          </a:p>
          <a:p>
            <a:pPr lvl="1"/>
            <a:r>
              <a:rPr lang="pt-BR" dirty="0">
                <a:hlinkClick r:id="rId6"/>
              </a:rPr>
              <a:t>http://tratamentotermico.com/revenimento.html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83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5F368-ACFA-4632-9310-E341BF53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C40DE-9921-4B0C-B5CD-C70C0AEE0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Padrão para apresentação de 3a feira: </a:t>
            </a:r>
          </a:p>
          <a:p>
            <a:r>
              <a:rPr lang="pt-BR" dirty="0"/>
              <a:t>Slide 1 - Dados do grupo, Faculdade, Prof. cliente, Prof. orientador, etc. Nome do projeto. </a:t>
            </a:r>
          </a:p>
          <a:p>
            <a:r>
              <a:rPr lang="pt-BR" dirty="0"/>
              <a:t>Slide 2 - Ilustração/Foto capturada do CMM do local da peça do grupo, qual a localização dela no conjunto. </a:t>
            </a:r>
          </a:p>
          <a:p>
            <a:r>
              <a:rPr lang="pt-BR" dirty="0"/>
              <a:t>Slide 3 - Desenho do Croqui do grupo, à mão livre ou CAD. Vista isométrica e/ou projeções ortogonais, com régua e esquadros ou à mão livre. </a:t>
            </a:r>
          </a:p>
          <a:p>
            <a:r>
              <a:rPr lang="pt-BR" dirty="0"/>
              <a:t>Slide 4 - Material, Tratamento Térmico, origem do material, etc. </a:t>
            </a:r>
          </a:p>
          <a:p>
            <a:r>
              <a:rPr lang="pt-BR" dirty="0"/>
              <a:t>Slide 5 - FIM</a:t>
            </a:r>
          </a:p>
        </p:txBody>
      </p:sp>
    </p:spTree>
    <p:extLst>
      <p:ext uri="{BB962C8B-B14F-4D97-AF65-F5344CB8AC3E}">
        <p14:creationId xmlns:p14="http://schemas.microsoft.com/office/powerpoint/2010/main" val="1529416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23A3C"/>
      </a:dk2>
      <a:lt2>
        <a:srgbClr val="E2E5E8"/>
      </a:lt2>
      <a:accent1>
        <a:srgbClr val="B89D7B"/>
      </a:accent1>
      <a:accent2>
        <a:srgbClr val="A5A471"/>
      </a:accent2>
      <a:accent3>
        <a:srgbClr val="97A67E"/>
      </a:accent3>
      <a:accent4>
        <a:srgbClr val="81AE77"/>
      </a:accent4>
      <a:accent5>
        <a:srgbClr val="82AB8B"/>
      </a:accent5>
      <a:accent6>
        <a:srgbClr val="76AD9A"/>
      </a:accent6>
      <a:hlink>
        <a:srgbClr val="6383AB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4758</TotalTime>
  <Words>346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Garamond</vt:lpstr>
      <vt:lpstr>Georgia Pro</vt:lpstr>
      <vt:lpstr>Georgia Pro Cond Black</vt:lpstr>
      <vt:lpstr>Wingdings</vt:lpstr>
      <vt:lpstr>SavonVTI</vt:lpstr>
      <vt:lpstr>Fatec S.J.C</vt:lpstr>
      <vt:lpstr>Ferramenta e conjunto</vt:lpstr>
      <vt:lpstr>Evolução do Croquis</vt:lpstr>
      <vt:lpstr>Croquis resultante</vt:lpstr>
      <vt:lpstr>Material e Tratamento Térmico</vt:lpstr>
      <vt:lpstr>FIM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Fatec S.J.C</dc:title>
  <dc:creator>LUCAS SERGIO DE OLIVEIRA</dc:creator>
  <cp:lastModifiedBy>Christian</cp:lastModifiedBy>
  <cp:revision>32</cp:revision>
  <dcterms:created xsi:type="dcterms:W3CDTF">2020-05-09T19:17:00Z</dcterms:created>
  <dcterms:modified xsi:type="dcterms:W3CDTF">2020-05-15T20:15:27Z</dcterms:modified>
</cp:coreProperties>
</file>