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7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&amp; </a:t>
            </a:r>
            <a:r>
              <a:rPr lang="pt-BR" dirty="0" err="1" smtClean="0"/>
              <a:t>Take</a:t>
            </a:r>
            <a:r>
              <a:rPr lang="pt-BR" dirty="0" smtClean="0"/>
              <a:t> a Ride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387049"/>
          </a:xfrm>
        </p:spPr>
        <p:txBody>
          <a:bodyPr/>
          <a:lstStyle/>
          <a:p>
            <a:pPr algn="ctr"/>
            <a:r>
              <a:rPr lang="pt-BR" dirty="0" smtClean="0"/>
              <a:t>Projeto final de Programação para Web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98" y="458639"/>
            <a:ext cx="3771428" cy="367548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9762186" y="5525037"/>
            <a:ext cx="1742426" cy="9659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Lucas Klein</a:t>
            </a:r>
          </a:p>
          <a:p>
            <a:pPr algn="r"/>
            <a:r>
              <a:rPr lang="pt-BR" dirty="0" smtClean="0"/>
              <a:t>Tiago Leme</a:t>
            </a:r>
          </a:p>
          <a:p>
            <a:pPr algn="r"/>
            <a:r>
              <a:rPr lang="pt-BR" dirty="0" smtClean="0"/>
              <a:t>Kanan Castro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81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do locador e do aluguel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20" y="1425261"/>
            <a:ext cx="6093662" cy="5144949"/>
          </a:xfrm>
        </p:spPr>
      </p:pic>
    </p:spTree>
    <p:extLst>
      <p:ext uri="{BB962C8B-B14F-4D97-AF65-F5344CB8AC3E}">
        <p14:creationId xmlns:p14="http://schemas.microsoft.com/office/powerpoint/2010/main" val="276547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Carona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25261"/>
            <a:ext cx="9212449" cy="4962659"/>
          </a:xfrm>
        </p:spPr>
      </p:pic>
    </p:spTree>
    <p:extLst>
      <p:ext uri="{BB962C8B-B14F-4D97-AF65-F5344CB8AC3E}">
        <p14:creationId xmlns:p14="http://schemas.microsoft.com/office/powerpoint/2010/main" val="22911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Dados do condutor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99503"/>
            <a:ext cx="8508664" cy="5158299"/>
          </a:xfrm>
        </p:spPr>
      </p:pic>
    </p:spTree>
    <p:extLst>
      <p:ext uri="{BB962C8B-B14F-4D97-AF65-F5344CB8AC3E}">
        <p14:creationId xmlns:p14="http://schemas.microsoft.com/office/powerpoint/2010/main" val="45860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33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OBRIGADO!!!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Elevado trânsito das grandes cidades atualmente;</a:t>
            </a:r>
          </a:p>
          <a:p>
            <a:r>
              <a:rPr lang="pt-BR" dirty="0" smtClean="0"/>
              <a:t>Alto custo para manter o próprio veículo;</a:t>
            </a:r>
          </a:p>
          <a:p>
            <a:r>
              <a:rPr lang="pt-BR" dirty="0" smtClean="0"/>
              <a:t>Otimização do orçamento;</a:t>
            </a:r>
          </a:p>
          <a:p>
            <a:r>
              <a:rPr lang="pt-BR" dirty="0" smtClean="0"/>
              <a:t>Bem-estar e comodidade.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módulo </a:t>
            </a: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consiste num sistema de locação de veículos via Web, composto de ferramentas que visam a evitar burocracias na hora da retirada do automóvel, bem como garantir a integridade dos dados, de modo a efetivar as transações com segurança.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err="1" smtClean="0"/>
              <a:t>Take</a:t>
            </a:r>
            <a:r>
              <a:rPr lang="pt-BR" dirty="0" smtClean="0"/>
              <a:t> a Ride, por sua vez, destina-se à troca de serviços de caronas entre os próprios alunos da universidade, de acordo com o custo-benefício da operação, disponibilidades de tempo e condições financeiras por parte dos requerentes.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37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Disponibilizar formas alternativas de transporte aos usuários;</a:t>
            </a:r>
          </a:p>
          <a:p>
            <a:r>
              <a:rPr lang="pt-BR" dirty="0" smtClean="0"/>
              <a:t>Diversificar a visão de transporte urbano;</a:t>
            </a:r>
          </a:p>
          <a:p>
            <a:r>
              <a:rPr lang="pt-BR" dirty="0" smtClean="0"/>
              <a:t>Contribuir para a diminuição de veículos nas ruas.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02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6930"/>
            <a:ext cx="9239784" cy="4524777"/>
          </a:xfrm>
        </p:spPr>
      </p:pic>
    </p:spTree>
    <p:extLst>
      <p:ext uri="{BB962C8B-B14F-4D97-AF65-F5344CB8AC3E}">
        <p14:creationId xmlns:p14="http://schemas.microsoft.com/office/powerpoint/2010/main" val="8182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54707"/>
            <a:ext cx="5131085" cy="5393822"/>
          </a:xfrm>
        </p:spPr>
      </p:pic>
    </p:spTree>
    <p:extLst>
      <p:ext uri="{BB962C8B-B14F-4D97-AF65-F5344CB8AC3E}">
        <p14:creationId xmlns:p14="http://schemas.microsoft.com/office/powerpoint/2010/main" val="4664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02534"/>
            <a:ext cx="9301113" cy="4473263"/>
          </a:xfrm>
        </p:spPr>
      </p:pic>
    </p:spTree>
    <p:extLst>
      <p:ext uri="{BB962C8B-B14F-4D97-AF65-F5344CB8AC3E}">
        <p14:creationId xmlns:p14="http://schemas.microsoft.com/office/powerpoint/2010/main" val="4401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pessoais do usuário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5945768" cy="5467984"/>
          </a:xfrm>
        </p:spPr>
      </p:pic>
    </p:spTree>
    <p:extLst>
      <p:ext uri="{BB962C8B-B14F-4D97-AF65-F5344CB8AC3E}">
        <p14:creationId xmlns:p14="http://schemas.microsoft.com/office/powerpoint/2010/main" val="99561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Veículo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76777"/>
            <a:ext cx="7748810" cy="5150477"/>
          </a:xfrm>
        </p:spPr>
      </p:pic>
    </p:spTree>
    <p:extLst>
      <p:ext uri="{BB962C8B-B14F-4D97-AF65-F5344CB8AC3E}">
        <p14:creationId xmlns:p14="http://schemas.microsoft.com/office/powerpoint/2010/main" val="101761179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95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Cacho</vt:lpstr>
      <vt:lpstr> Rent a Car &amp; Take a Ride</vt:lpstr>
      <vt:lpstr>Motivação</vt:lpstr>
      <vt:lpstr>Visão Geral</vt:lpstr>
      <vt:lpstr>Objetivos</vt:lpstr>
      <vt:lpstr>Login</vt:lpstr>
      <vt:lpstr>Cadastro de usuário</vt:lpstr>
      <vt:lpstr>Tela inicial</vt:lpstr>
      <vt:lpstr>Dados pessoais do usuário</vt:lpstr>
      <vt:lpstr>Cadastro de Veículo</vt:lpstr>
      <vt:lpstr>Dados do locador e do aluguel</vt:lpstr>
      <vt:lpstr>Cadastro de Carona</vt:lpstr>
      <vt:lpstr>Dados do condutor</vt:lpstr>
      <vt:lpstr>Modelo do banco de dados</vt:lpstr>
      <vt:lpstr>OBRIGADO!!!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UFABC  Rent a Car &amp; Take a Ride</dc:title>
  <dc:creator>Kanan</dc:creator>
  <cp:lastModifiedBy>Kanan</cp:lastModifiedBy>
  <cp:revision>7</cp:revision>
  <dcterms:created xsi:type="dcterms:W3CDTF">2015-08-09T19:47:01Z</dcterms:created>
  <dcterms:modified xsi:type="dcterms:W3CDTF">2015-08-10T22:17:34Z</dcterms:modified>
</cp:coreProperties>
</file>