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38" y="1264555"/>
            <a:ext cx="5131085" cy="5393822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4"/>
            <a:ext cx="8045024" cy="5347435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5261"/>
            <a:ext cx="9212449" cy="496265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Relação de Veículos / Caronas Disponíveis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74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Tela Inicial</vt:lpstr>
      <vt:lpstr>Cadastro de Usuário</vt:lpstr>
      <vt:lpstr>Cadastro de Veículo</vt:lpstr>
      <vt:lpstr>Cadastro de Carona</vt:lpstr>
      <vt:lpstr>Relação de Veículos / Caronas Disponíveis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Kanan</cp:lastModifiedBy>
  <cp:revision>5</cp:revision>
  <dcterms:created xsi:type="dcterms:W3CDTF">2015-08-09T19:47:01Z</dcterms:created>
  <dcterms:modified xsi:type="dcterms:W3CDTF">2015-08-09T20:56:10Z</dcterms:modified>
</cp:coreProperties>
</file>