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2" r:id="rId10"/>
    <p:sldId id="267" r:id="rId11"/>
    <p:sldId id="263" r:id="rId12"/>
    <p:sldId id="264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dirty="0" smtClean="0"/>
              <a:t/>
            </a:r>
            <a:br>
              <a:rPr lang="pt-BR" dirty="0" smtClean="0"/>
            </a:br>
            <a:r>
              <a:rPr lang="pt-BR" dirty="0" err="1" smtClean="0"/>
              <a:t>Rent</a:t>
            </a:r>
            <a:r>
              <a:rPr lang="pt-BR" dirty="0" smtClean="0"/>
              <a:t> a </a:t>
            </a:r>
            <a:r>
              <a:rPr lang="pt-BR" dirty="0" err="1" smtClean="0"/>
              <a:t>Car</a:t>
            </a:r>
            <a:r>
              <a:rPr lang="pt-BR" dirty="0" smtClean="0"/>
              <a:t> &amp; </a:t>
            </a:r>
            <a:r>
              <a:rPr lang="pt-BR" dirty="0" err="1" smtClean="0"/>
              <a:t>Take</a:t>
            </a:r>
            <a:r>
              <a:rPr lang="pt-BR" dirty="0" smtClean="0"/>
              <a:t> a Ride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387049"/>
          </a:xfrm>
        </p:spPr>
        <p:txBody>
          <a:bodyPr/>
          <a:lstStyle/>
          <a:p>
            <a:pPr algn="ctr"/>
            <a:r>
              <a:rPr lang="pt-BR" dirty="0" smtClean="0"/>
              <a:t>Projeto final de Programação para Web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1198" y="458639"/>
            <a:ext cx="3771428" cy="3675481"/>
          </a:xfrm>
          <a:prstGeom prst="rect">
            <a:avLst/>
          </a:prstGeom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9762186" y="5525037"/>
            <a:ext cx="1742426" cy="96591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 dirty="0" smtClean="0"/>
              <a:t>Lucas Klein</a:t>
            </a:r>
          </a:p>
          <a:p>
            <a:pPr algn="r"/>
            <a:r>
              <a:rPr lang="pt-BR" dirty="0" smtClean="0"/>
              <a:t>Tiago Leme</a:t>
            </a:r>
          </a:p>
          <a:p>
            <a:pPr algn="r"/>
            <a:r>
              <a:rPr lang="pt-BR" dirty="0" smtClean="0"/>
              <a:t>Kanan Castro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8816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Dados do locador e do aluguel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820" y="1425261"/>
            <a:ext cx="6093662" cy="5144949"/>
          </a:xfrm>
        </p:spPr>
      </p:pic>
    </p:spTree>
    <p:extLst>
      <p:ext uri="{BB962C8B-B14F-4D97-AF65-F5344CB8AC3E}">
        <p14:creationId xmlns:p14="http://schemas.microsoft.com/office/powerpoint/2010/main" val="2765475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Cadastro de Carona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425261"/>
            <a:ext cx="9212449" cy="4962659"/>
          </a:xfrm>
        </p:spPr>
      </p:pic>
    </p:spTree>
    <p:extLst>
      <p:ext uri="{BB962C8B-B14F-4D97-AF65-F5344CB8AC3E}">
        <p14:creationId xmlns:p14="http://schemas.microsoft.com/office/powerpoint/2010/main" val="229116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Dados do condutor</a:t>
            </a:r>
            <a:endParaRPr lang="pt-BR" sz="3200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399503"/>
            <a:ext cx="8508664" cy="5158299"/>
          </a:xfrm>
        </p:spPr>
      </p:pic>
    </p:spTree>
    <p:extLst>
      <p:ext uri="{BB962C8B-B14F-4D97-AF65-F5344CB8AC3E}">
        <p14:creationId xmlns:p14="http://schemas.microsoft.com/office/powerpoint/2010/main" val="458601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do banco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9330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OBRIGADO!!!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870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Motivação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Elevado trânsito das grandes cidades atualmente;</a:t>
            </a:r>
          </a:p>
          <a:p>
            <a:r>
              <a:rPr lang="pt-BR" dirty="0" smtClean="0"/>
              <a:t>Alto custo para manter o próprio veículo;</a:t>
            </a:r>
          </a:p>
          <a:p>
            <a:r>
              <a:rPr lang="pt-BR" dirty="0" smtClean="0"/>
              <a:t>Otimização do orçamento;</a:t>
            </a:r>
          </a:p>
          <a:p>
            <a:r>
              <a:rPr lang="pt-BR" dirty="0" smtClean="0"/>
              <a:t>Bem-estar e comodidade.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3795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Visão Geral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dirty="0" smtClean="0"/>
              <a:t>	O módulo </a:t>
            </a:r>
            <a:r>
              <a:rPr lang="pt-BR" dirty="0" err="1" smtClean="0"/>
              <a:t>Rent</a:t>
            </a:r>
            <a:r>
              <a:rPr lang="pt-BR" dirty="0" smtClean="0"/>
              <a:t> a </a:t>
            </a:r>
            <a:r>
              <a:rPr lang="pt-BR" dirty="0" err="1" smtClean="0"/>
              <a:t>Car</a:t>
            </a:r>
            <a:r>
              <a:rPr lang="pt-BR" dirty="0" smtClean="0"/>
              <a:t> consiste num sistema de locação de veículos via Web, composto de ferramentas que visam a evitar burocracias na hora da retirada do automóvel, bem como garantir a integridade dos dados, de modo a efetivar as transações com segurança.</a:t>
            </a:r>
          </a:p>
          <a:p>
            <a:pPr marL="0" indent="0" algn="just">
              <a:buNone/>
            </a:pPr>
            <a:r>
              <a:rPr lang="pt-BR" dirty="0"/>
              <a:t>	</a:t>
            </a:r>
            <a:r>
              <a:rPr lang="pt-BR" dirty="0" err="1" smtClean="0"/>
              <a:t>Take</a:t>
            </a:r>
            <a:r>
              <a:rPr lang="pt-BR" dirty="0" smtClean="0"/>
              <a:t> a Ride, por sua vez, destina-se à troca de serviços de caronas entre os próprios alunos da universidade, de acordo com o custo-benefício da operação, disponibilidades de tempo e condições financeiras por parte dos requerentes.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4378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Disponibilizar formas alternativas de transporte aos usuários;</a:t>
            </a:r>
          </a:p>
          <a:p>
            <a:r>
              <a:rPr lang="pt-BR" dirty="0" smtClean="0"/>
              <a:t>Diversificar a visão de transporte urbano;</a:t>
            </a:r>
          </a:p>
          <a:p>
            <a:r>
              <a:rPr lang="pt-BR" dirty="0" smtClean="0"/>
              <a:t>Contribuir para a diminuição de veículos nas ruas.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38026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Login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566930"/>
            <a:ext cx="9239784" cy="4524777"/>
          </a:xfrm>
        </p:spPr>
      </p:pic>
    </p:spTree>
    <p:extLst>
      <p:ext uri="{BB962C8B-B14F-4D97-AF65-F5344CB8AC3E}">
        <p14:creationId xmlns:p14="http://schemas.microsoft.com/office/powerpoint/2010/main" val="818249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Cadastro de </a:t>
            </a:r>
            <a:r>
              <a:rPr lang="pt-BR" dirty="0" smtClean="0"/>
              <a:t>usuário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354707"/>
            <a:ext cx="5131085" cy="5393822"/>
          </a:xfrm>
        </p:spPr>
      </p:pic>
    </p:spTree>
    <p:extLst>
      <p:ext uri="{BB962C8B-B14F-4D97-AF65-F5344CB8AC3E}">
        <p14:creationId xmlns:p14="http://schemas.microsoft.com/office/powerpoint/2010/main" val="466498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Tela inicial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502534"/>
            <a:ext cx="9301113" cy="4473263"/>
          </a:xfrm>
        </p:spPr>
      </p:pic>
    </p:spTree>
    <p:extLst>
      <p:ext uri="{BB962C8B-B14F-4D97-AF65-F5344CB8AC3E}">
        <p14:creationId xmlns:p14="http://schemas.microsoft.com/office/powerpoint/2010/main" val="44011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Dados pessoais do usuário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438139"/>
            <a:ext cx="7333282" cy="5181601"/>
          </a:xfrm>
        </p:spPr>
      </p:pic>
    </p:spTree>
    <p:extLst>
      <p:ext uri="{BB962C8B-B14F-4D97-AF65-F5344CB8AC3E}">
        <p14:creationId xmlns:p14="http://schemas.microsoft.com/office/powerpoint/2010/main" val="995610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Cadastro de Veículo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476777"/>
            <a:ext cx="7748810" cy="5150477"/>
          </a:xfrm>
        </p:spPr>
      </p:pic>
    </p:spTree>
    <p:extLst>
      <p:ext uri="{BB962C8B-B14F-4D97-AF65-F5344CB8AC3E}">
        <p14:creationId xmlns:p14="http://schemas.microsoft.com/office/powerpoint/2010/main" val="1017611799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76</TotalTime>
  <Words>95</Words>
  <Application>Microsoft Office PowerPoint</Application>
  <PresentationFormat>Widescreen</PresentationFormat>
  <Paragraphs>27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Cacho</vt:lpstr>
      <vt:lpstr> Rent a Car &amp; Take a Ride</vt:lpstr>
      <vt:lpstr>Motivação</vt:lpstr>
      <vt:lpstr>Visão Geral</vt:lpstr>
      <vt:lpstr>Objetivos</vt:lpstr>
      <vt:lpstr>Login</vt:lpstr>
      <vt:lpstr>Cadastro de usuário</vt:lpstr>
      <vt:lpstr>Tela inicial</vt:lpstr>
      <vt:lpstr>Dados pessoais do usuário</vt:lpstr>
      <vt:lpstr>Cadastro de Veículo</vt:lpstr>
      <vt:lpstr>Dados do locador e do aluguel</vt:lpstr>
      <vt:lpstr>Cadastro de Carona</vt:lpstr>
      <vt:lpstr>Dados do condutor</vt:lpstr>
      <vt:lpstr>Modelo do banco de dados</vt:lpstr>
      <vt:lpstr>OBRIGADO!!!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UFABC  Rent a Car &amp; Take a Ride</dc:title>
  <dc:creator>Kanan</dc:creator>
  <cp:lastModifiedBy>Kanan</cp:lastModifiedBy>
  <cp:revision>6</cp:revision>
  <dcterms:created xsi:type="dcterms:W3CDTF">2015-08-09T19:47:01Z</dcterms:created>
  <dcterms:modified xsi:type="dcterms:W3CDTF">2015-08-10T18:25:22Z</dcterms:modified>
</cp:coreProperties>
</file>