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B9AE56-083C-426D-B62B-66B467B0F3CD}">
  <a:tblStyle styleId="{78B9AE56-083C-426D-B62B-66B467B0F3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ephenkilcommins.medium.com/streamlit-vs-dash-vs-voil%C3%A0-vs-panel-battle-of-the-python-dashboarding-giants-177c40b9ea57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otly.com/dash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d5b62a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d5b62a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https://stephenkilcommins.medium.com/streamlit-vs-dash-vs-voil%C3%A0-vs-panel-battle-of-the-python-dashboarding-giants-177c40b9ea57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228884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228884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2288845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2288845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https://plotly.com/dash/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200ed6a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200ed6a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d5b62af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d5b62af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13e90db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13e90db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13e90db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13e90db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13e90db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13e90db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spatial-data-science/the-best-tools-for-dashboarding-in-python-b22975cb4b8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lotly.com/dash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otly.com/das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 of Python Dashboards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Maddie, Trung-Anh, and Lucas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Package Options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49375" y="1726000"/>
            <a:ext cx="469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“The Best Tools for Dashboarding in Python”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Plotly Dash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Streamlit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Panel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Voila</a:t>
            </a:r>
            <a:endParaRPr sz="1700"/>
          </a:p>
        </p:txBody>
      </p:sp>
      <p:sp>
        <p:nvSpPr>
          <p:cNvPr id="285" name="Google Shape;285;p14"/>
          <p:cNvSpPr txBox="1"/>
          <p:nvPr/>
        </p:nvSpPr>
        <p:spPr>
          <a:xfrm>
            <a:off x="5265125" y="2359000"/>
            <a:ext cx="322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Background: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Our project compiles data from ICE migrant detention data into a public database.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need a dashboard package because it is part of our user interface.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271725" y="1424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{78B9AE56-083C-426D-B62B-66B467B0F3CD}</a:tableStyleId>
              </a:tblPr>
              <a:tblGrid>
                <a:gridCol w="1649325"/>
                <a:gridCol w="1649325"/>
                <a:gridCol w="1649325"/>
                <a:gridCol w="1649325"/>
                <a:gridCol w="1857200"/>
              </a:tblGrid>
              <a:tr h="6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Plotly Dash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Streamlit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Panel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Voila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Open 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source version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 community/documentation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Sparse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Decent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Visualization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Advanced dashboard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Advanced dashboard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Advanced dashboard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design flexibility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Primary </a:t>
                      </a:r>
                      <a:r>
                        <a:rPr b="1" lang="en"/>
                        <a:t>Compatibility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 or Jupyter Notebook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 files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Jupyter Notebook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Jupyter Notebook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Choice: Plotly Dash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65700" y="2075775"/>
            <a:ext cx="710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Summary: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pip install, jupyter compatible package version, compatible with 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dataframes in pandas to create interactive plots and charts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a dash app involves a hierarchical layout structure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of the broader control is through html and the finer control over graphs and visualizations is through dash classes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13" y="264375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Dash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79900" y="1932900"/>
            <a:ext cx="339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Appeal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Advanced, production-grade dashboards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Community support and enterprise adoption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documentation and user guide that includes tutorials and open source demos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Dash sponsored community forum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user community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999500" y="1932900"/>
            <a:ext cx="350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Drawbacks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steep learning curve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Though Plotly Express is a new, simpler 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Primarily designed to work with Plotly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with an enterprise version that has more features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 version “cannot be easily accessed by others in your organization” (</a:t>
            </a: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https://plotly.com/dash/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rudimentary knowledge of HTML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963" y="317175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Dash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64940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Appeal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Advanced, production-grade dashboards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Community support and enterprise adoption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documentation and user guide that includes tutorials and open source demos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Dash sponsored community forum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user community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488905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Drawbacks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steep learning curve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Though Plotly Express is a new, simpler option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Primarily designed to work with Plotly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with an enterprise version that has more features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 version “cannot be easily accessed by others in your organization” (</a:t>
            </a: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https://plotly.com/dash/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rudimentary knowledge of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64940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Appeal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Free, open-source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 to set up, short learning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user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 variety of easy to create visualizations that are customizable by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the full utility, no other prerequisite skills are needed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488905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Drawbacks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new software (~2019)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ongoing bugs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543 outstanding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1535 closed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primarily with Python files rather than Jupyter Notebooks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Documentation seems on the sparser side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one small tutorial is included on the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May not be easily integrated with our other user cases (data downloads)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May not display tables? (need to test)</a:t>
            </a:r>
            <a:endParaRPr b="1" i="1"/>
          </a:p>
        </p:txBody>
      </p:sp>
      <p:sp>
        <p:nvSpPr>
          <p:cNvPr id="321" name="Google Shape;321;p19"/>
          <p:cNvSpPr txBox="1"/>
          <p:nvPr/>
        </p:nvSpPr>
        <p:spPr>
          <a:xfrm>
            <a:off x="332950" y="4661300"/>
            <a:ext cx="87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info:</a:t>
            </a:r>
            <a:r>
              <a:rPr lang="en"/>
              <a:t> </a:t>
            </a:r>
            <a:r>
              <a:rPr lang="en"/>
              <a:t>https://towardsdatascience.com/coding-ml-tools-like-you-code-ml-models-ddba3357eace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64940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Appeal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user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dashboard features (includes tables, plots, widgets, and more)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Integrates with data visualizations from other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Reports user trends easily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compatible with  Jupyter Notebooks-jupyterlab extension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with geospatial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Fairly extensive user guide/documentation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488905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Drawbacks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Steeper learning curve (though basic web app is relatively simple to set up)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panels advertised on website don’t update on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Unsure how to access dashboard on the interwebs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Voila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64940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Appeal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open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to create a basic dashboard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(Similar to Streamlit) Supports all of the main Python plotting libraries (Pyplot, Seaborn, Altair, Plotly, Bokeh, PyDeck, and GraphViz)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for transitioning from data exploratory in Jupyter to visualization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889050" y="1680050"/>
            <a:ext cx="3839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Drawbacks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Jupyter Notebooks (operates within Notebook)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design flexibility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222 open issues, 318 closed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