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2940B-A0C1-4289-BC58-AA2B1A1CDE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6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75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0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88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8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BD104E-A8D3-43BD-A40A-1FDF3EE2887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04FB6E-713F-4513-9F10-9FD8411C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8E29-CF53-4AF6-AED6-46F645C46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Severity </a:t>
            </a:r>
            <a:br>
              <a:rPr lang="en-US" dirty="0"/>
            </a:br>
            <a:r>
              <a:rPr lang="en-US" dirty="0"/>
              <a:t>of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CC24B-D1D2-4D6F-83F5-BE603ED82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data from Seattle, WA</a:t>
            </a:r>
          </a:p>
          <a:p>
            <a:r>
              <a:rPr lang="en-US" dirty="0"/>
              <a:t>Lucas Kramer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Times of Day And severity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18DF0-0E60-4066-8595-0A4C43874F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7" y="1615817"/>
            <a:ext cx="4019079" cy="211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FC061-7635-45C4-AF6B-68B03B7D9D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49" y="1615818"/>
            <a:ext cx="4311869" cy="211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AEAD0-FB13-4D22-A864-19344647761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1" y="3732123"/>
            <a:ext cx="4019079" cy="211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9D8C34-C791-47B2-9891-0DD7427B30E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62" y="3732122"/>
            <a:ext cx="4309156" cy="211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99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E28D-225D-41A6-B8EC-876D1F33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K-nearest Neighbor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510F-452C-4C29-913D-697E4DFD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64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model predicts the outcome of a collision based on the closest neighbors in the data. </a:t>
            </a:r>
          </a:p>
          <a:p>
            <a:r>
              <a:rPr lang="en-US" dirty="0">
                <a:solidFill>
                  <a:schemeClr val="tx1"/>
                </a:solidFill>
              </a:rPr>
              <a:t>We found that by considering the closest 8 neighbors, we were able to predict the outcome 70% of the time.</a:t>
            </a:r>
          </a:p>
        </p:txBody>
      </p:sp>
    </p:spTree>
    <p:extLst>
      <p:ext uri="{BB962C8B-B14F-4D97-AF65-F5344CB8AC3E}">
        <p14:creationId xmlns:p14="http://schemas.microsoft.com/office/powerpoint/2010/main" val="238633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E28D-225D-41A6-B8EC-876D1F33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510F-452C-4C29-913D-697E4DFD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64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model determines which variables split the data more accurately as fast as possible. </a:t>
            </a:r>
          </a:p>
          <a:p>
            <a:r>
              <a:rPr lang="en-US" dirty="0">
                <a:solidFill>
                  <a:schemeClr val="tx1"/>
                </a:solidFill>
              </a:rPr>
              <a:t>We found that by using 6 variables, we were able to accurately predict the outcome of the collision 71-75% of the time.</a:t>
            </a:r>
          </a:p>
          <a:p>
            <a:r>
              <a:rPr lang="en-US" dirty="0">
                <a:solidFill>
                  <a:schemeClr val="tx1"/>
                </a:solidFill>
              </a:rPr>
              <a:t>These variables include hitting a parked car, the number of people involved in the collision, if a driver was under the influence of alcohol or drugs, the angle of collision, and the levels of daylight where most indicative of the collision outcome. </a:t>
            </a:r>
          </a:p>
        </p:txBody>
      </p:sp>
    </p:spTree>
    <p:extLst>
      <p:ext uri="{BB962C8B-B14F-4D97-AF65-F5344CB8AC3E}">
        <p14:creationId xmlns:p14="http://schemas.microsoft.com/office/powerpoint/2010/main" val="2393238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E28D-225D-41A6-B8EC-876D1F33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510F-452C-4C29-913D-697E4DFD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64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build successful models that can be used to predict the outcomes of collisions over 70% of the time.</a:t>
            </a:r>
          </a:p>
          <a:p>
            <a:r>
              <a:rPr lang="en-US" dirty="0">
                <a:solidFill>
                  <a:schemeClr val="tx1"/>
                </a:solidFill>
              </a:rPr>
              <a:t>More analysis can be done to include location details</a:t>
            </a:r>
          </a:p>
          <a:p>
            <a:r>
              <a:rPr lang="en-US" dirty="0">
                <a:solidFill>
                  <a:schemeClr val="tx1"/>
                </a:solidFill>
              </a:rPr>
              <a:t>Data about individuals can be used help </a:t>
            </a:r>
            <a:r>
              <a:rPr lang="en-US">
                <a:solidFill>
                  <a:schemeClr val="tx1"/>
                </a:solidFill>
              </a:rPr>
              <a:t>predict severity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8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F7D099-0428-4213-9801-009BDDB8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36" y="615128"/>
            <a:ext cx="8534400" cy="15070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Predicting the severity of collisions is useful to many industries and other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B67D2-3B54-4E2F-BAF3-A34C2B51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36" y="2290666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Insurance companies can use this information to make informed decision about who to offer insurance to and what to charge them.</a:t>
            </a:r>
          </a:p>
          <a:p>
            <a:r>
              <a:rPr lang="en-US" dirty="0">
                <a:solidFill>
                  <a:schemeClr val="tx1"/>
                </a:solidFill>
              </a:rPr>
              <a:t>Healthcare companies can use this information to help predict when accidents can occur and make sure they have enough supplies and personnel to handle the new patients. </a:t>
            </a:r>
          </a:p>
          <a:p>
            <a:r>
              <a:rPr lang="en-US" dirty="0">
                <a:solidFill>
                  <a:schemeClr val="tx1"/>
                </a:solidFill>
              </a:rPr>
              <a:t>Cities and States would be able to use this information to increase emergency preparedness and also make informed decisions about infrastructure changes and improvements.</a:t>
            </a:r>
          </a:p>
          <a:p>
            <a:r>
              <a:rPr lang="en-US" dirty="0">
                <a:solidFill>
                  <a:schemeClr val="tx1"/>
                </a:solidFill>
              </a:rPr>
              <a:t>Motor vehicle companies and repair shops can use this to help plan inventory to repair or replace vehicles that are damaged. </a:t>
            </a:r>
          </a:p>
        </p:txBody>
      </p:sp>
    </p:spTree>
    <p:extLst>
      <p:ext uri="{BB962C8B-B14F-4D97-AF65-F5344CB8AC3E}">
        <p14:creationId xmlns:p14="http://schemas.microsoft.com/office/powerpoint/2010/main" val="296576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C546-D11F-4A6C-B814-18DDD56A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82B7-1822-42ED-802D-E02B3DBA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46649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used is from Seattle, WA about collisions that occurred between Jan 2004 and May 2020. </a:t>
            </a:r>
          </a:p>
          <a:p>
            <a:r>
              <a:rPr lang="en-US" dirty="0">
                <a:solidFill>
                  <a:schemeClr val="tx1"/>
                </a:solidFill>
              </a:rPr>
              <a:t>After cleaning the data there were 187548 collisions that could be analyzed and 26 variables that were determined to be able to possibly predict the severity of the collisions.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3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4E0C31-A1C0-44B7-974E-3638F67DCE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3" y="1506892"/>
            <a:ext cx="8375779" cy="5351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Collision Types And severity</a:t>
            </a:r>
          </a:p>
        </p:txBody>
      </p:sp>
    </p:spTree>
    <p:extLst>
      <p:ext uri="{BB962C8B-B14F-4D97-AF65-F5344CB8AC3E}">
        <p14:creationId xmlns:p14="http://schemas.microsoft.com/office/powerpoint/2010/main" val="1712108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Number of People And severity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E0209-926D-4E4E-85C3-460002F976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7" y="1408922"/>
            <a:ext cx="8375779" cy="504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958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People Under the Influence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And severity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385A4-C431-4666-AEB6-AF63F6FF92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66" y="1615817"/>
            <a:ext cx="8243613" cy="504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184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Weather And severity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3AB60-370B-4C03-A545-33C3BAC413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8" y="1396405"/>
            <a:ext cx="7451381" cy="5310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8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Lighting Conditions And severity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17A68-7AF8-461F-8FB0-3390AF164F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2" y="1479147"/>
            <a:ext cx="7281862" cy="525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554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92AD0B-1CB5-4BB7-A14E-767D16D3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13" y="408372"/>
            <a:ext cx="8375779" cy="12074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Times of Day And severity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18DF0-0E60-4066-8595-0A4C43874F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7" y="1615817"/>
            <a:ext cx="4019079" cy="211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FC061-7635-45C4-AF6B-68B03B7D9D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49" y="1615818"/>
            <a:ext cx="4311869" cy="211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AEAD0-FB13-4D22-A864-19344647761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1" y="3732123"/>
            <a:ext cx="4019079" cy="211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9D8C34-C791-47B2-9891-0DD7427B30E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62" y="3732122"/>
            <a:ext cx="4309156" cy="211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53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Predicting the Severity  of Collisions</vt:lpstr>
      <vt:lpstr>Predicting the severity of collisions is useful to many industries and other groups</vt:lpstr>
      <vt:lpstr>Data acquisition and Cleaning</vt:lpstr>
      <vt:lpstr>Collision Types And severity</vt:lpstr>
      <vt:lpstr>Number of People And severity</vt:lpstr>
      <vt:lpstr>People Under the Influence  And severity</vt:lpstr>
      <vt:lpstr>Weather And severity</vt:lpstr>
      <vt:lpstr>Lighting Conditions And severity</vt:lpstr>
      <vt:lpstr>Times of Day And severity</vt:lpstr>
      <vt:lpstr>Times of Day And severity</vt:lpstr>
      <vt:lpstr>K-nearest Neighbor </vt:lpstr>
      <vt:lpstr>Decision Tree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 of Collisions</dc:title>
  <dc:creator>Lucas Kramer</dc:creator>
  <cp:lastModifiedBy>Lucas Kramer</cp:lastModifiedBy>
  <cp:revision>1</cp:revision>
  <dcterms:created xsi:type="dcterms:W3CDTF">2020-09-19T22:06:23Z</dcterms:created>
  <dcterms:modified xsi:type="dcterms:W3CDTF">2020-09-19T22:20:28Z</dcterms:modified>
</cp:coreProperties>
</file>