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73F606-216F-42AD-8551-BBFD6F10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52" y="532996"/>
            <a:ext cx="4972744" cy="5734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D15A8B-FADB-4928-8A81-58831BB0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7" y="561575"/>
            <a:ext cx="53919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a venda em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consulta a venda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 em Pedido</a:t>
            </a:r>
            <a:br>
              <a:rPr lang="pt-BR" dirty="0"/>
            </a:br>
            <a:r>
              <a:rPr lang="pt-BR" dirty="0"/>
              <a:t>Vendedor altera Pedido.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se meio de pagamento é válido;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Caso o método de pagamento não for válido, a venda não é efetuada.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meio de pagamento for válido, Vendedor efetua a Venda;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Venda não efetuada caso o Cliente cancele a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em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armazena compra em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da baixa no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49555"/>
            <a:ext cx="10058400" cy="6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244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Israel Souto dos Santos</cp:lastModifiedBy>
  <cp:revision>44</cp:revision>
  <dcterms:created xsi:type="dcterms:W3CDTF">2019-04-21T20:27:16Z</dcterms:created>
  <dcterms:modified xsi:type="dcterms:W3CDTF">2019-05-18T02:49:59Z</dcterms:modified>
</cp:coreProperties>
</file>