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53B7E-6A26-44C4-9951-59617823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657CE-5BDA-408E-8557-2563E7FF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E6664-2A7A-4CE4-A67F-86B6357F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E181A-7A6D-4050-8CDD-E38FF2AE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C852C-3FAA-4A6E-BC7B-214E51DB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2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DACD-D0F4-485C-A0B2-E599B390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E68EF5-AB73-448C-8BF1-B887531CC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E8256-E513-4961-ADF0-D2A6AF7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C53B4-C6BE-4E89-8A89-5CDC343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D7593-6592-48D5-8E63-ABBD2506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8B957-C926-4AC3-9ECF-0B479AF10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2F146E-FD38-43CB-B4E5-EAC942AF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B66BA-AF5F-4406-BB4B-F1ABC2B9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9E984-A3EF-40FB-A856-CCD954BC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CDAFA-8AAC-4F5D-98FC-02475DD4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DB3B-B9ED-43AD-85F7-74C00EA4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CED46-C718-49CE-82C1-115AB1E0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E71F5-1B7A-4436-99E0-F47F4E99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F926C-96A9-45F6-9EC3-F15DEE09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A54EF-F496-4437-A161-A6981FFE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0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1B26B-65AA-4FE5-9939-5A37A400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D6DD47-528D-4ACE-9EFA-FE5CF401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4AE19-A127-4D0F-BD87-E8F7BE03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143D09-00DA-444C-9ED7-90BAD3D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A670A-821D-43DE-92C0-6B9DF8DD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6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D003A-2731-4751-A0B1-354A045F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74746-74E1-4FC0-AD8E-798C25CBD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0403-2983-48C8-AAB7-F1EB7387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8B8EC-9B5A-4443-BB7F-F9D4607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8BB06-DF43-45C7-BC3D-025ACDDD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ACBF0-C3D1-4433-8931-A522347D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30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D735-7A72-49F7-B9A1-CC7E70E5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EE3120-9C39-459D-AD61-F2B3FD24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06A38C-4AE5-4045-A89F-822AF350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C17C74-D108-43FE-9143-676166EAF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C22FAC-5065-4864-8409-C8C63030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D32D19-5D6B-4266-AFEF-C9EF32BC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895F79-8E84-4FF9-938D-D457FAF3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4EA9BA-0DFD-4AA5-B01F-3C947F0C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C961-C432-4173-B02D-C8AF094C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F35A34-14B1-47CD-964E-3C6A3617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3F9CD-F954-4CBE-8F83-3F37EB7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DA55FB-9C4C-485F-9C2B-03749084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A19454-2C99-43D4-B52A-912E24AA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B7A715-FE1C-427E-AAC1-AE4D1165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F7F9C9-69E8-4F9C-8ADC-F46079F2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CFA9C-8CAD-4517-85A8-7C225F2A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AC708-73BB-479E-8061-5E5E041E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561BF-382F-4155-83F5-045AE69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EFC814-76B8-43F7-86A8-5847F51C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1DE932-63CE-46B1-A07E-520ABAF1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ED222-6B62-48D3-9D69-AD2C3546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502F-D793-436A-8059-4FA61803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554800-2306-44D9-9971-1412F6A80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BDA14-5BFC-489F-B583-1E369FF8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AB81B-646D-4FD4-AD75-7180E62B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40FCA-21B0-444C-91C7-B749376D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01A731-C770-495B-913C-964E1DCA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5EFE9C-C86E-4961-BB80-25C14DBE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95884F-A2EA-4176-91D6-CF276264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360DC-3675-43F7-BFCF-26F88A5B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8F17-6817-400F-86D8-F306F396D1EC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6E81D-378F-4405-9449-FD3864F9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57563-12A5-48AC-9202-B5EBB5655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E43B-0F6D-4E0D-ABD9-068A8E3F3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0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8010F6-43BA-4D39-8178-B5E73774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20661"/>
            <a:ext cx="8736013" cy="59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7DE20B-41A9-493B-A6EC-5F7AFFAF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79786"/>
            <a:ext cx="7200899" cy="6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3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A29D9D-5EE9-4F61-8337-59C10E98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79387"/>
            <a:ext cx="6989762" cy="65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B82F8F-C8A6-4435-A223-1DB0A642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1" y="0"/>
            <a:ext cx="7700962" cy="65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955253-5DCD-49B8-934C-A83C139CA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1" y="157162"/>
            <a:ext cx="7040562" cy="65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1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Kayke B.</cp:lastModifiedBy>
  <cp:revision>2</cp:revision>
  <dcterms:created xsi:type="dcterms:W3CDTF">2019-04-07T04:51:12Z</dcterms:created>
  <dcterms:modified xsi:type="dcterms:W3CDTF">2019-04-07T04:53:11Z</dcterms:modified>
</cp:coreProperties>
</file>