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escolhe o dia e informações do relatório;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gera relatório do dia;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484D1-3FF7-429A-8D73-5D936E99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3" y="1374161"/>
            <a:ext cx="5343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018D73-868A-4AE7-86C1-2CE72B21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22" y="238"/>
            <a:ext cx="6574967" cy="68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44A529-BE4A-45D9-9B1A-D0E99149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89" y="1029730"/>
            <a:ext cx="6872486" cy="44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53</cp:revision>
  <dcterms:created xsi:type="dcterms:W3CDTF">2019-03-26T23:39:15Z</dcterms:created>
  <dcterms:modified xsi:type="dcterms:W3CDTF">2019-05-22T00:37:11Z</dcterms:modified>
</cp:coreProperties>
</file>