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ADS 3B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59" y="87682"/>
            <a:ext cx="9369468" cy="6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Informar valor total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Vendedor informa valor total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verifica o pedido do Cliente em Pedido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verifica a venda em Venda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inform</a:t>
            </a:r>
            <a:r>
              <a:rPr lang="pt-BR" dirty="0" smtClean="0"/>
              <a:t>a o valor total para o Cliente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smtClean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smtClean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Efetuar pagamento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/>
              <a:t>Cliente </a:t>
            </a:r>
            <a:r>
              <a:rPr lang="pt-BR" dirty="0" smtClean="0"/>
              <a:t>efetua pagamento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consulta a venda em Venda.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verifica pedido em Pedido</a:t>
            </a:r>
            <a:br>
              <a:rPr lang="pt-BR" dirty="0" smtClean="0"/>
            </a:br>
            <a:r>
              <a:rPr lang="pt-BR" dirty="0" smtClean="0"/>
              <a:t>Vendedor altera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</a:t>
            </a:r>
            <a:r>
              <a:rPr lang="pt-BR" dirty="0" smtClean="0"/>
              <a:t>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armazena compra em Pedido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Vendedor da baixa no estoque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xmlns="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78" y="1623033"/>
            <a:ext cx="7200845" cy="33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49555"/>
            <a:ext cx="10058400" cy="6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Lucas Kurata</cp:lastModifiedBy>
  <cp:revision>40</cp:revision>
  <dcterms:created xsi:type="dcterms:W3CDTF">2019-04-21T20:27:16Z</dcterms:created>
  <dcterms:modified xsi:type="dcterms:W3CDTF">2019-05-17T01:15:16Z</dcterms:modified>
</cp:coreProperties>
</file>