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125314"/>
            <a:ext cx="10648815" cy="3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40AE129-418D-4D59-9E78-B091A9997094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Realizar pedido</a:t>
            </a:r>
          </a:p>
          <a:p>
            <a:r>
              <a:rPr lang="pt-BR" b="1" dirty="0"/>
              <a:t>Evento: </a:t>
            </a:r>
            <a:r>
              <a:rPr lang="pt-BR" dirty="0"/>
              <a:t>Cliente recebe pedido</a:t>
            </a:r>
          </a:p>
          <a:p>
            <a:r>
              <a:rPr lang="pt-BR" b="1" dirty="0"/>
              <a:t>Objetivo:  </a:t>
            </a:r>
            <a:r>
              <a:rPr lang="pt-BR" dirty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715ECE7B-F979-42F6-BC88-6928AEADEFCD}"/>
              </a:ext>
            </a:extLst>
          </p:cNvPr>
          <p:cNvSpPr txBox="1"/>
          <p:nvPr/>
        </p:nvSpPr>
        <p:spPr>
          <a:xfrm>
            <a:off x="7040016" y="2619006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verifica dados de </a:t>
            </a:r>
            <a:r>
              <a:rPr lang="pt-BR" dirty="0" smtClean="0"/>
              <a:t>pedido em Pedido;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entrega pedido para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armazena </a:t>
            </a:r>
            <a:r>
              <a:rPr lang="pt-BR" dirty="0" smtClean="0"/>
              <a:t>baixa do pedido em Pedido;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372122C9-4AE5-4FA8-808F-DB1E15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16" y="54634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D245332C-BBFC-4812-A5C3-9B366280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1" y="823912"/>
            <a:ext cx="68294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22" y="144552"/>
            <a:ext cx="8168969" cy="67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verificado, deve</a:t>
                      </a:r>
                      <a:r>
                        <a:rPr lang="pt-BR" baseline="0" dirty="0"/>
                        <a:t> 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133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06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60</cp:revision>
  <dcterms:created xsi:type="dcterms:W3CDTF">2019-03-26T23:39:15Z</dcterms:created>
  <dcterms:modified xsi:type="dcterms:W3CDTF">2019-05-27T22:34:00Z</dcterms:modified>
</cp:coreProperties>
</file>