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5" r:id="rId3"/>
    <p:sldId id="271" r:id="rId4"/>
    <p:sldId id="272" r:id="rId5"/>
    <p:sldId id="273" r:id="rId6"/>
    <p:sldId id="266" r:id="rId7"/>
    <p:sldId id="269" r:id="rId8"/>
    <p:sldId id="268" r:id="rId9"/>
    <p:sldId id="26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A386C-FC2C-4F91-8EDD-329DDFB9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334717-0707-4671-9E53-CA8F312EC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361180-04D4-425A-AA1E-0C6CC32E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5D2A2F-66DB-44BB-A434-3F8FA487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97F922-6C87-42F1-9968-49603B04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84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F393C-C789-4212-A5C6-D8DB6BFF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A59C34-51B3-4756-87AF-3217C54F5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CD7C2E-CD26-46F7-AB44-71F874C6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799F0C-0377-4E71-BE6C-C38FE684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CD5EFF-85C8-475F-9877-E069D843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3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C49E24-32C7-4697-BED4-9F6843D78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2B211D-6B0E-4323-800F-98CF713C0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9FC4CF-4B3C-4501-B1FA-601DF207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E84B59-1BE2-40E5-A53A-8F4A019C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9556BA-7E2A-4355-A4D0-941FDC39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63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47412-5BFC-4445-817D-75688986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1EA361-3043-48FA-A976-50610F902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A37D03-3B16-49F4-912E-4DB23F09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E0AB52-F869-411D-9E02-B8676C1A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01CB17-ECE2-4C3E-8E1F-F9979387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79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6A54B-196E-4888-BD13-8C0CCDB4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E9788F-4A31-4635-B629-F6DA3C1A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D3C766-D32A-41B9-B861-33B0C805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E45E65-65DC-46E0-8C9E-BCD986E1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BB2C9E-DDD5-481A-99A8-FBC3C324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26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35F1B-99A4-4AA6-809A-04F117FE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870D55-C2C1-4214-81CF-D55188287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85CA82-2F6C-4771-81A5-39E45BFF2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5A1F48-CED4-4ABD-BD3D-0E8DB821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B1FB1A-14CC-4480-A1B9-1ED30268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005BA8-4851-4BC5-9981-0FD5DC8B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31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EAE6E-0DB6-4DD6-9E8D-94297151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31BC1A-4AE3-4AF3-9A27-686764CB6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7E778A-501C-47BA-86D1-EF8A80494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E1B51EB-499C-460A-9A02-A83AADB4A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FF8E80F-62A9-424B-B5DC-949D412B1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C511C0-2CCC-4949-89B0-9382BE84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FC02D5D-7FD1-4942-9A8C-A7BB6DD1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4BBA6A6-6350-4217-A848-9C79957C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26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4832D-B170-4A1C-B7C1-67FC0B4E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B03EF2-056C-442B-A1CA-38A36E89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6C9F26-7D01-4188-94C7-299B1823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C8A12A-0824-4417-8A2C-13955BCA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79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46D3D2F-36A4-4654-BC90-D08B7C97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5045F9-28E0-4E82-A36C-B86C375E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AE7D08-DEC1-4182-A1BC-4B0B3E01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8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88850-8AE5-48F5-8E5C-92AA64BE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0D7389-91C0-40F6-8EB5-D0F3EC59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F5104B-587D-44FD-9EEC-494E3BC3E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9D1885-6D8A-49DA-AFE4-999D64EA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AA084E-976C-4578-A753-E4B2128A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03A1E9-9AE5-42C1-B110-7434D278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29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DD54D-A15E-4EA2-A292-D6A1C4C8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8BA2FE-0799-4382-AB5A-0467ECC3B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CF12AD-6D7B-40B1-A922-1E4E17DA7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D19DF7-4077-42CA-9EB5-A03CCC04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1A1C2D-E571-4A01-B309-5B33661B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F653C0-8DD7-43C1-BEC6-1E93DB69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86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723CC3C-D42A-4FE4-B09C-1BF90978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D6F6AE-CF78-4AE8-8CF8-EBFE2DB3B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46109-BE5F-41F4-B42C-6F0F6D773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C5ACE-85F6-4C7A-8EA1-EDA7AAF6C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B16C26-275E-40C9-AF52-5C46E4F94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57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680" y="3757808"/>
            <a:ext cx="10515600" cy="215415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Israel Souto dos Santos RA:1800866</a:t>
            </a:r>
            <a:br>
              <a:rPr lang="pt-BR" dirty="0"/>
            </a:br>
            <a:r>
              <a:rPr lang="pt-BR" dirty="0" err="1"/>
              <a:t>Kayke</a:t>
            </a:r>
            <a:r>
              <a:rPr lang="pt-BR" dirty="0"/>
              <a:t> Bento Aleixo  RA:1801013</a:t>
            </a:r>
            <a:br>
              <a:rPr lang="pt-BR" dirty="0"/>
            </a:br>
            <a:r>
              <a:rPr lang="pt-BR" dirty="0"/>
              <a:t>Matheus Rocha Garcia Sanches RA:1800777</a:t>
            </a:r>
            <a:br>
              <a:rPr lang="pt-BR" dirty="0"/>
            </a:br>
            <a:r>
              <a:rPr lang="pt-BR" dirty="0"/>
              <a:t>Lucas Kurata  RA: 1800794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906761" y="876822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ADS 3B</a:t>
            </a:r>
          </a:p>
        </p:txBody>
      </p:sp>
    </p:spTree>
    <p:extLst>
      <p:ext uri="{BB962C8B-B14F-4D97-AF65-F5344CB8AC3E}">
        <p14:creationId xmlns:p14="http://schemas.microsoft.com/office/powerpoint/2010/main" val="351199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8D3818B-3607-48B5-996D-457DBB25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58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Análise de eventos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09" y="2273473"/>
            <a:ext cx="10658215" cy="266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0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759" y="87682"/>
            <a:ext cx="9369468" cy="67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77CE2ED0-3A26-43BD-8017-2D08C9C1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8262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027796C-0961-46D1-8725-3389D2548B9E}"/>
              </a:ext>
            </a:extLst>
          </p:cNvPr>
          <p:cNvSpPr txBox="1"/>
          <p:nvPr/>
        </p:nvSpPr>
        <p:spPr>
          <a:xfrm>
            <a:off x="0" y="1872968"/>
            <a:ext cx="4526304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Informar valor total</a:t>
            </a:r>
          </a:p>
          <a:p>
            <a:r>
              <a:rPr lang="pt-BR" b="1" dirty="0"/>
              <a:t>Evento: </a:t>
            </a:r>
            <a:r>
              <a:rPr lang="pt-BR" dirty="0"/>
              <a:t>Vendedor informa valor total</a:t>
            </a:r>
          </a:p>
          <a:p>
            <a:r>
              <a:rPr lang="pt-BR" b="1" dirty="0"/>
              <a:t>Objetivo:  </a:t>
            </a:r>
            <a:r>
              <a:rPr lang="pt-BR" dirty="0"/>
              <a:t>Informar o valor total ao Cliente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 e Cliente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82A129C-45E2-42BD-ABC7-4E156E9B89CA}"/>
              </a:ext>
            </a:extLst>
          </p:cNvPr>
          <p:cNvSpPr txBox="1"/>
          <p:nvPr/>
        </p:nvSpPr>
        <p:spPr>
          <a:xfrm>
            <a:off x="326331" y="3261215"/>
            <a:ext cx="4061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verifica o pedido do Cliente em Pedido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verifica a venda em Venda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informa o valor total para o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7CE2ED0-3A26-43BD-8017-2D08C9C12598}"/>
              </a:ext>
            </a:extLst>
          </p:cNvPr>
          <p:cNvSpPr txBox="1">
            <a:spLocks/>
          </p:cNvSpPr>
          <p:nvPr/>
        </p:nvSpPr>
        <p:spPr>
          <a:xfrm>
            <a:off x="4927654" y="758262"/>
            <a:ext cx="4714301" cy="903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27796C-0961-46D1-8725-3389D2548B9E}"/>
              </a:ext>
            </a:extLst>
          </p:cNvPr>
          <p:cNvSpPr txBox="1"/>
          <p:nvPr/>
        </p:nvSpPr>
        <p:spPr>
          <a:xfrm>
            <a:off x="4927654" y="1872968"/>
            <a:ext cx="5232138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Efetuar pagamento</a:t>
            </a:r>
          </a:p>
          <a:p>
            <a:r>
              <a:rPr lang="pt-BR" b="1" dirty="0"/>
              <a:t>Evento: </a:t>
            </a:r>
            <a:r>
              <a:rPr lang="pt-BR" dirty="0"/>
              <a:t>Cliente efetua pagamento</a:t>
            </a:r>
          </a:p>
          <a:p>
            <a:r>
              <a:rPr lang="pt-BR" b="1" dirty="0"/>
              <a:t>Objetivo:  </a:t>
            </a:r>
            <a:r>
              <a:rPr lang="pt-BR" dirty="0"/>
              <a:t>Cliente efetuar o pagamento de seu pedido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 e Cliente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2A129C-45E2-42BD-ABC7-4E156E9B89CA}"/>
              </a:ext>
            </a:extLst>
          </p:cNvPr>
          <p:cNvSpPr txBox="1"/>
          <p:nvPr/>
        </p:nvSpPr>
        <p:spPr>
          <a:xfrm>
            <a:off x="5253985" y="3261215"/>
            <a:ext cx="4061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consulta a venda em Venda.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verifica pedido em Pedido</a:t>
            </a:r>
            <a:br>
              <a:rPr lang="pt-BR" dirty="0"/>
            </a:br>
            <a:r>
              <a:rPr lang="pt-BR" dirty="0"/>
              <a:t>Vendedor altera Pedido.</a:t>
            </a:r>
          </a:p>
        </p:txBody>
      </p:sp>
    </p:spTree>
    <p:extLst>
      <p:ext uri="{BB962C8B-B14F-4D97-AF65-F5344CB8AC3E}">
        <p14:creationId xmlns:p14="http://schemas.microsoft.com/office/powerpoint/2010/main" val="69422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7CE2ED0-3A26-43BD-8017-2D08C9C1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114" y="363476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2A129C-45E2-42BD-ABC7-4E156E9B89CA}"/>
              </a:ext>
            </a:extLst>
          </p:cNvPr>
          <p:cNvSpPr txBox="1"/>
          <p:nvPr/>
        </p:nvSpPr>
        <p:spPr>
          <a:xfrm>
            <a:off x="2869114" y="2785225"/>
            <a:ext cx="40616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verifica se meio de pagamento é válido;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Caso o método de pagamento não for válido, a venda não é efetuada.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meio de pagamento for válido, Vendedor efetua a Venda;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Venda não efetuada caso o Cliente cancele a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registra pagamento em Venda.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armazena compra em Pedido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da baixa no estoque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869114" y="1426014"/>
            <a:ext cx="60960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pt-BR" b="1" dirty="0"/>
              <a:t>Registrar Pagamento</a:t>
            </a:r>
          </a:p>
          <a:p>
            <a:r>
              <a:rPr lang="pt-BR" b="1" dirty="0"/>
              <a:t>Evento:  </a:t>
            </a:r>
            <a:r>
              <a:rPr lang="pt-BR" dirty="0"/>
              <a:t>Vendedor registra pagamento</a:t>
            </a:r>
          </a:p>
          <a:p>
            <a:r>
              <a:rPr lang="pt-BR" b="1" dirty="0"/>
              <a:t>Objetivo:  </a:t>
            </a:r>
            <a:r>
              <a:rPr lang="pt-BR" dirty="0"/>
              <a:t>Registrar o pagamento após  a compra ser efetuada.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</a:t>
            </a:r>
          </a:p>
        </p:txBody>
      </p:sp>
    </p:spTree>
    <p:extLst>
      <p:ext uri="{BB962C8B-B14F-4D97-AF65-F5344CB8AC3E}">
        <p14:creationId xmlns:p14="http://schemas.microsoft.com/office/powerpoint/2010/main" val="271600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456A8FEB-B6F7-41CD-8E1F-9192EA17CB4C}"/>
              </a:ext>
            </a:extLst>
          </p:cNvPr>
          <p:cNvSpPr txBox="1"/>
          <p:nvPr/>
        </p:nvSpPr>
        <p:spPr>
          <a:xfrm>
            <a:off x="0" y="0"/>
            <a:ext cx="291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B7CFB3-88BC-4F54-9480-35DC790B9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758" y="1376666"/>
            <a:ext cx="6736483" cy="410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7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2059" y="275573"/>
            <a:ext cx="3155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Análise do ciclo de vida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649555"/>
            <a:ext cx="10058400" cy="620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838308"/>
              </p:ext>
            </p:extLst>
          </p:nvPr>
        </p:nvGraphicFramePr>
        <p:xfrm>
          <a:off x="2032000" y="719666"/>
          <a:ext cx="8128000" cy="1925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ID_Requisitos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</a:t>
                      </a:r>
                      <a:r>
                        <a:rPr lang="pt-BR" baseline="0" dirty="0"/>
                        <a:t> quando solicitado pelo Vendedor, deve mostrar as formas de pagamento.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</a:t>
                      </a:r>
                      <a:r>
                        <a:rPr lang="pt-BR" baseline="0" dirty="0"/>
                        <a:t> após a venda de um produto, deve criar um registro de venda.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77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986823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Características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21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244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Tema do Office</vt:lpstr>
      <vt:lpstr>Israel Souto dos Santos RA:1800866 Kayke Bento Aleixo  RA:1801013 Matheus Rocha Garcia Sanches RA:1800777 Lucas Kurata  RA: 1800794</vt:lpstr>
      <vt:lpstr>Análise de eventos</vt:lpstr>
      <vt:lpstr>Apresentação do PowerPoint</vt:lpstr>
      <vt:lpstr>Descrição dos Processos de Negócio</vt:lpstr>
      <vt:lpstr>Descrição dos Processos de Negócio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Kayke B.</dc:creator>
  <cp:lastModifiedBy>Armando Kurata</cp:lastModifiedBy>
  <cp:revision>42</cp:revision>
  <dcterms:created xsi:type="dcterms:W3CDTF">2019-04-21T20:27:16Z</dcterms:created>
  <dcterms:modified xsi:type="dcterms:W3CDTF">2019-05-18T01:08:02Z</dcterms:modified>
</cp:coreProperties>
</file>