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AC 4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Char char="•"/>
            </a:pPr>
            <a:r>
              <a:rPr lang="de-DE" dirty="0">
                <a:cs typeface="Calibri"/>
              </a:rPr>
              <a:t>Lucas </a:t>
            </a:r>
            <a:r>
              <a:rPr lang="de-DE" dirty="0" err="1">
                <a:cs typeface="Calibri"/>
              </a:rPr>
              <a:t>Kurata</a:t>
            </a:r>
            <a:r>
              <a:rPr lang="de-DE" dirty="0">
                <a:cs typeface="Calibri"/>
              </a:rPr>
              <a:t> – 1800794</a:t>
            </a:r>
          </a:p>
          <a:p>
            <a:pPr marL="342900" indent="-342900" algn="l">
              <a:buChar char="•"/>
            </a:pPr>
            <a:r>
              <a:rPr lang="de-DE" dirty="0">
                <a:ea typeface="+mn-lt"/>
                <a:cs typeface="+mn-lt"/>
              </a:rPr>
              <a:t>Israel </a:t>
            </a:r>
            <a:r>
              <a:rPr lang="de-DE" dirty="0" err="1">
                <a:ea typeface="+mn-lt"/>
                <a:cs typeface="+mn-lt"/>
              </a:rPr>
              <a:t>Souto</a:t>
            </a:r>
            <a:r>
              <a:rPr lang="de-DE" dirty="0">
                <a:ea typeface="+mn-lt"/>
                <a:cs typeface="+mn-lt"/>
              </a:rPr>
              <a:t> dos Santos - 1800866</a:t>
            </a:r>
          </a:p>
          <a:p>
            <a:pPr marL="342900" indent="-342900" algn="l">
              <a:buChar char="•"/>
            </a:pPr>
            <a:r>
              <a:rPr lang="de-DE" dirty="0" err="1">
                <a:ea typeface="+mn-lt"/>
                <a:cs typeface="+mn-lt"/>
              </a:rPr>
              <a:t>Kayke</a:t>
            </a:r>
            <a:r>
              <a:rPr lang="de-DE" dirty="0">
                <a:ea typeface="+mn-lt"/>
                <a:cs typeface="+mn-lt"/>
              </a:rPr>
              <a:t> Bento </a:t>
            </a:r>
            <a:r>
              <a:rPr lang="de-DE" dirty="0" err="1">
                <a:ea typeface="+mn-lt"/>
                <a:cs typeface="+mn-lt"/>
              </a:rPr>
              <a:t>Aleixo</a:t>
            </a:r>
            <a:r>
              <a:rPr lang="de-DE" dirty="0">
                <a:ea typeface="+mn-lt"/>
                <a:cs typeface="+mn-lt"/>
              </a:rPr>
              <a:t> - 1801013 </a:t>
            </a:r>
          </a:p>
          <a:p>
            <a:pPr marL="342900" indent="-342900" algn="l">
              <a:buChar char="•"/>
            </a:pPr>
            <a:r>
              <a:rPr lang="de-DE" dirty="0">
                <a:cs typeface="Calibri"/>
              </a:rPr>
              <a:t>Matheus Rocha Garcia </a:t>
            </a:r>
            <a:r>
              <a:rPr lang="de-DE" dirty="0" err="1">
                <a:cs typeface="Calibri"/>
              </a:rPr>
              <a:t>Sanches</a:t>
            </a:r>
            <a:r>
              <a:rPr lang="de-DE" dirty="0">
                <a:cs typeface="Calibri"/>
              </a:rPr>
              <a:t> - </a:t>
            </a:r>
            <a:r>
              <a:rPr lang="de-DE" dirty="0">
                <a:ea typeface="+mn-lt"/>
                <a:cs typeface="+mn-lt"/>
              </a:rPr>
              <a:t>1800777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76FF2DC-6146-4901-B61A-74191558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34" y="643467"/>
            <a:ext cx="63669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727B0DE-485A-4A49-ACF4-5A17A5EA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4" y="643467"/>
            <a:ext cx="7987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do Office</vt:lpstr>
      <vt:lpstr>AC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</dc:title>
  <dc:creator/>
  <cp:lastModifiedBy/>
  <cp:revision>50</cp:revision>
  <dcterms:created xsi:type="dcterms:W3CDTF">2012-07-30T23:50:35Z</dcterms:created>
  <dcterms:modified xsi:type="dcterms:W3CDTF">2019-05-12T02:33:25Z</dcterms:modified>
</cp:coreProperties>
</file>