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5" r:id="rId3"/>
    <p:sldId id="264" r:id="rId4"/>
    <p:sldId id="266" r:id="rId5"/>
    <p:sldId id="269" r:id="rId6"/>
    <p:sldId id="268" r:id="rId7"/>
    <p:sldId id="26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FA386C-FC2C-4F91-8EDD-329DDFB9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8334717-0707-4671-9E53-CA8F312EC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F361180-04D4-425A-AA1E-0C6CC32E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E5D2A2F-66DB-44BB-A434-3F8FA487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597F922-6C87-42F1-9968-49603B04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84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0F393C-C789-4212-A5C6-D8DB6BFF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A59C34-51B3-4756-87AF-3217C54F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DCD7C2E-CD26-46F7-AB44-71F874C6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B799F0C-0377-4E71-BE6C-C38FE684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2CD5EFF-85C8-475F-9877-E069D843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3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1C49E24-32C7-4697-BED4-9F6843D78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872B211D-6B0E-4323-800F-98CF713C0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19FC4CF-4B3C-4501-B1FA-601DF207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7E84B59-1BE2-40E5-A53A-8F4A019C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59556BA-7E2A-4355-A4D0-941FDC39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63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6D47412-5BFC-4445-817D-75688986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B1EA361-3043-48FA-A976-50610F90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3A37D03-3B16-49F4-912E-4DB23F09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9E0AB52-F869-411D-9E02-B8676C1A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D01CB17-ECE2-4C3E-8E1F-F9979387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79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8C6A54B-196E-4888-BD13-8C0CCDB4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7E9788F-4A31-4635-B629-F6DA3C1A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2D3C766-D32A-41B9-B861-33B0C805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BE45E65-65DC-46E0-8C9E-BCD986E1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0BB2C9E-DDD5-481A-99A8-FBC3C324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26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635F1B-99A4-4AA6-809A-04F117FE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0870D55-C2C1-4214-81CF-D55188287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1C85CA82-2F6C-4771-81A5-39E45BFF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75A1F48-CED4-4ABD-BD3D-0E8DB821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1B1FB1A-14CC-4480-A1B9-1ED30268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2005BA8-4851-4BC5-9981-0FD5DC8B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31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CEAE6E-0DB6-4DD6-9E8D-94297151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E31BC1A-4AE3-4AF3-9A27-686764CB6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87E778A-501C-47BA-86D1-EF8A80494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9E1B51EB-499C-460A-9A02-A83AADB4A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4FF8E80F-62A9-424B-B5DC-949D412B1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93C511C0-2CCC-4949-89B0-9382BE84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FC02D5D-7FD1-4942-9A8C-A7BB6DD1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C4BBA6A6-6350-4217-A848-9C79957C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26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E4832D-B170-4A1C-B7C1-67FC0B4E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23B03EF2-056C-442B-A1CA-38A36E89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16C9F26-7D01-4188-94C7-299B1823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BBC8A12A-0824-4417-8A2C-13955BCA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79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746D3D2F-36A4-4654-BC90-D08B7C97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305045F9-28E0-4E82-A36C-B86C375E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7AAE7D08-DEC1-4182-A1BC-4B0B3E01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8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488850-8AE5-48F5-8E5C-92AA64BE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30D7389-91C0-40F6-8EB5-D0F3EC59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9F5104B-587D-44FD-9EEC-494E3BC3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379D1885-6D8A-49DA-AFE4-999D64EA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D6AA084E-976C-4578-A753-E4B2128A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5303A1E9-9AE5-42C1-B110-7434D278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9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7DDD54D-A15E-4EA2-A292-D6A1C4C8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838BA2FE-0799-4382-AB5A-0467ECC3B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81CF12AD-6D7B-40B1-A922-1E4E17DA7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9D19DF7-4077-42CA-9EB5-A03CCC04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DE1A1C2D-E571-4A01-B309-5B33661B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8F653C0-8DD7-43C1-BEC6-1E93DB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86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B723CC3C-D42A-4FE4-B09C-1BF90978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2BD6F6AE-CF78-4AE8-8CF8-EBFE2DB3B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8346109-BE5F-41F4-B42C-6F0F6D773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D812-1C9C-49AD-BEC0-7CCA4CF1B6CD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D3C5ACE-85F6-4C7A-8EA1-EDA7AAF6C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8B16C26-275E-40C9-AF52-5C46E4F94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57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6819" y="1465545"/>
            <a:ext cx="10515600" cy="2154151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					ADS 3B 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Israel Souto dos Santos RA:1800866</a:t>
            </a:r>
            <a:br>
              <a:rPr lang="pt-BR" dirty="0"/>
            </a:br>
            <a:r>
              <a:rPr lang="pt-BR" dirty="0"/>
              <a:t>Kayke Bento Aleixo  RA:1801013</a:t>
            </a:r>
            <a:br>
              <a:rPr lang="pt-BR" dirty="0"/>
            </a:br>
            <a:r>
              <a:rPr lang="pt-BR" dirty="0"/>
              <a:t>Matheus Rocha Garcia Sanches RA:1800777</a:t>
            </a:r>
            <a:br>
              <a:rPr lang="pt-BR" dirty="0"/>
            </a:br>
            <a:r>
              <a:rPr lang="pt-BR" dirty="0"/>
              <a:t>Lucas Kurata  RA: 1800794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199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68D3818B-3607-48B5-996D-457DBB25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58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60" y="1892291"/>
            <a:ext cx="9769498" cy="32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0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9DEB5893-3D89-4338-9031-7B6687C3B3F7}"/>
              </a:ext>
            </a:extLst>
          </p:cNvPr>
          <p:cNvSpPr txBox="1"/>
          <p:nvPr/>
        </p:nvSpPr>
        <p:spPr>
          <a:xfrm>
            <a:off x="1156372" y="53650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xmlns="" id="{733D9463-1D9C-47D1-9A54-5A4BB5B380F1}"/>
              </a:ext>
            </a:extLst>
          </p:cNvPr>
          <p:cNvSpPr/>
          <p:nvPr/>
        </p:nvSpPr>
        <p:spPr>
          <a:xfrm>
            <a:off x="4178300" y="3365500"/>
            <a:ext cx="1917700" cy="1181100"/>
          </a:xfrm>
          <a:prstGeom prst="ellipse">
            <a:avLst/>
          </a:prstGeom>
          <a:solidFill>
            <a:schemeClr val="accent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Registrar pagamento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0CC26930-06B7-446D-B2D0-62CD2CD8CDE6}"/>
              </a:ext>
            </a:extLst>
          </p:cNvPr>
          <p:cNvSpPr/>
          <p:nvPr/>
        </p:nvSpPr>
        <p:spPr>
          <a:xfrm>
            <a:off x="1308100" y="1854200"/>
            <a:ext cx="914400" cy="635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4E7FD3A7-F7AE-4A59-864C-9EA0D14114F4}"/>
              </a:ext>
            </a:extLst>
          </p:cNvPr>
          <p:cNvSpPr txBox="1"/>
          <p:nvPr/>
        </p:nvSpPr>
        <p:spPr>
          <a:xfrm>
            <a:off x="3435605" y="1684088"/>
            <a:ext cx="1657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Escolhe método de pagamento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8F9D155D-983B-42A0-B6ED-82B9ECA84AE8}"/>
              </a:ext>
            </a:extLst>
          </p:cNvPr>
          <p:cNvSpPr txBox="1"/>
          <p:nvPr/>
        </p:nvSpPr>
        <p:spPr>
          <a:xfrm>
            <a:off x="1451116" y="3316446"/>
            <a:ext cx="164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Venda efetuada ou não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0569AFC7-D775-40F1-872B-41901CA6A862}"/>
              </a:ext>
            </a:extLst>
          </p:cNvPr>
          <p:cNvSpPr txBox="1"/>
          <p:nvPr/>
        </p:nvSpPr>
        <p:spPr>
          <a:xfrm>
            <a:off x="7166650" y="965979"/>
            <a:ext cx="4752840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Registrar Pagamento</a:t>
            </a:r>
          </a:p>
          <a:p>
            <a:r>
              <a:rPr lang="pt-BR" b="1" dirty="0"/>
              <a:t>Evento:  </a:t>
            </a:r>
            <a:r>
              <a:rPr lang="pt-BR" dirty="0"/>
              <a:t>Vendedor registra pagamento</a:t>
            </a:r>
          </a:p>
          <a:p>
            <a:r>
              <a:rPr lang="pt-BR" b="1" dirty="0"/>
              <a:t>Objetivo:  </a:t>
            </a:r>
            <a:r>
              <a:rPr lang="pt-BR" dirty="0"/>
              <a:t>Registrar o pagamento após  a compra ser efetuada.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2CE124F1-3208-4A64-A1E2-CBFFA946E0FC}"/>
              </a:ext>
            </a:extLst>
          </p:cNvPr>
          <p:cNvSpPr txBox="1">
            <a:spLocks/>
          </p:cNvSpPr>
          <p:nvPr/>
        </p:nvSpPr>
        <p:spPr>
          <a:xfrm>
            <a:off x="7205189" y="110765"/>
            <a:ext cx="4714301" cy="9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cxnSp>
        <p:nvCxnSpPr>
          <p:cNvPr id="10" name="AutoShape 7">
            <a:extLst>
              <a:ext uri="{FF2B5EF4-FFF2-40B4-BE49-F238E27FC236}">
                <a16:creationId xmlns:a16="http://schemas.microsoft.com/office/drawing/2014/main" xmlns="" id="{B6CFFC71-622A-49CF-A541-0209CA74C169}"/>
              </a:ext>
            </a:extLst>
          </p:cNvPr>
          <p:cNvCxnSpPr>
            <a:cxnSpLocks noChangeShapeType="1"/>
            <a:stCxn id="5" idx="3"/>
            <a:endCxn id="4" idx="1"/>
          </p:cNvCxnSpPr>
          <p:nvPr/>
        </p:nvCxnSpPr>
        <p:spPr bwMode="auto">
          <a:xfrm>
            <a:off x="2222500" y="2171700"/>
            <a:ext cx="2236641" cy="136676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</p:spPr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098D77BD-1654-4443-9CDB-024A17D371A0}"/>
              </a:ext>
            </a:extLst>
          </p:cNvPr>
          <p:cNvSpPr txBox="1"/>
          <p:nvPr/>
        </p:nvSpPr>
        <p:spPr>
          <a:xfrm>
            <a:off x="7166650" y="2524889"/>
            <a:ext cx="4752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se meio de pagamento é válido;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Caso o método de pagamento não for válido, a venda não é efetuada.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meio de pagamento for válido, Vendedor efetua a Venda;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Venda não efetuada caso o Cliente cancele a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registra pagamento em Venda.</a:t>
            </a:r>
          </a:p>
          <a:p>
            <a:endParaRPr lang="pt-BR" dirty="0"/>
          </a:p>
        </p:txBody>
      </p:sp>
      <p:cxnSp>
        <p:nvCxnSpPr>
          <p:cNvPr id="12" name="AutoShape 13">
            <a:extLst>
              <a:ext uri="{FF2B5EF4-FFF2-40B4-BE49-F238E27FC236}">
                <a16:creationId xmlns:a16="http://schemas.microsoft.com/office/drawing/2014/main" xmlns="" id="{EACFF932-9CE6-4528-AF5D-769AE98ECC45}"/>
              </a:ext>
            </a:extLst>
          </p:cNvPr>
          <p:cNvCxnSpPr>
            <a:cxnSpLocks noChangeShapeType="1"/>
            <a:stCxn id="4" idx="2"/>
            <a:endCxn id="5" idx="2"/>
          </p:cNvCxnSpPr>
          <p:nvPr/>
        </p:nvCxnSpPr>
        <p:spPr bwMode="auto">
          <a:xfrm rot="10800000">
            <a:off x="1765300" y="2489200"/>
            <a:ext cx="2413000" cy="146685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37" name="Group 25">
            <a:extLst>
              <a:ext uri="{FF2B5EF4-FFF2-40B4-BE49-F238E27FC236}">
                <a16:creationId xmlns:a16="http://schemas.microsoft.com/office/drawing/2014/main" xmlns="" id="{3F705C9F-3B6E-458B-BFC0-91560F963B7D}"/>
              </a:ext>
            </a:extLst>
          </p:cNvPr>
          <p:cNvGrpSpPr>
            <a:grpSpLocks/>
          </p:cNvGrpSpPr>
          <p:nvPr/>
        </p:nvGrpSpPr>
        <p:grpSpPr bwMode="auto">
          <a:xfrm>
            <a:off x="3741733" y="5424859"/>
            <a:ext cx="1434816" cy="412007"/>
            <a:chOff x="3960" y="4910"/>
            <a:chExt cx="1396" cy="428"/>
          </a:xfrm>
        </p:grpSpPr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xmlns="" id="{27B70F3D-4F3F-4374-B8BB-6E5063B9C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>
                  <a:latin typeface="Verdana" pitchFamily="34" charset="0"/>
                  <a:ea typeface="Times New Roman" pitchFamily="18" charset="0"/>
                  <a:cs typeface="Arial" charset="0"/>
                </a:rPr>
                <a:t>Venda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xmlns="" id="{B77602A2-46E8-4FD0-875B-3F461B821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40" name="Rectangle 26">
              <a:extLst>
                <a:ext uri="{FF2B5EF4-FFF2-40B4-BE49-F238E27FC236}">
                  <a16:creationId xmlns:a16="http://schemas.microsoft.com/office/drawing/2014/main" xmlns="" id="{8535477C-D3A6-46EE-B00C-5AC469844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xmlns="" id="{3D0DA81B-B289-42DC-9B58-D0483FCF3B51}"/>
              </a:ext>
            </a:extLst>
          </p:cNvPr>
          <p:cNvCxnSpPr>
            <a:stCxn id="38" idx="0"/>
            <a:endCxn id="4" idx="4"/>
          </p:cNvCxnSpPr>
          <p:nvPr/>
        </p:nvCxnSpPr>
        <p:spPr>
          <a:xfrm flipV="1">
            <a:off x="4454002" y="4546600"/>
            <a:ext cx="683148" cy="9167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30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aixaDeTexto 182">
            <a:extLst>
              <a:ext uri="{FF2B5EF4-FFF2-40B4-BE49-F238E27FC236}">
                <a16:creationId xmlns:a16="http://schemas.microsoft.com/office/drawing/2014/main" xmlns="" id="{456A8FEB-B6F7-41CD-8E1F-9192EA17CB4C}"/>
              </a:ext>
            </a:extLst>
          </p:cNvPr>
          <p:cNvSpPr txBox="1"/>
          <p:nvPr/>
        </p:nvSpPr>
        <p:spPr>
          <a:xfrm>
            <a:off x="0" y="0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C782F6AB-5DE5-4BF3-ACCF-018CB4BA8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1709737"/>
            <a:ext cx="6153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7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059" y="275573"/>
            <a:ext cx="315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Análise do ciclo de vida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AD230B72-595E-4A9B-A398-C483D47A5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871537"/>
            <a:ext cx="73247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38308"/>
              </p:ext>
            </p:extLst>
          </p:nvPr>
        </p:nvGraphicFramePr>
        <p:xfrm>
          <a:off x="2032000" y="719666"/>
          <a:ext cx="8128000" cy="192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quando solicitado pelo Vendedor, deve mostrar as formas de pagamento.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após a venda de um produto, deve criar um registro de venda.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77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86823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21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141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Verdana</vt:lpstr>
      <vt:lpstr>Tema do Office</vt:lpstr>
      <vt:lpstr>      ADS 3B   Israel Souto dos Santos RA:1800866 Kayke Bento Aleixo  RA:1801013 Matheus Rocha Garcia Sanches RA:1800777 Lucas Kurata  RA: 1800794   </vt:lpstr>
      <vt:lpstr>Análise de eventos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Kayke B.</dc:creator>
  <cp:lastModifiedBy>Lucas Kurata</cp:lastModifiedBy>
  <cp:revision>31</cp:revision>
  <dcterms:created xsi:type="dcterms:W3CDTF">2019-04-21T20:27:16Z</dcterms:created>
  <dcterms:modified xsi:type="dcterms:W3CDTF">2019-05-14T00:48:32Z</dcterms:modified>
</cp:coreProperties>
</file>