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574"/>
            <a:ext cx="10088759" cy="47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605711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Receber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230697" y="4301268"/>
            <a:ext cx="1434816" cy="412007"/>
            <a:chOff x="3960" y="4910"/>
            <a:chExt cx="1396" cy="428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856750" y="3154106"/>
            <a:ext cx="1719107" cy="875163"/>
            <a:chOff x="3203848" y="4474557"/>
            <a:chExt cx="1085375" cy="813424"/>
          </a:xfrm>
        </p:grpSpPr>
        <p:cxnSp>
          <p:nvCxnSpPr>
            <p:cNvPr id="38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Vendedor entrega pedido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Realizar pedido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Cliente recebe pedido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 e Cliente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7040016" y="2619006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pedido(pedido) do cliente</a:t>
            </a:r>
            <a:r>
              <a:rPr lang="pt-BR" dirty="0" smtClean="0"/>
              <a:t>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entrega pedido para cliente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 </a:t>
            </a:r>
            <a:r>
              <a:rPr lang="pt-BR" dirty="0"/>
              <a:t>o  pedido do cliente </a:t>
            </a:r>
            <a:r>
              <a:rPr lang="pt-BR" dirty="0" smtClean="0"/>
              <a:t>com baixa no </a:t>
            </a:r>
            <a:r>
              <a:rPr lang="pt-BR" dirty="0" smtClean="0"/>
              <a:t>Pedido;</a:t>
            </a:r>
            <a:endParaRPr lang="pt-BR" dirty="0"/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08920" y="4301269"/>
            <a:ext cx="3634319" cy="1202303"/>
            <a:chOff x="3690014" y="5467057"/>
            <a:chExt cx="3634319" cy="1202303"/>
          </a:xfrm>
        </p:grpSpPr>
        <p:grpSp>
          <p:nvGrpSpPr>
            <p:cNvPr id="40" name="Group 25"/>
            <p:cNvGrpSpPr>
              <a:grpSpLocks/>
            </p:cNvGrpSpPr>
            <p:nvPr/>
          </p:nvGrpSpPr>
          <p:grpSpPr bwMode="auto">
            <a:xfrm>
              <a:off x="3690014" y="6084079"/>
              <a:ext cx="3634319" cy="585281"/>
              <a:chOff x="5177" y="4730"/>
              <a:chExt cx="3536" cy="608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7633" y="4730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Pedido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41" name="AutoShape 24"/>
            <p:cNvCxnSpPr>
              <a:cxnSpLocks noChangeShapeType="1"/>
              <a:stCxn id="42" idx="0"/>
              <a:endCxn id="10" idx="5"/>
            </p:cNvCxnSpPr>
            <p:nvPr/>
          </p:nvCxnSpPr>
          <p:spPr bwMode="auto">
            <a:xfrm rot="16200000" flipV="1">
              <a:off x="5525678" y="4840438"/>
              <a:ext cx="617022" cy="18702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cxnSp>
        <p:nvCxnSpPr>
          <p:cNvPr id="19" name="Conector em curva 18"/>
          <p:cNvCxnSpPr>
            <a:stCxn id="32" idx="3"/>
            <a:endCxn id="10" idx="7"/>
          </p:cNvCxnSpPr>
          <p:nvPr/>
        </p:nvCxnSpPr>
        <p:spPr>
          <a:xfrm>
            <a:off x="1728431" y="2899617"/>
            <a:ext cx="1733612" cy="842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8125"/>
            <a:ext cx="3295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</a:t>
                      </a:r>
                      <a:r>
                        <a:rPr lang="pt-BR" baseline="0" dirty="0" smtClean="0"/>
                        <a:t>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</a:t>
                      </a:r>
                      <a:r>
                        <a:rPr lang="pt-BR" dirty="0" smtClean="0"/>
                        <a:t>verificado, </a:t>
                      </a:r>
                      <a:r>
                        <a:rPr lang="pt-BR" dirty="0"/>
                        <a:t>deve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smtClean="0"/>
                        <a:t>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45</cp:revision>
  <dcterms:created xsi:type="dcterms:W3CDTF">2019-03-26T23:39:15Z</dcterms:created>
  <dcterms:modified xsi:type="dcterms:W3CDTF">2019-05-14T00:57:43Z</dcterms:modified>
</cp:coreProperties>
</file>