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1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90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40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401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6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814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51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05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80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22EF-B27F-4667-8CA7-4B1FA23F92F5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59F31-4511-4C67-8678-E9CA41063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86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pt-BR" dirty="0"/>
              <a:t>AC 06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Kayke</a:t>
            </a:r>
            <a:r>
              <a:rPr lang="pt-BR" dirty="0"/>
              <a:t> Bento Aleixo – RA 1801013</a:t>
            </a:r>
          </a:p>
          <a:p>
            <a:r>
              <a:rPr lang="pt-BR" dirty="0"/>
              <a:t>Israel Souto dos Santos – RA 1800866</a:t>
            </a:r>
          </a:p>
          <a:p>
            <a:r>
              <a:rPr lang="pt-BR" dirty="0"/>
              <a:t>Matheus Rocha Garcia Sanches – RA 1800777</a:t>
            </a:r>
          </a:p>
          <a:p>
            <a:r>
              <a:rPr lang="pt-BR" dirty="0"/>
              <a:t>Lucas Kurata – RA 1800794</a:t>
            </a:r>
          </a:p>
        </p:txBody>
      </p:sp>
    </p:spTree>
    <p:extLst>
      <p:ext uri="{BB962C8B-B14F-4D97-AF65-F5344CB8AC3E}">
        <p14:creationId xmlns:p14="http://schemas.microsoft.com/office/powerpoint/2010/main" val="392496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E35EBE-C448-4D39-83D1-DCD9B428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2400" b="1">
                <a:latin typeface="Arial" panose="020B0604020202020204" pitchFamily="34" charset="0"/>
                <a:cs typeface="Arial" panose="020B0604020202020204" pitchFamily="34" charset="0"/>
              </a:rPr>
              <a:t>Análise de eventos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5" y="2125314"/>
            <a:ext cx="10648815" cy="309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74225" y="2901355"/>
            <a:ext cx="1847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0" name="Oval 31"/>
          <p:cNvSpPr>
            <a:spLocks noChangeArrowheads="1"/>
          </p:cNvSpPr>
          <p:nvPr/>
        </p:nvSpPr>
        <p:spPr bwMode="auto">
          <a:xfrm>
            <a:off x="2606689" y="3605711"/>
            <a:ext cx="1002110" cy="932791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08000"/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pt-BR" sz="1200" dirty="0" smtClean="0"/>
              <a:t>Receber pedido</a:t>
            </a:r>
            <a:endParaRPr lang="pt-BR" sz="1200" noProof="1">
              <a:solidFill>
                <a:schemeClr val="bg1"/>
              </a:solidFill>
            </a:endParaRPr>
          </a:p>
        </p:txBody>
      </p:sp>
      <p:grpSp>
        <p:nvGrpSpPr>
          <p:cNvPr id="25" name="Group 8"/>
          <p:cNvGrpSpPr>
            <a:grpSpLocks/>
          </p:cNvGrpSpPr>
          <p:nvPr/>
        </p:nvGrpSpPr>
        <p:grpSpPr bwMode="auto">
          <a:xfrm>
            <a:off x="6230697" y="4301268"/>
            <a:ext cx="1434816" cy="412007"/>
            <a:chOff x="3960" y="4910"/>
            <a:chExt cx="1396" cy="428"/>
          </a:xfrm>
        </p:grpSpPr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3960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5177" y="4910"/>
              <a:ext cx="179" cy="42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 sz="1200"/>
            </a:p>
          </p:txBody>
        </p:sp>
      </p:grp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802379" y="2639706"/>
            <a:ext cx="926052" cy="519822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08000"/>
          <a:lstStyle/>
          <a:p>
            <a:pPr algn="ctr"/>
            <a:r>
              <a:rPr lang="pt-BR" sz="1200" dirty="0" smtClean="0">
                <a:latin typeface="Verdana" pitchFamily="34" charset="0"/>
                <a:ea typeface="Times New Roman" pitchFamily="18" charset="0"/>
                <a:cs typeface="Arial" charset="0"/>
              </a:rPr>
              <a:t>Vendedor</a:t>
            </a:r>
            <a:endParaRPr lang="pt-BR" sz="1200" dirty="0">
              <a:ea typeface="Times New Roman" pitchFamily="18" charset="0"/>
              <a:cs typeface="Arial" charset="0"/>
            </a:endParaRPr>
          </a:p>
        </p:txBody>
      </p:sp>
      <p:grpSp>
        <p:nvGrpSpPr>
          <p:cNvPr id="36" name="Grupo 35"/>
          <p:cNvGrpSpPr/>
          <p:nvPr/>
        </p:nvGrpSpPr>
        <p:grpSpPr>
          <a:xfrm>
            <a:off x="856750" y="3154106"/>
            <a:ext cx="1719107" cy="875163"/>
            <a:chOff x="3203848" y="4474557"/>
            <a:chExt cx="1085375" cy="813424"/>
          </a:xfrm>
        </p:grpSpPr>
        <p:cxnSp>
          <p:nvCxnSpPr>
            <p:cNvPr id="38" name="AutoShape 13"/>
            <p:cNvCxnSpPr>
              <a:cxnSpLocks noChangeShapeType="1"/>
            </p:cNvCxnSpPr>
            <p:nvPr/>
          </p:nvCxnSpPr>
          <p:spPr bwMode="auto">
            <a:xfrm rot="10800000">
              <a:off x="3642735" y="4474557"/>
              <a:ext cx="646488" cy="81342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3203848" y="4747942"/>
              <a:ext cx="847938" cy="3892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pPr algn="ctr"/>
              <a:r>
                <a:rPr lang="pt-BR" sz="1200" dirty="0" smtClean="0">
                  <a:latin typeface="Verdana" pitchFamily="34" charset="0"/>
                  <a:cs typeface="Arial" charset="0"/>
                </a:rPr>
                <a:t>Vendedor entrega pedido</a:t>
              </a:r>
              <a:endParaRPr lang="pt-BR" sz="1200" dirty="0">
                <a:cs typeface="Arial" charset="0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A6FC0499-E96B-4A57-A7DB-FD3AD7FFD1ED}"/>
              </a:ext>
            </a:extLst>
          </p:cNvPr>
          <p:cNvSpPr txBox="1"/>
          <p:nvPr/>
        </p:nvSpPr>
        <p:spPr>
          <a:xfrm>
            <a:off x="1156372" y="53650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DFD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="" xmlns:a16="http://schemas.microsoft.com/office/drawing/2014/main" id="{9027796C-0961-46D1-8725-3389D2548B9E}"/>
              </a:ext>
            </a:extLst>
          </p:cNvPr>
          <p:cNvSpPr txBox="1"/>
          <p:nvPr/>
        </p:nvSpPr>
        <p:spPr>
          <a:xfrm>
            <a:off x="7040016" y="1391723"/>
            <a:ext cx="4867102" cy="120032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pt-BR" b="1" dirty="0" smtClean="0"/>
              <a:t>Realizar pedido</a:t>
            </a:r>
            <a:endParaRPr lang="pt-BR" b="1" dirty="0"/>
          </a:p>
          <a:p>
            <a:r>
              <a:rPr lang="pt-BR" b="1" dirty="0"/>
              <a:t>Evento: </a:t>
            </a:r>
            <a:r>
              <a:rPr lang="pt-BR" dirty="0" smtClean="0"/>
              <a:t>Cliente recebe pedido</a:t>
            </a:r>
            <a:endParaRPr lang="pt-BR" dirty="0"/>
          </a:p>
          <a:p>
            <a:r>
              <a:rPr lang="pt-BR" b="1" dirty="0"/>
              <a:t>Objetivo:  </a:t>
            </a:r>
            <a:r>
              <a:rPr lang="pt-BR" dirty="0" smtClean="0"/>
              <a:t>Cliente recebe produto(s) comprado(s)</a:t>
            </a:r>
            <a:endParaRPr lang="pt-BR" b="1" dirty="0"/>
          </a:p>
          <a:p>
            <a:r>
              <a:rPr lang="pt-BR" b="1" dirty="0"/>
              <a:t>Trabalhadores Envolvidos: </a:t>
            </a:r>
            <a:r>
              <a:rPr lang="pt-BR" dirty="0" smtClean="0"/>
              <a:t>Vendedor e Cliente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="" xmlns:a16="http://schemas.microsoft.com/office/drawing/2014/main" id="{282A129C-45E2-42BD-ABC7-4E156E9B89CA}"/>
              </a:ext>
            </a:extLst>
          </p:cNvPr>
          <p:cNvSpPr txBox="1"/>
          <p:nvPr/>
        </p:nvSpPr>
        <p:spPr>
          <a:xfrm>
            <a:off x="7040016" y="2619006"/>
            <a:ext cx="4061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verifica pedido(pedido) do cliente</a:t>
            </a:r>
            <a:r>
              <a:rPr lang="pt-BR" dirty="0" smtClean="0"/>
              <a:t>;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Vendedor </a:t>
            </a:r>
            <a:r>
              <a:rPr lang="pt-BR" dirty="0" smtClean="0"/>
              <a:t>entrega pedido para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Finaliza </a:t>
            </a:r>
            <a:r>
              <a:rPr lang="pt-BR" dirty="0"/>
              <a:t>o  pedido do cliente </a:t>
            </a:r>
            <a:r>
              <a:rPr lang="pt-BR" dirty="0" smtClean="0"/>
              <a:t>com baixa no Pedido;</a:t>
            </a:r>
            <a:endParaRPr lang="pt-BR" dirty="0"/>
          </a:p>
          <a:p>
            <a:endParaRPr lang="pt-BR" dirty="0"/>
          </a:p>
        </p:txBody>
      </p:sp>
      <p:sp>
        <p:nvSpPr>
          <p:cNvPr id="35" name="Título 1">
            <a:extLst>
              <a:ext uri="{FF2B5EF4-FFF2-40B4-BE49-F238E27FC236}">
                <a16:creationId xmlns="" xmlns:a16="http://schemas.microsoft.com/office/drawing/2014/main" id="{77CE2ED0-3A26-43BD-8017-2D08C9C1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555" y="536509"/>
            <a:ext cx="4714301" cy="903656"/>
          </a:xfrm>
        </p:spPr>
        <p:txBody>
          <a:bodyPr anchor="b">
            <a:norm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Descrição dos</a:t>
            </a:r>
            <a:b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Processos de Negócio</a:t>
            </a:r>
          </a:p>
        </p:txBody>
      </p:sp>
      <p:grpSp>
        <p:nvGrpSpPr>
          <p:cNvPr id="37" name="Grupo 36"/>
          <p:cNvGrpSpPr/>
          <p:nvPr/>
        </p:nvGrpSpPr>
        <p:grpSpPr>
          <a:xfrm>
            <a:off x="2308920" y="4301269"/>
            <a:ext cx="3634319" cy="1202303"/>
            <a:chOff x="3690014" y="5467057"/>
            <a:chExt cx="3634319" cy="1202303"/>
          </a:xfrm>
        </p:grpSpPr>
        <p:grpSp>
          <p:nvGrpSpPr>
            <p:cNvPr id="40" name="Group 25"/>
            <p:cNvGrpSpPr>
              <a:grpSpLocks/>
            </p:cNvGrpSpPr>
            <p:nvPr/>
          </p:nvGrpSpPr>
          <p:grpSpPr bwMode="auto">
            <a:xfrm>
              <a:off x="3690014" y="6084079"/>
              <a:ext cx="3634319" cy="585281"/>
              <a:chOff x="5177" y="4730"/>
              <a:chExt cx="3536" cy="608"/>
            </a:xfrm>
          </p:grpSpPr>
          <p:sp>
            <p:nvSpPr>
              <p:cNvPr id="42" name="Rectangle 28"/>
              <p:cNvSpPr>
                <a:spLocks noChangeArrowheads="1"/>
              </p:cNvSpPr>
              <p:nvPr/>
            </p:nvSpPr>
            <p:spPr bwMode="auto">
              <a:xfrm>
                <a:off x="7633" y="4730"/>
                <a:ext cx="1080" cy="360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tIns="72000"/>
              <a:lstStyle/>
              <a:p>
                <a:pPr algn="ctr"/>
                <a:r>
                  <a:rPr lang="pt-BR" sz="1200" dirty="0">
                    <a:latin typeface="Verdana" pitchFamily="34" charset="0"/>
                    <a:ea typeface="Times New Roman" pitchFamily="18" charset="0"/>
                    <a:cs typeface="Arial" charset="0"/>
                  </a:rPr>
                  <a:t>Pedido</a:t>
                </a:r>
                <a:endParaRPr lang="pt-BR" sz="1200" dirty="0">
                  <a:ea typeface="Times New Roman" pitchFamily="18" charset="0"/>
                  <a:cs typeface="Arial" charset="0"/>
                </a:endParaRPr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5177" y="4910"/>
                <a:ext cx="179" cy="42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 sz="1200"/>
              </a:p>
            </p:txBody>
          </p:sp>
        </p:grpSp>
        <p:cxnSp>
          <p:nvCxnSpPr>
            <p:cNvPr id="41" name="AutoShape 24"/>
            <p:cNvCxnSpPr>
              <a:cxnSpLocks noChangeShapeType="1"/>
              <a:stCxn id="42" idx="0"/>
              <a:endCxn id="10" idx="5"/>
            </p:cNvCxnSpPr>
            <p:nvPr/>
          </p:nvCxnSpPr>
          <p:spPr bwMode="auto">
            <a:xfrm rot="16200000" flipV="1">
              <a:off x="5525678" y="4840438"/>
              <a:ext cx="617022" cy="187025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</p:cxnSp>
      </p:grpSp>
      <p:cxnSp>
        <p:nvCxnSpPr>
          <p:cNvPr id="19" name="Conector em curva 18"/>
          <p:cNvCxnSpPr>
            <a:stCxn id="32" idx="3"/>
            <a:endCxn id="10" idx="7"/>
          </p:cNvCxnSpPr>
          <p:nvPr/>
        </p:nvCxnSpPr>
        <p:spPr>
          <a:xfrm>
            <a:off x="1728431" y="2899617"/>
            <a:ext cx="1733612" cy="8426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79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8203" y="488515"/>
            <a:ext cx="286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Analise do Ciclo de Vida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75" y="238125"/>
            <a:ext cx="329565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51903" y="36512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Modelo conceitual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6D1FB8D8-EAA5-44F2-99FE-95BE44BAB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66" y="1354931"/>
            <a:ext cx="7422984" cy="41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3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91459"/>
              </p:ext>
            </p:extLst>
          </p:nvPr>
        </p:nvGraphicFramePr>
        <p:xfrm>
          <a:off x="1981896" y="1687650"/>
          <a:ext cx="8128000" cy="1920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err="1"/>
                        <a:t>Id_requisitos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</a:t>
                      </a:r>
                      <a:r>
                        <a:rPr lang="pt-BR" baseline="0" dirty="0"/>
                        <a:t> quando solicitado pelo vendedor, deve permitir que o pedido possa ser </a:t>
                      </a:r>
                      <a:r>
                        <a:rPr lang="pt-BR" baseline="0" dirty="0" smtClean="0"/>
                        <a:t>verificado pelo Vendedor.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sistema, após o pedido ser </a:t>
                      </a:r>
                      <a:r>
                        <a:rPr lang="pt-BR" dirty="0" smtClean="0"/>
                        <a:t>verificado, </a:t>
                      </a:r>
                      <a:r>
                        <a:rPr lang="pt-BR" dirty="0"/>
                        <a:t>deve</a:t>
                      </a:r>
                      <a:r>
                        <a:rPr lang="pt-BR" baseline="0" dirty="0"/>
                        <a:t> </a:t>
                      </a:r>
                      <a:r>
                        <a:rPr lang="pt-BR" baseline="0" dirty="0" smtClean="0"/>
                        <a:t>entregar o pedido ao Cliente.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626301" y="70145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36555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80304"/>
              </p:ext>
            </p:extLst>
          </p:nvPr>
        </p:nvGraphicFramePr>
        <p:xfrm>
          <a:off x="1819057" y="1947216"/>
          <a:ext cx="8128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Requisitos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Características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CAR_06, 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SSS_02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CAR_02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789140" y="688932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Requisitos x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951425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142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Verdana</vt:lpstr>
      <vt:lpstr>Tema do Office</vt:lpstr>
      <vt:lpstr>AC 06 </vt:lpstr>
      <vt:lpstr>Análise de eventos</vt:lpstr>
      <vt:lpstr>Descrição dos Processos de Negócio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03 - DFD</dc:title>
  <dc:creator>Israel Souto dos Santos</dc:creator>
  <cp:lastModifiedBy>Lucas Kurata</cp:lastModifiedBy>
  <cp:revision>47</cp:revision>
  <dcterms:created xsi:type="dcterms:W3CDTF">2019-03-26T23:39:15Z</dcterms:created>
  <dcterms:modified xsi:type="dcterms:W3CDTF">2019-05-16T22:11:19Z</dcterms:modified>
</cp:coreProperties>
</file>