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</a:t>
            </a:r>
            <a:r>
              <a:rPr lang="pt-BR" dirty="0" smtClean="0"/>
              <a:t>07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0" y="1834606"/>
            <a:ext cx="9934239" cy="33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74225" y="2901355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2606689" y="3557393"/>
            <a:ext cx="1036030" cy="981110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Gerar relatório</a:t>
            </a:r>
            <a:endParaRPr lang="pt-BR" sz="1200" noProof="1">
              <a:solidFill>
                <a:schemeClr val="bg1"/>
              </a:solidFill>
            </a:endParaRPr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6230697" y="4301268"/>
            <a:ext cx="1434816" cy="412007"/>
            <a:chOff x="3960" y="4910"/>
            <a:chExt cx="1396" cy="428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802379" y="2639706"/>
            <a:ext cx="92605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Vendedor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721742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Gerar relatório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 smtClean="0"/>
              <a:t>Vendedor gera relatório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 smtClean="0"/>
              <a:t>Vendedor gera relatório das vendas e </a:t>
            </a:r>
            <a:br>
              <a:rPr lang="pt-BR" dirty="0" smtClean="0"/>
            </a:br>
            <a:r>
              <a:rPr lang="pt-BR" dirty="0" smtClean="0"/>
              <a:t>do estoque do dia atual;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Vendedor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282A129C-45E2-42BD-ABC7-4E156E9B89CA}"/>
              </a:ext>
            </a:extLst>
          </p:cNvPr>
          <p:cNvSpPr txBox="1"/>
          <p:nvPr/>
        </p:nvSpPr>
        <p:spPr>
          <a:xfrm>
            <a:off x="7078555" y="2989244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após o fechamento da loja, faz o relatório do dia;</a:t>
            </a:r>
            <a:endParaRPr lang="pt-BR" dirty="0"/>
          </a:p>
          <a:p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xmlns="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>
            <a:off x="2308920" y="5091573"/>
            <a:ext cx="3307477" cy="474579"/>
            <a:chOff x="5177" y="4910"/>
            <a:chExt cx="3218" cy="493"/>
          </a:xfrm>
        </p:grpSpPr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7315" y="5043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Relatório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7" name="Conector de seta reta 6"/>
          <p:cNvCxnSpPr>
            <a:stCxn id="10" idx="5"/>
            <a:endCxn id="42" idx="0"/>
          </p:cNvCxnSpPr>
          <p:nvPr/>
        </p:nvCxnSpPr>
        <p:spPr>
          <a:xfrm>
            <a:off x="3490996" y="4394823"/>
            <a:ext cx="1570386" cy="82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83747" y="5202311"/>
            <a:ext cx="3584984" cy="597795"/>
            <a:chOff x="5177" y="4717"/>
            <a:chExt cx="3488" cy="621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585" y="4717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grpSp>
        <p:nvGrpSpPr>
          <p:cNvPr id="31" name="Group 25"/>
          <p:cNvGrpSpPr>
            <a:grpSpLocks/>
          </p:cNvGrpSpPr>
          <p:nvPr/>
        </p:nvGrpSpPr>
        <p:grpSpPr bwMode="auto">
          <a:xfrm>
            <a:off x="-913096" y="5196279"/>
            <a:ext cx="3634319" cy="585281"/>
            <a:chOff x="5177" y="4730"/>
            <a:chExt cx="3536" cy="608"/>
          </a:xfrm>
        </p:grpSpPr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633" y="473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Venda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11" name="Conector de seta reta 10"/>
          <p:cNvCxnSpPr>
            <a:stCxn id="43" idx="0"/>
            <a:endCxn id="10" idx="3"/>
          </p:cNvCxnSpPr>
          <p:nvPr/>
        </p:nvCxnSpPr>
        <p:spPr>
          <a:xfrm flipV="1">
            <a:off x="2166208" y="4394823"/>
            <a:ext cx="592204" cy="801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7" idx="0"/>
          </p:cNvCxnSpPr>
          <p:nvPr/>
        </p:nvCxnSpPr>
        <p:spPr>
          <a:xfrm flipH="1" flipV="1">
            <a:off x="3264170" y="4517061"/>
            <a:ext cx="349625" cy="68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2" idx="3"/>
            <a:endCxn id="10" idx="1"/>
          </p:cNvCxnSpPr>
          <p:nvPr/>
        </p:nvCxnSpPr>
        <p:spPr>
          <a:xfrm>
            <a:off x="1728431" y="2899617"/>
            <a:ext cx="1029981" cy="801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242887"/>
            <a:ext cx="31051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6D1FB8D8-EAA5-44F2-99FE-95BE44BA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6" y="1354931"/>
            <a:ext cx="7422984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02789"/>
              </p:ext>
            </p:extLst>
          </p:nvPr>
        </p:nvGraphicFramePr>
        <p:xfrm>
          <a:off x="1981896" y="1687650"/>
          <a:ext cx="81280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</a:t>
                      </a:r>
                      <a:r>
                        <a:rPr lang="pt-BR" baseline="0" dirty="0" smtClean="0"/>
                        <a:t> Vendedor gera relatório do dia no final do expediente.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100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Tema do Office</vt:lpstr>
      <vt:lpstr>AC 07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Lucas Kurata</cp:lastModifiedBy>
  <cp:revision>48</cp:revision>
  <dcterms:created xsi:type="dcterms:W3CDTF">2019-03-26T23:39:15Z</dcterms:created>
  <dcterms:modified xsi:type="dcterms:W3CDTF">2019-05-16T21:46:24Z</dcterms:modified>
</cp:coreProperties>
</file>