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557393"/>
            <a:ext cx="1036030" cy="98111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/>
              <a:t>Gerar relatório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após o fechamento da loja, faz o relatório do dia;</a:t>
            </a:r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2308920" y="5091573"/>
            <a:ext cx="3307477" cy="474579"/>
            <a:chOff x="5177" y="4910"/>
            <a:chExt cx="3218" cy="493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7315" y="5043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Relatório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7" name="Conector de seta reta 6"/>
          <p:cNvCxnSpPr>
            <a:stCxn id="10" idx="5"/>
            <a:endCxn id="42" idx="0"/>
          </p:cNvCxnSpPr>
          <p:nvPr/>
        </p:nvCxnSpPr>
        <p:spPr>
          <a:xfrm>
            <a:off x="3490996" y="4394823"/>
            <a:ext cx="1570386" cy="82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83747" y="5202311"/>
            <a:ext cx="3584984" cy="597795"/>
            <a:chOff x="5177" y="4717"/>
            <a:chExt cx="3488" cy="62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585" y="4717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-913096" y="5196279"/>
            <a:ext cx="3634319" cy="585281"/>
            <a:chOff x="5177" y="4730"/>
            <a:chExt cx="3536" cy="608"/>
          </a:xfrm>
        </p:grpSpPr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633" y="473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Venda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11" name="Conector de seta reta 10"/>
          <p:cNvCxnSpPr>
            <a:stCxn id="43" idx="0"/>
            <a:endCxn id="10" idx="3"/>
          </p:cNvCxnSpPr>
          <p:nvPr/>
        </p:nvCxnSpPr>
        <p:spPr>
          <a:xfrm flipV="1">
            <a:off x="2166208" y="4394823"/>
            <a:ext cx="592204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7" idx="0"/>
          </p:cNvCxnSpPr>
          <p:nvPr/>
        </p:nvCxnSpPr>
        <p:spPr>
          <a:xfrm flipH="1" flipV="1">
            <a:off x="3264170" y="4517061"/>
            <a:ext cx="349625" cy="68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2" idx="3"/>
            <a:endCxn id="10" idx="1"/>
          </p:cNvCxnSpPr>
          <p:nvPr/>
        </p:nvCxnSpPr>
        <p:spPr>
          <a:xfrm>
            <a:off x="1728431" y="2899617"/>
            <a:ext cx="1029981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242887"/>
            <a:ext cx="31051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E2904-C964-4A0C-9C5D-A22A81C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96" y="1663834"/>
            <a:ext cx="6584207" cy="4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114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49</cp:revision>
  <dcterms:created xsi:type="dcterms:W3CDTF">2019-03-26T23:39:15Z</dcterms:created>
  <dcterms:modified xsi:type="dcterms:W3CDTF">2019-05-18T01:32:38Z</dcterms:modified>
</cp:coreProperties>
</file>