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06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5" y="2125314"/>
            <a:ext cx="10648815" cy="30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3B0B0A7-B548-432A-91AA-6B62A75ED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41" y="848543"/>
            <a:ext cx="4467849" cy="49155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40AE129-418D-4D59-9E78-B091A9997094}"/>
              </a:ext>
            </a:extLst>
          </p:cNvPr>
          <p:cNvSpPr txBox="1"/>
          <p:nvPr/>
        </p:nvSpPr>
        <p:spPr>
          <a:xfrm>
            <a:off x="7040016" y="1391723"/>
            <a:ext cx="4867102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Realizar pedido</a:t>
            </a:r>
          </a:p>
          <a:p>
            <a:r>
              <a:rPr lang="pt-BR" b="1" dirty="0"/>
              <a:t>Evento: </a:t>
            </a:r>
            <a:r>
              <a:rPr lang="pt-BR" dirty="0"/>
              <a:t>Cliente recebe pedido</a:t>
            </a:r>
          </a:p>
          <a:p>
            <a:r>
              <a:rPr lang="pt-BR" b="1" dirty="0"/>
              <a:t>Objetivo:  </a:t>
            </a:r>
            <a:r>
              <a:rPr lang="pt-BR" dirty="0"/>
              <a:t>Cliente recebe produto(s) comprado(s)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5ECE7B-F979-42F6-BC88-6928AEADEFCD}"/>
              </a:ext>
            </a:extLst>
          </p:cNvPr>
          <p:cNvSpPr txBox="1"/>
          <p:nvPr/>
        </p:nvSpPr>
        <p:spPr>
          <a:xfrm>
            <a:off x="7040016" y="2619006"/>
            <a:ext cx="406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pedido(pedido) do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entrega pedido para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Finaliza o  pedido do cliente com baixa no Pedido;</a:t>
            </a:r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72122C9-4AE5-4FA8-808F-DB1E15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16" y="546346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</p:spTree>
    <p:extLst>
      <p:ext uri="{BB962C8B-B14F-4D97-AF65-F5344CB8AC3E}">
        <p14:creationId xmlns:p14="http://schemas.microsoft.com/office/powerpoint/2010/main" val="15282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238125"/>
            <a:ext cx="32956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1FB8D8-EAA5-44F2-99FE-95BE44BA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6" y="1354931"/>
            <a:ext cx="7422984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91459"/>
              </p:ext>
            </p:extLst>
          </p:nvPr>
        </p:nvGraphicFramePr>
        <p:xfrm>
          <a:off x="1981896" y="1687650"/>
          <a:ext cx="812800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permitir que o pedido possa ser verificado pelo Vendedor.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 após o pedido ser verificado, deve</a:t>
                      </a:r>
                      <a:r>
                        <a:rPr lang="pt-BR" baseline="0" dirty="0"/>
                        <a:t> entregar o pedido ao Cliente.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156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AC 06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Israel Souto dos Santos</cp:lastModifiedBy>
  <cp:revision>50</cp:revision>
  <dcterms:created xsi:type="dcterms:W3CDTF">2019-03-26T23:39:15Z</dcterms:created>
  <dcterms:modified xsi:type="dcterms:W3CDTF">2019-05-18T01:52:09Z</dcterms:modified>
</cp:coreProperties>
</file>