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9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AC 4</a:t>
            </a:r>
            <a:endParaRPr lang="de-D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 algn="l">
              <a:buChar char="•"/>
            </a:pPr>
            <a:r>
              <a:rPr lang="de-DE" dirty="0">
                <a:cs typeface="Calibri"/>
              </a:rPr>
              <a:t>Lucas </a:t>
            </a:r>
            <a:r>
              <a:rPr lang="de-DE" dirty="0" err="1">
                <a:cs typeface="Calibri"/>
              </a:rPr>
              <a:t>Kurata</a:t>
            </a:r>
            <a:r>
              <a:rPr lang="de-DE" dirty="0">
                <a:cs typeface="Calibri"/>
              </a:rPr>
              <a:t> – 1800794</a:t>
            </a:r>
          </a:p>
          <a:p>
            <a:pPr marL="342900" indent="-342900" algn="l">
              <a:buChar char="•"/>
            </a:pPr>
            <a:r>
              <a:rPr lang="de-DE" dirty="0">
                <a:ea typeface="+mn-lt"/>
                <a:cs typeface="+mn-lt"/>
              </a:rPr>
              <a:t>Israel </a:t>
            </a:r>
            <a:r>
              <a:rPr lang="de-DE" dirty="0" err="1">
                <a:ea typeface="+mn-lt"/>
                <a:cs typeface="+mn-lt"/>
              </a:rPr>
              <a:t>Souto</a:t>
            </a:r>
            <a:r>
              <a:rPr lang="de-DE" dirty="0">
                <a:ea typeface="+mn-lt"/>
                <a:cs typeface="+mn-lt"/>
              </a:rPr>
              <a:t> dos Santos - 1800866</a:t>
            </a:r>
          </a:p>
          <a:p>
            <a:pPr marL="342900" indent="-342900" algn="l">
              <a:buChar char="•"/>
            </a:pPr>
            <a:r>
              <a:rPr lang="de-DE" dirty="0" err="1">
                <a:ea typeface="+mn-lt"/>
                <a:cs typeface="+mn-lt"/>
              </a:rPr>
              <a:t>Kayke</a:t>
            </a:r>
            <a:r>
              <a:rPr lang="de-DE" dirty="0">
                <a:ea typeface="+mn-lt"/>
                <a:cs typeface="+mn-lt"/>
              </a:rPr>
              <a:t> Bento </a:t>
            </a:r>
            <a:r>
              <a:rPr lang="de-DE" dirty="0" err="1">
                <a:ea typeface="+mn-lt"/>
                <a:cs typeface="+mn-lt"/>
              </a:rPr>
              <a:t>Aleixo</a:t>
            </a:r>
            <a:r>
              <a:rPr lang="de-DE" dirty="0">
                <a:ea typeface="+mn-lt"/>
                <a:cs typeface="+mn-lt"/>
              </a:rPr>
              <a:t> - 1801013 </a:t>
            </a:r>
          </a:p>
          <a:p>
            <a:pPr marL="342900" indent="-342900" algn="l">
              <a:buChar char="•"/>
            </a:pPr>
            <a:r>
              <a:rPr lang="de-DE" dirty="0">
                <a:cs typeface="Calibri"/>
              </a:rPr>
              <a:t>Matheus Rocha Garcia </a:t>
            </a:r>
            <a:r>
              <a:rPr lang="de-DE" dirty="0" err="1">
                <a:cs typeface="Calibri"/>
              </a:rPr>
              <a:t>Sanches</a:t>
            </a:r>
            <a:r>
              <a:rPr lang="de-DE" dirty="0">
                <a:cs typeface="Calibri"/>
              </a:rPr>
              <a:t> - </a:t>
            </a:r>
            <a:r>
              <a:rPr lang="de-DE" dirty="0">
                <a:ea typeface="+mn-lt"/>
                <a:cs typeface="+mn-lt"/>
              </a:rPr>
              <a:t>1800777</a:t>
            </a: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94" y="2298358"/>
            <a:ext cx="11131423" cy="143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584" y="1164109"/>
            <a:ext cx="8031892" cy="5019933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4053017" y="481914"/>
            <a:ext cx="337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Solicitar pedido / Registrar pedido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183315" y="1350719"/>
            <a:ext cx="129431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 smtClean="0"/>
              <a:t>CLIENTE</a:t>
            </a:r>
            <a:endParaRPr lang="pt-BR" b="1" dirty="0"/>
          </a:p>
        </p:txBody>
      </p:sp>
      <p:sp>
        <p:nvSpPr>
          <p:cNvPr id="16" name="Retângulo 15"/>
          <p:cNvSpPr/>
          <p:nvPr/>
        </p:nvSpPr>
        <p:spPr>
          <a:xfrm>
            <a:off x="2011919" y="1528043"/>
            <a:ext cx="2658207" cy="11615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3203324" y="1760675"/>
            <a:ext cx="1419300" cy="11615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605353" y="1778749"/>
            <a:ext cx="2022390" cy="11615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 rot="860618">
            <a:off x="1670430" y="926178"/>
            <a:ext cx="2342190" cy="1065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 rot="8882746">
            <a:off x="1728442" y="1455787"/>
            <a:ext cx="2658207" cy="1305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574948" y="3009309"/>
            <a:ext cx="1687235" cy="11615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 rot="18625658">
            <a:off x="1497392" y="2193999"/>
            <a:ext cx="2658207" cy="1220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 rot="869623">
            <a:off x="3749334" y="2037275"/>
            <a:ext cx="1419300" cy="3669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70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77CE2ED0-3A26-43BD-8017-2D08C9C1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147" y="971204"/>
            <a:ext cx="4714301" cy="903656"/>
          </a:xfrm>
        </p:spPr>
        <p:txBody>
          <a:bodyPr anchor="b"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9027796C-0961-46D1-8725-3389D2548B9E}"/>
              </a:ext>
            </a:extLst>
          </p:cNvPr>
          <p:cNvSpPr txBox="1"/>
          <p:nvPr/>
        </p:nvSpPr>
        <p:spPr>
          <a:xfrm>
            <a:off x="1796147" y="2085910"/>
            <a:ext cx="4752840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b="1" dirty="0" smtClean="0"/>
              <a:t>Solicitar Pedido</a:t>
            </a:r>
            <a:endParaRPr lang="pt-BR" b="1" dirty="0"/>
          </a:p>
          <a:p>
            <a:r>
              <a:rPr lang="pt-BR" b="1" dirty="0"/>
              <a:t>Evento: </a:t>
            </a:r>
            <a:r>
              <a:rPr lang="pt-BR" dirty="0"/>
              <a:t>Cliente </a:t>
            </a:r>
            <a:r>
              <a:rPr lang="pt-BR" dirty="0" smtClean="0"/>
              <a:t>solicita pedido.</a:t>
            </a:r>
            <a:endParaRPr lang="pt-BR" dirty="0"/>
          </a:p>
          <a:p>
            <a:r>
              <a:rPr lang="pt-BR" b="1" dirty="0"/>
              <a:t>Objetivo:  </a:t>
            </a:r>
            <a:r>
              <a:rPr lang="pt-BR" dirty="0"/>
              <a:t>Anotar pedidos realizados pelo cliente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 smtClean="0"/>
              <a:t>Vendedor e Cliente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282A129C-45E2-42BD-ABC7-4E156E9B89CA}"/>
              </a:ext>
            </a:extLst>
          </p:cNvPr>
          <p:cNvSpPr txBox="1"/>
          <p:nvPr/>
        </p:nvSpPr>
        <p:spPr>
          <a:xfrm>
            <a:off x="2122478" y="3474157"/>
            <a:ext cx="40616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recebe pedido(produtos) do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Informa valor do pedido ao cliente.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 o cliente recusar o pedido o processo é cancelado e finalizado.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Armazena o  pedido do cliente em Pedido.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Da a baixa dos produtos comprados pelo cliente no Estoque.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77CE2ED0-3A26-43BD-8017-2D08C9C12598}"/>
              </a:ext>
            </a:extLst>
          </p:cNvPr>
          <p:cNvSpPr txBox="1">
            <a:spLocks/>
          </p:cNvSpPr>
          <p:nvPr/>
        </p:nvSpPr>
        <p:spPr>
          <a:xfrm>
            <a:off x="6965390" y="971204"/>
            <a:ext cx="4714301" cy="903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9027796C-0961-46D1-8725-3389D2548B9E}"/>
              </a:ext>
            </a:extLst>
          </p:cNvPr>
          <p:cNvSpPr txBox="1"/>
          <p:nvPr/>
        </p:nvSpPr>
        <p:spPr>
          <a:xfrm>
            <a:off x="6965390" y="2085909"/>
            <a:ext cx="4939878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b="1" dirty="0" smtClean="0"/>
              <a:t>Registrar Pedido</a:t>
            </a:r>
            <a:endParaRPr lang="pt-BR" b="1" dirty="0"/>
          </a:p>
          <a:p>
            <a:r>
              <a:rPr lang="pt-BR" b="1" dirty="0"/>
              <a:t>Evento: </a:t>
            </a:r>
            <a:r>
              <a:rPr lang="pt-BR" dirty="0" smtClean="0"/>
              <a:t>Vendedor registra pedido.</a:t>
            </a:r>
            <a:endParaRPr lang="pt-BR" dirty="0"/>
          </a:p>
          <a:p>
            <a:r>
              <a:rPr lang="pt-BR" b="1" dirty="0"/>
              <a:t>Objetivo:  </a:t>
            </a:r>
            <a:r>
              <a:rPr lang="pt-BR" dirty="0" smtClean="0"/>
              <a:t>Registrar </a:t>
            </a:r>
            <a:r>
              <a:rPr lang="pt-BR" dirty="0"/>
              <a:t>pedidos realizados pelo cliente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/>
              <a:t>Vendedor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282A129C-45E2-42BD-ABC7-4E156E9B89CA}"/>
              </a:ext>
            </a:extLst>
          </p:cNvPr>
          <p:cNvSpPr txBox="1"/>
          <p:nvPr/>
        </p:nvSpPr>
        <p:spPr>
          <a:xfrm>
            <a:off x="7291721" y="3497287"/>
            <a:ext cx="40616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</a:t>
            </a:r>
            <a:r>
              <a:rPr lang="pt-BR" dirty="0" smtClean="0"/>
              <a:t>verifica pedido do Cliente em Pedido.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Armazena pedido do cliente em pedido.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Armazena dados do Cliente em Cliente</a:t>
            </a:r>
            <a:r>
              <a:rPr lang="pt-BR" dirty="0" smtClean="0"/>
              <a:t>.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121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249" y="1346888"/>
            <a:ext cx="5250977" cy="420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0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900112"/>
            <a:ext cx="70389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733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125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AC 4</vt:lpstr>
      <vt:lpstr>Apresentação do PowerPoint</vt:lpstr>
      <vt:lpstr>Apresentação do PowerPoint</vt:lpstr>
      <vt:lpstr>Descrição dos Processos de Negócio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</dc:title>
  <dc:creator/>
  <cp:lastModifiedBy>Lucas Kurata</cp:lastModifiedBy>
  <cp:revision>59</cp:revision>
  <dcterms:created xsi:type="dcterms:W3CDTF">2012-07-30T23:50:35Z</dcterms:created>
  <dcterms:modified xsi:type="dcterms:W3CDTF">2019-05-17T00:45:33Z</dcterms:modified>
</cp:coreProperties>
</file>