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71" r:id="rId4"/>
    <p:sldId id="272" r:id="rId5"/>
    <p:sldId id="273" r:id="rId6"/>
    <p:sldId id="266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A386C-FC2C-4F91-8EDD-329DDFB9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34717-0707-4671-9E53-CA8F312E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1180-04D4-425A-AA1E-0C6CC32E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D2A2F-66DB-44BB-A434-3F8FA487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7F922-6C87-42F1-9968-49603B04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93C-C789-4212-A5C6-D8DB6BF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A59C34-51B3-4756-87AF-3217C54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D7C2E-CD26-46F7-AB44-71F874C6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99F0C-0377-4E71-BE6C-C38FE68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D5EFF-85C8-475F-9877-E069D843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49E24-32C7-4697-BED4-9F6843D7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B211D-6B0E-4323-800F-98CF713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FC4CF-4B3C-4501-B1FA-601DF2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84B59-1BE2-40E5-A53A-8F4A019C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556BA-7E2A-4355-A4D0-941FDC3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47412-5BFC-4445-817D-75688986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EA361-3043-48FA-A976-50610F90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37D03-3B16-49F4-912E-4DB23F0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0AB52-F869-411D-9E02-B8676C1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01CB17-ECE2-4C3E-8E1F-F9979387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A54B-196E-4888-BD13-8C0CCDB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9788F-4A31-4635-B629-F6DA3C1A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3C766-D32A-41B9-B861-33B0C80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45E65-65DC-46E0-8C9E-BCD986E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B2C9E-DDD5-481A-99A8-FBC3C32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2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35F1B-99A4-4AA6-809A-04F117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0D55-C2C1-4214-81CF-D5518828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85CA82-2F6C-4771-81A5-39E45BFF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A1F48-CED4-4ABD-BD3D-0E8DB821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1FB1A-14CC-4480-A1B9-1ED30268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005BA8-4851-4BC5-9981-0FD5DC8B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EAE6E-0DB6-4DD6-9E8D-94297151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1BC1A-4AE3-4AF3-9A27-686764CB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7E778A-501C-47BA-86D1-EF8A8049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B51EB-499C-460A-9A02-A83AADB4A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8E80F-62A9-424B-B5DC-949D412B1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511C0-2CCC-4949-89B0-9382BE8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C02D5D-7FD1-4942-9A8C-A7BB6DD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BA6A6-6350-4217-A848-9C79957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4832D-B170-4A1C-B7C1-67FC0B4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B03EF2-056C-442B-A1CA-38A36E89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6C9F26-7D01-4188-94C7-299B182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8A12A-0824-4417-8A2C-13955BCA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7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D3D2F-36A4-4654-BC90-D08B7C9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5045F9-28E0-4E82-A36C-B86C375E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E7D08-DEC1-4182-A1BC-4B0B3E01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8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8850-8AE5-48F5-8E5C-92AA64B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D7389-91C0-40F6-8EB5-D0F3EC59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F5104B-587D-44FD-9EEC-494E3BC3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D1885-6D8A-49DA-AFE4-999D64E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084E-976C-4578-A753-E4B2128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03A1E9-9AE5-42C1-B110-7434D27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9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DD54D-A15E-4EA2-A292-D6A1C4C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8BA2FE-0799-4382-AB5A-0467ECC3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F12AD-6D7B-40B1-A922-1E4E17DA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9DF7-4077-42CA-9EB5-A03CCC04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A1C2D-E571-4A01-B309-5B33661B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653C0-8DD7-43C1-BEC6-1E93DB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6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3CC3C-D42A-4FE4-B09C-1BF9097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6F6AE-CF78-4AE8-8CF8-EBFE2DB3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46109-BE5F-41F4-B42C-6F0F6D773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812-1C9C-49AD-BEC0-7CCA4CF1B6CD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C5ACE-85F6-4C7A-8EA1-EDA7AAF6C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16C26-275E-40C9-AF52-5C46E4F9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58BA-8DF8-4E65-B149-17E5E2091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680" y="3757808"/>
            <a:ext cx="10515600" cy="215415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Israel Souto dos Santos RA:1800866</a:t>
            </a:r>
            <a:br>
              <a:rPr lang="pt-BR" dirty="0"/>
            </a:br>
            <a:r>
              <a:rPr lang="pt-BR" dirty="0" err="1"/>
              <a:t>Kayke</a:t>
            </a:r>
            <a:r>
              <a:rPr lang="pt-BR" dirty="0"/>
              <a:t> Bento Aleixo  RA:1801013</a:t>
            </a:r>
            <a:br>
              <a:rPr lang="pt-BR" dirty="0"/>
            </a:br>
            <a:r>
              <a:rPr lang="pt-BR" dirty="0"/>
              <a:t>Matheus Rocha Garcia Sanches RA:1800777</a:t>
            </a:r>
            <a:br>
              <a:rPr lang="pt-BR" dirty="0"/>
            </a:br>
            <a:r>
              <a:rPr lang="pt-BR" dirty="0"/>
              <a:t>Lucas Kurata  RA: 1800794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906761" y="87682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ADS 3B</a:t>
            </a:r>
          </a:p>
        </p:txBody>
      </p:sp>
    </p:spTree>
    <p:extLst>
      <p:ext uri="{BB962C8B-B14F-4D97-AF65-F5344CB8AC3E}">
        <p14:creationId xmlns:p14="http://schemas.microsoft.com/office/powerpoint/2010/main" val="351199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D3818B-3607-48B5-996D-457DBB2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58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9" y="2273473"/>
            <a:ext cx="10658215" cy="26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973F606-216F-42AD-8551-BBFD6F10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52" y="532996"/>
            <a:ext cx="4972744" cy="5734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D15A8B-FADB-4928-8A81-58831BB0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7" y="561575"/>
            <a:ext cx="539190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62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0" y="1872968"/>
            <a:ext cx="4526304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Informar valor total</a:t>
            </a:r>
          </a:p>
          <a:p>
            <a:r>
              <a:rPr lang="pt-BR" b="1" dirty="0"/>
              <a:t>Evento: </a:t>
            </a:r>
            <a:r>
              <a:rPr lang="pt-BR" dirty="0"/>
              <a:t>Vendedor informa valor total</a:t>
            </a:r>
          </a:p>
          <a:p>
            <a:r>
              <a:rPr lang="pt-BR" b="1" dirty="0"/>
              <a:t>Objetivo:  </a:t>
            </a:r>
            <a:r>
              <a:rPr lang="pt-BR" dirty="0"/>
              <a:t>Informar o valor total ao Cliente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326331" y="3261215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 pedido do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informa o valor total para 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 txBox="1">
            <a:spLocks/>
          </p:cNvSpPr>
          <p:nvPr/>
        </p:nvSpPr>
        <p:spPr>
          <a:xfrm>
            <a:off x="4927654" y="758262"/>
            <a:ext cx="4714301" cy="903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4927654" y="1872968"/>
            <a:ext cx="5232138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Efetuar pagamento</a:t>
            </a:r>
          </a:p>
          <a:p>
            <a:r>
              <a:rPr lang="pt-BR" b="1" dirty="0"/>
              <a:t>Evento: </a:t>
            </a:r>
            <a:r>
              <a:rPr lang="pt-BR" dirty="0"/>
              <a:t>Cliente efetua pagamento</a:t>
            </a:r>
          </a:p>
          <a:p>
            <a:r>
              <a:rPr lang="pt-BR" b="1" dirty="0"/>
              <a:t>Objetivo:  </a:t>
            </a:r>
            <a:r>
              <a:rPr lang="pt-BR" dirty="0"/>
              <a:t>Cliente efetuar o pagamento de seu pedido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5253985" y="3261215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escolhe meio de pagamento;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efetua o pagamento;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confirma pagamento;</a:t>
            </a:r>
          </a:p>
        </p:txBody>
      </p:sp>
    </p:spTree>
    <p:extLst>
      <p:ext uri="{BB962C8B-B14F-4D97-AF65-F5344CB8AC3E}">
        <p14:creationId xmlns:p14="http://schemas.microsoft.com/office/powerpoint/2010/main" val="6942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14" y="36347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2869114" y="2785225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registra pagamento com os dados do pagamento e finaliza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869114" y="1426014"/>
            <a:ext cx="6096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b="1" dirty="0"/>
              <a:t>Registrar Pagamento</a:t>
            </a:r>
          </a:p>
          <a:p>
            <a:r>
              <a:rPr lang="pt-BR" b="1" dirty="0"/>
              <a:t>Evento:  </a:t>
            </a:r>
            <a:r>
              <a:rPr lang="pt-BR" dirty="0"/>
              <a:t>Vendedor registra pagamento</a:t>
            </a:r>
          </a:p>
          <a:p>
            <a:r>
              <a:rPr lang="pt-BR" b="1" dirty="0"/>
              <a:t>Objetivo:  </a:t>
            </a:r>
            <a:r>
              <a:rPr lang="pt-BR" dirty="0"/>
              <a:t>Registrar o pagamento após  a compra ser efetuada.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2716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456A8FEB-B6F7-41CD-8E1F-9192EA17CB4C}"/>
              </a:ext>
            </a:extLst>
          </p:cNvPr>
          <p:cNvSpPr txBox="1"/>
          <p:nvPr/>
        </p:nvSpPr>
        <p:spPr>
          <a:xfrm>
            <a:off x="0" y="0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7CFB3-88BC-4F54-9480-35DC790B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58" y="1376666"/>
            <a:ext cx="6736483" cy="41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7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059" y="275573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ciclo de vida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72A578-C6D9-4AC4-8F25-B89516DC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07" y="275573"/>
            <a:ext cx="8276311" cy="59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38308"/>
              </p:ext>
            </p:extLst>
          </p:nvPr>
        </p:nvGraphicFramePr>
        <p:xfrm>
          <a:off x="2032000" y="719666"/>
          <a:ext cx="812800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mostrar as formas de pagamento.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após a venda de um produto, deve criar um registro de venda.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7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682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190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Israel Souto dos Santos RA:1800866 Kayke Bento Aleixo  RA:1801013 Matheus Rocha Garcia Sanches RA:1800777 Lucas Kurata  RA: 1800794</vt:lpstr>
      <vt:lpstr>Análise de eventos</vt:lpstr>
      <vt:lpstr>Apresentação do PowerPoint</vt:lpstr>
      <vt:lpstr>Descrição dos Processos de Negócio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Kayke B.</dc:creator>
  <cp:lastModifiedBy>Armando Kurata</cp:lastModifiedBy>
  <cp:revision>47</cp:revision>
  <dcterms:created xsi:type="dcterms:W3CDTF">2019-04-21T20:27:16Z</dcterms:created>
  <dcterms:modified xsi:type="dcterms:W3CDTF">2019-05-18T03:39:25Z</dcterms:modified>
</cp:coreProperties>
</file>