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1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90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3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40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40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61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81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51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05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2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80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86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pt-BR" dirty="0"/>
              <a:t>AC 07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Kayke</a:t>
            </a:r>
            <a:r>
              <a:rPr lang="pt-BR" dirty="0"/>
              <a:t> Bento Aleixo – RA 1801013</a:t>
            </a:r>
          </a:p>
          <a:p>
            <a:r>
              <a:rPr lang="pt-BR" dirty="0"/>
              <a:t>Israel Souto dos Santos – RA 1800866</a:t>
            </a:r>
          </a:p>
          <a:p>
            <a:r>
              <a:rPr lang="pt-BR" dirty="0"/>
              <a:t>Matheus Rocha Garcia Sanches – RA 1800777</a:t>
            </a:r>
          </a:p>
          <a:p>
            <a:r>
              <a:rPr lang="pt-BR" dirty="0"/>
              <a:t>Lucas Kurata – RA 1800794</a:t>
            </a:r>
          </a:p>
        </p:txBody>
      </p:sp>
    </p:spTree>
    <p:extLst>
      <p:ext uri="{BB962C8B-B14F-4D97-AF65-F5344CB8AC3E}">
        <p14:creationId xmlns:p14="http://schemas.microsoft.com/office/powerpoint/2010/main" val="392496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35EBE-C448-4D39-83D1-DCD9B428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Análise de eventos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80" y="1834606"/>
            <a:ext cx="9934239" cy="33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4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6FC0499-E96B-4A57-A7DB-FD3AD7FFD1ED}"/>
              </a:ext>
            </a:extLst>
          </p:cNvPr>
          <p:cNvSpPr txBox="1"/>
          <p:nvPr/>
        </p:nvSpPr>
        <p:spPr>
          <a:xfrm>
            <a:off x="1156372" y="53650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DFD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027796C-0961-46D1-8725-3389D2548B9E}"/>
              </a:ext>
            </a:extLst>
          </p:cNvPr>
          <p:cNvSpPr txBox="1"/>
          <p:nvPr/>
        </p:nvSpPr>
        <p:spPr>
          <a:xfrm>
            <a:off x="7040016" y="1391723"/>
            <a:ext cx="4721742" cy="147732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Gerar relatório</a:t>
            </a:r>
          </a:p>
          <a:p>
            <a:r>
              <a:rPr lang="pt-BR" b="1" dirty="0"/>
              <a:t>Evento: </a:t>
            </a:r>
            <a:r>
              <a:rPr lang="pt-BR" dirty="0"/>
              <a:t>Vendedor gera relatório</a:t>
            </a:r>
          </a:p>
          <a:p>
            <a:r>
              <a:rPr lang="pt-BR" b="1" dirty="0"/>
              <a:t>Objetivo:  </a:t>
            </a:r>
            <a:r>
              <a:rPr lang="pt-BR" dirty="0"/>
              <a:t>Vendedor gera relatório das vendas e </a:t>
            </a:r>
            <a:br>
              <a:rPr lang="pt-BR" dirty="0"/>
            </a:br>
            <a:r>
              <a:rPr lang="pt-BR" dirty="0"/>
              <a:t>do estoque do dia atual;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82A129C-45E2-42BD-ABC7-4E156E9B89CA}"/>
              </a:ext>
            </a:extLst>
          </p:cNvPr>
          <p:cNvSpPr txBox="1"/>
          <p:nvPr/>
        </p:nvSpPr>
        <p:spPr>
          <a:xfrm>
            <a:off x="7078555" y="2989244"/>
            <a:ext cx="4061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após o fechamento da loja, faz o relatório do dia;</a:t>
            </a:r>
          </a:p>
          <a:p>
            <a:endParaRPr lang="pt-BR" dirty="0"/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77CE2ED0-3A26-43BD-8017-2D08C9C1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555" y="536509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-913096" y="5369553"/>
            <a:ext cx="183977" cy="4120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sz="120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2EC13A-C370-4CA6-914A-2911115AE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8" y="1440165"/>
            <a:ext cx="5391902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9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38203" y="488515"/>
            <a:ext cx="286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Analise do Ciclo de Vida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242887"/>
            <a:ext cx="310515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0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51903" y="365125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06E2904-C964-4A0C-9C5D-A22A81C2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896" y="1663834"/>
            <a:ext cx="6584207" cy="401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3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802789"/>
              </p:ext>
            </p:extLst>
          </p:nvPr>
        </p:nvGraphicFramePr>
        <p:xfrm>
          <a:off x="1981896" y="1687650"/>
          <a:ext cx="8128000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Id_requisitos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  <a:r>
                        <a:rPr lang="pt-BR" baseline="0" dirty="0"/>
                        <a:t> Vendedor gera relatório do dia no final do expediente.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626301" y="70145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36555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80304"/>
              </p:ext>
            </p:extLst>
          </p:nvPr>
        </p:nvGraphicFramePr>
        <p:xfrm>
          <a:off x="1819057" y="1947216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Características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CAR_06, 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789140" y="688932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 x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2951425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108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AC 07 </vt:lpstr>
      <vt:lpstr>Análise de eventos</vt:lpstr>
      <vt:lpstr>Descrição dos Processos de Negócio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 03 - DFD</dc:title>
  <dc:creator>Israel Souto dos Santos</dc:creator>
  <cp:lastModifiedBy>Israel Souto dos Santos</cp:lastModifiedBy>
  <cp:revision>50</cp:revision>
  <dcterms:created xsi:type="dcterms:W3CDTF">2019-03-26T23:39:15Z</dcterms:created>
  <dcterms:modified xsi:type="dcterms:W3CDTF">2019-05-18T02:12:02Z</dcterms:modified>
</cp:coreProperties>
</file>