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07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0" y="1834606"/>
            <a:ext cx="9934239" cy="33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721742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Gerar relatório</a:t>
            </a:r>
          </a:p>
          <a:p>
            <a:r>
              <a:rPr lang="pt-BR" b="1" dirty="0"/>
              <a:t>Evento: </a:t>
            </a:r>
            <a:r>
              <a:rPr lang="pt-BR" dirty="0"/>
              <a:t>Vendedor gera relatório</a:t>
            </a:r>
          </a:p>
          <a:p>
            <a:r>
              <a:rPr lang="pt-BR" b="1" dirty="0"/>
              <a:t>Objetivo:  </a:t>
            </a:r>
            <a:r>
              <a:rPr lang="pt-BR" dirty="0"/>
              <a:t>Vendedor gera relatório das vendas e </a:t>
            </a:r>
            <a:br>
              <a:rPr lang="pt-BR" dirty="0"/>
            </a:br>
            <a:r>
              <a:rPr lang="pt-BR" dirty="0"/>
              <a:t>do estoque do dia atual;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7078555" y="2989244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escolhe o dia e informações do relatório;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gera relatório do dia;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-913096" y="5369553"/>
            <a:ext cx="183977" cy="4120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sz="12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484D1-3FF7-429A-8D73-5D936E99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3" y="1374161"/>
            <a:ext cx="53435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018D73-868A-4AE7-86C1-2CE72B21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22" y="238"/>
            <a:ext cx="6574967" cy="68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6E2904-C964-4A0C-9C5D-A22A81C2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96" y="1663834"/>
            <a:ext cx="6584207" cy="40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02789"/>
              </p:ext>
            </p:extLst>
          </p:nvPr>
        </p:nvGraphicFramePr>
        <p:xfrm>
          <a:off x="1981896" y="1687650"/>
          <a:ext cx="81280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  <a:r>
                        <a:rPr lang="pt-BR" baseline="0" dirty="0"/>
                        <a:t> Vendedor gera relatório do dia no final do expediente.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110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AC 07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Israel Souto dos Santos</cp:lastModifiedBy>
  <cp:revision>52</cp:revision>
  <dcterms:created xsi:type="dcterms:W3CDTF">2019-03-26T23:39:15Z</dcterms:created>
  <dcterms:modified xsi:type="dcterms:W3CDTF">2019-05-22T00:16:34Z</dcterms:modified>
</cp:coreProperties>
</file>