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2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66C213-0B35-4629-8C10-EFAFE2F5E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661601"/>
            <a:ext cx="502037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a venda em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consulta a venda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 em Pedido</a:t>
            </a:r>
            <a:br>
              <a:rPr lang="pt-BR" dirty="0"/>
            </a:br>
            <a:r>
              <a:rPr lang="pt-BR" dirty="0"/>
              <a:t>Vendedor altera Pedido.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armazena compra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da baixa no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ABA5C8-0132-4EB3-B26D-62195DE3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71512"/>
            <a:ext cx="76962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Armando Kurata</cp:lastModifiedBy>
  <cp:revision>45</cp:revision>
  <dcterms:created xsi:type="dcterms:W3CDTF">2019-04-21T20:27:16Z</dcterms:created>
  <dcterms:modified xsi:type="dcterms:W3CDTF">2019-05-18T03:13:01Z</dcterms:modified>
</cp:coreProperties>
</file>