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4" r:id="rId4"/>
    <p:sldId id="263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98" d="100"/>
          <a:sy n="98" d="100"/>
        </p:scale>
        <p:origin x="9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17/05/2019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61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17/05/2019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9902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17/05/2019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73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17/05/2019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7400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17/05/2019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2401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17/05/2019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3612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17/05/2019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814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17/05/2019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6518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17/05/2019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8050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17/05/2019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2525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17/05/2019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7807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422EF-B27F-4667-8CA7-4B1FA23F92F5}" type="datetimeFigureOut">
              <a:rPr lang="pt-BR" smtClean="0"/>
              <a:t>17/05/2019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3862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r>
              <a:rPr lang="pt-BR" dirty="0"/>
              <a:t>AC 06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/>
              <a:t>Kayke</a:t>
            </a:r>
            <a:r>
              <a:rPr lang="pt-BR" dirty="0"/>
              <a:t> Bento Aleixo – RA 1801013</a:t>
            </a:r>
          </a:p>
          <a:p>
            <a:r>
              <a:rPr lang="pt-BR" dirty="0"/>
              <a:t>Israel Souto dos Santos – RA 1800866</a:t>
            </a:r>
          </a:p>
          <a:p>
            <a:r>
              <a:rPr lang="pt-BR" dirty="0"/>
              <a:t>Matheus Rocha Garcia Sanches – RA 1800777</a:t>
            </a:r>
          </a:p>
          <a:p>
            <a:r>
              <a:rPr lang="pt-BR" dirty="0"/>
              <a:t>Lucas Kurata – RA 1800794</a:t>
            </a:r>
          </a:p>
        </p:txBody>
      </p:sp>
    </p:spTree>
    <p:extLst>
      <p:ext uri="{BB962C8B-B14F-4D97-AF65-F5344CB8AC3E}">
        <p14:creationId xmlns:p14="http://schemas.microsoft.com/office/powerpoint/2010/main" val="3924964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E35EBE-C448-4D39-83D1-DCD9B4281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2400" b="1">
                <a:latin typeface="Arial" panose="020B0604020202020204" pitchFamily="34" charset="0"/>
                <a:cs typeface="Arial" panose="020B0604020202020204" pitchFamily="34" charset="0"/>
              </a:rPr>
              <a:t>Análise de eventos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985" y="2125314"/>
            <a:ext cx="10648815" cy="309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848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3B0B0A7-B548-432A-91AA-6B62A75ED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241" y="848543"/>
            <a:ext cx="4467849" cy="4915586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40AE129-418D-4D59-9E78-B091A9997094}"/>
              </a:ext>
            </a:extLst>
          </p:cNvPr>
          <p:cNvSpPr txBox="1"/>
          <p:nvPr/>
        </p:nvSpPr>
        <p:spPr>
          <a:xfrm>
            <a:off x="7040016" y="1391723"/>
            <a:ext cx="4867102" cy="1200329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pt-BR" b="1" dirty="0"/>
              <a:t>Realizar pedido</a:t>
            </a:r>
          </a:p>
          <a:p>
            <a:r>
              <a:rPr lang="pt-BR" b="1" dirty="0"/>
              <a:t>Evento: </a:t>
            </a:r>
            <a:r>
              <a:rPr lang="pt-BR" dirty="0"/>
              <a:t>Cliente recebe pedido</a:t>
            </a:r>
          </a:p>
          <a:p>
            <a:r>
              <a:rPr lang="pt-BR" b="1" dirty="0"/>
              <a:t>Objetivo:  </a:t>
            </a:r>
            <a:r>
              <a:rPr lang="pt-BR" dirty="0"/>
              <a:t>Cliente recebe produto(s) comprado(s)</a:t>
            </a:r>
            <a:endParaRPr lang="pt-BR" b="1" dirty="0"/>
          </a:p>
          <a:p>
            <a:r>
              <a:rPr lang="pt-BR" b="1" dirty="0"/>
              <a:t>Trabalhadores Envolvidos: </a:t>
            </a:r>
            <a:r>
              <a:rPr lang="pt-BR" dirty="0"/>
              <a:t>Vendedor e Cliente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15ECE7B-F979-42F6-BC88-6928AEADEFCD}"/>
              </a:ext>
            </a:extLst>
          </p:cNvPr>
          <p:cNvSpPr txBox="1"/>
          <p:nvPr/>
        </p:nvSpPr>
        <p:spPr>
          <a:xfrm>
            <a:off x="7040016" y="2619006"/>
            <a:ext cx="40616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Vendedor verifica pedido;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Vendedor entrega pedido para cliente;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Vendedor atualiza pedido;</a:t>
            </a:r>
          </a:p>
          <a:p>
            <a:endParaRPr lang="pt-BR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372122C9-4AE5-4FA8-808F-DB1E15224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016" y="546346"/>
            <a:ext cx="4714301" cy="903656"/>
          </a:xfrm>
        </p:spPr>
        <p:txBody>
          <a:bodyPr anchor="b">
            <a:norm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Descrição dos</a:t>
            </a:r>
            <a:b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Processos de Negócio</a:t>
            </a:r>
          </a:p>
        </p:txBody>
      </p:sp>
    </p:spTree>
    <p:extLst>
      <p:ext uri="{BB962C8B-B14F-4D97-AF65-F5344CB8AC3E}">
        <p14:creationId xmlns:p14="http://schemas.microsoft.com/office/powerpoint/2010/main" val="1528290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38203" y="488515"/>
            <a:ext cx="2860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Analise do Ciclo de Vida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5E0783F-47B1-4A20-BC6E-8B16BD55E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238" y="0"/>
            <a:ext cx="78928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001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551903" y="365125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Modelo conceitual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D1FB8D8-EAA5-44F2-99FE-95BE44BAB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666" y="1354931"/>
            <a:ext cx="7422984" cy="414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635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691459"/>
              </p:ext>
            </p:extLst>
          </p:nvPr>
        </p:nvGraphicFramePr>
        <p:xfrm>
          <a:off x="1981896" y="1687650"/>
          <a:ext cx="8128000" cy="1920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dirty="0" err="1"/>
                        <a:t>Id_requisitos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  <a:p>
                      <a:pPr algn="ctr"/>
                      <a:r>
                        <a:rPr lang="pt-BR" dirty="0"/>
                        <a:t>SSS_01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 sistema,</a:t>
                      </a:r>
                      <a:r>
                        <a:rPr lang="pt-BR" baseline="0" dirty="0"/>
                        <a:t> quando solicitado pelo vendedor, deve permitir que o pedido possa ser verificado pelo Vendedor.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  <a:p>
                      <a:pPr algn="ctr"/>
                      <a:r>
                        <a:rPr lang="pt-BR" dirty="0"/>
                        <a:t>SSS_02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 sistema, após o pedido ser verificado, deve</a:t>
                      </a:r>
                      <a:r>
                        <a:rPr lang="pt-BR" baseline="0" dirty="0"/>
                        <a:t> entregar o pedido ao Cliente.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CaixaDeTexto 1"/>
          <p:cNvSpPr txBox="1"/>
          <p:nvPr/>
        </p:nvSpPr>
        <p:spPr>
          <a:xfrm>
            <a:off x="626301" y="701458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Requisitos</a:t>
            </a:r>
          </a:p>
        </p:txBody>
      </p:sp>
    </p:spTree>
    <p:extLst>
      <p:ext uri="{BB962C8B-B14F-4D97-AF65-F5344CB8AC3E}">
        <p14:creationId xmlns:p14="http://schemas.microsoft.com/office/powerpoint/2010/main" val="3655533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580304"/>
              </p:ext>
            </p:extLst>
          </p:nvPr>
        </p:nvGraphicFramePr>
        <p:xfrm>
          <a:off x="1819057" y="1947216"/>
          <a:ext cx="812800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Requisitos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Características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SSS_01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CAR_06, CAR_02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SSS_02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CAR_02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CaixaDeTexto 1"/>
          <p:cNvSpPr txBox="1"/>
          <p:nvPr/>
        </p:nvSpPr>
        <p:spPr>
          <a:xfrm>
            <a:off x="789140" y="688932"/>
            <a:ext cx="327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Requisitos x Características</a:t>
            </a:r>
          </a:p>
        </p:txBody>
      </p:sp>
    </p:spTree>
    <p:extLst>
      <p:ext uri="{BB962C8B-B14F-4D97-AF65-F5344CB8AC3E}">
        <p14:creationId xmlns:p14="http://schemas.microsoft.com/office/powerpoint/2010/main" val="29514254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145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AC 06 </vt:lpstr>
      <vt:lpstr>Análise de eventos</vt:lpstr>
      <vt:lpstr>Descrição dos Processos de Negócio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 03 - DFD</dc:title>
  <dc:creator>Israel Souto dos Santos</dc:creator>
  <cp:lastModifiedBy>Armando Kurata</cp:lastModifiedBy>
  <cp:revision>53</cp:revision>
  <dcterms:created xsi:type="dcterms:W3CDTF">2019-03-26T23:39:15Z</dcterms:created>
  <dcterms:modified xsi:type="dcterms:W3CDTF">2019-05-18T03:25:59Z</dcterms:modified>
</cp:coreProperties>
</file>