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3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98" d="100"/>
          <a:sy n="98" d="100"/>
        </p:scale>
        <p:origin x="9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22EF-B27F-4667-8CA7-4B1FA23F92F5}" type="datetimeFigureOut">
              <a:rPr lang="pt-BR" smtClean="0"/>
              <a:t>18/05/2019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59F31-4511-4C67-8678-E9CA41063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613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22EF-B27F-4667-8CA7-4B1FA23F92F5}" type="datetimeFigureOut">
              <a:rPr lang="pt-BR" smtClean="0"/>
              <a:t>18/05/2019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59F31-4511-4C67-8678-E9CA41063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9902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22EF-B27F-4667-8CA7-4B1FA23F92F5}" type="datetimeFigureOut">
              <a:rPr lang="pt-BR" smtClean="0"/>
              <a:t>18/05/2019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59F31-4511-4C67-8678-E9CA41063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73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22EF-B27F-4667-8CA7-4B1FA23F92F5}" type="datetimeFigureOut">
              <a:rPr lang="pt-BR" smtClean="0"/>
              <a:t>18/05/2019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59F31-4511-4C67-8678-E9CA41063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7400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22EF-B27F-4667-8CA7-4B1FA23F92F5}" type="datetimeFigureOut">
              <a:rPr lang="pt-BR" smtClean="0"/>
              <a:t>18/05/2019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59F31-4511-4C67-8678-E9CA41063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2401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22EF-B27F-4667-8CA7-4B1FA23F92F5}" type="datetimeFigureOut">
              <a:rPr lang="pt-BR" smtClean="0"/>
              <a:t>18/05/2019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59F31-4511-4C67-8678-E9CA41063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3612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22EF-B27F-4667-8CA7-4B1FA23F92F5}" type="datetimeFigureOut">
              <a:rPr lang="pt-BR" smtClean="0"/>
              <a:t>18/05/2019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59F31-4511-4C67-8678-E9CA41063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3814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22EF-B27F-4667-8CA7-4B1FA23F92F5}" type="datetimeFigureOut">
              <a:rPr lang="pt-BR" smtClean="0"/>
              <a:t>18/05/2019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59F31-4511-4C67-8678-E9CA41063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6518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22EF-B27F-4667-8CA7-4B1FA23F92F5}" type="datetimeFigureOut">
              <a:rPr lang="pt-BR" smtClean="0"/>
              <a:t>18/05/2019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59F31-4511-4C67-8678-E9CA41063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8050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22EF-B27F-4667-8CA7-4B1FA23F92F5}" type="datetimeFigureOut">
              <a:rPr lang="pt-BR" smtClean="0"/>
              <a:t>18/05/2019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59F31-4511-4C67-8678-E9CA41063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2525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22EF-B27F-4667-8CA7-4B1FA23F92F5}" type="datetimeFigureOut">
              <a:rPr lang="pt-BR" smtClean="0"/>
              <a:t>18/05/2019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59F31-4511-4C67-8678-E9CA41063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7807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422EF-B27F-4667-8CA7-4B1FA23F92F5}" type="datetimeFigureOut">
              <a:rPr lang="pt-BR" smtClean="0"/>
              <a:t>18/05/2019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59F31-4511-4C67-8678-E9CA41063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3862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anchor="t"/>
          <a:lstStyle/>
          <a:p>
            <a:r>
              <a:rPr lang="pt-BR" dirty="0"/>
              <a:t>AC 07 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err="1"/>
              <a:t>Kayke</a:t>
            </a:r>
            <a:r>
              <a:rPr lang="pt-BR" dirty="0"/>
              <a:t> Bento Aleixo – RA 1801013</a:t>
            </a:r>
          </a:p>
          <a:p>
            <a:r>
              <a:rPr lang="pt-BR" dirty="0"/>
              <a:t>Israel Souto dos Santos – RA 1800866</a:t>
            </a:r>
          </a:p>
          <a:p>
            <a:r>
              <a:rPr lang="pt-BR" dirty="0"/>
              <a:t>Matheus Rocha Garcia Sanches – RA 1800777</a:t>
            </a:r>
          </a:p>
          <a:p>
            <a:r>
              <a:rPr lang="pt-BR" dirty="0"/>
              <a:t>Lucas Kurata – RA 1800794</a:t>
            </a:r>
          </a:p>
        </p:txBody>
      </p:sp>
    </p:spTree>
    <p:extLst>
      <p:ext uri="{BB962C8B-B14F-4D97-AF65-F5344CB8AC3E}">
        <p14:creationId xmlns:p14="http://schemas.microsoft.com/office/powerpoint/2010/main" val="3924964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E35EBE-C448-4D39-83D1-DCD9B4281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sz="2400" b="1">
                <a:latin typeface="Arial" panose="020B0604020202020204" pitchFamily="34" charset="0"/>
                <a:cs typeface="Arial" panose="020B0604020202020204" pitchFamily="34" charset="0"/>
              </a:rPr>
              <a:t>Análise de eventos</a:t>
            </a:r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880" y="1834606"/>
            <a:ext cx="9934239" cy="3301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848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6FC0499-E96B-4A57-A7DB-FD3AD7FFD1ED}"/>
              </a:ext>
            </a:extLst>
          </p:cNvPr>
          <p:cNvSpPr txBox="1"/>
          <p:nvPr/>
        </p:nvSpPr>
        <p:spPr>
          <a:xfrm>
            <a:off x="1156372" y="536509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DFD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9027796C-0961-46D1-8725-3389D2548B9E}"/>
              </a:ext>
            </a:extLst>
          </p:cNvPr>
          <p:cNvSpPr txBox="1"/>
          <p:nvPr/>
        </p:nvSpPr>
        <p:spPr>
          <a:xfrm>
            <a:off x="7040016" y="1391723"/>
            <a:ext cx="4721742" cy="1477328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pt-BR" b="1" dirty="0"/>
              <a:t>Gerar relatório</a:t>
            </a:r>
          </a:p>
          <a:p>
            <a:r>
              <a:rPr lang="pt-BR" b="1" dirty="0"/>
              <a:t>Evento: </a:t>
            </a:r>
            <a:r>
              <a:rPr lang="pt-BR" dirty="0"/>
              <a:t>Vendedor gera relatório</a:t>
            </a:r>
          </a:p>
          <a:p>
            <a:r>
              <a:rPr lang="pt-BR" b="1" dirty="0"/>
              <a:t>Objetivo:  </a:t>
            </a:r>
            <a:r>
              <a:rPr lang="pt-BR" dirty="0"/>
              <a:t>Vendedor gera relatório das vendas e </a:t>
            </a:r>
            <a:br>
              <a:rPr lang="pt-BR" dirty="0"/>
            </a:br>
            <a:r>
              <a:rPr lang="pt-BR" dirty="0"/>
              <a:t>do estoque do dia atual;</a:t>
            </a:r>
            <a:endParaRPr lang="pt-BR" b="1" dirty="0"/>
          </a:p>
          <a:p>
            <a:r>
              <a:rPr lang="pt-BR" b="1" dirty="0"/>
              <a:t>Trabalhadores Envolvidos: </a:t>
            </a:r>
            <a:r>
              <a:rPr lang="pt-BR" dirty="0"/>
              <a:t>Vendedor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282A129C-45E2-42BD-ABC7-4E156E9B89CA}"/>
              </a:ext>
            </a:extLst>
          </p:cNvPr>
          <p:cNvSpPr txBox="1"/>
          <p:nvPr/>
        </p:nvSpPr>
        <p:spPr>
          <a:xfrm>
            <a:off x="7078555" y="2989244"/>
            <a:ext cx="40616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Vendedor verifica os dados do Cliente;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Vendedor verifica pedido;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Vendedor gera relatório do dia;</a:t>
            </a:r>
          </a:p>
        </p:txBody>
      </p:sp>
      <p:sp>
        <p:nvSpPr>
          <p:cNvPr id="35" name="Título 1">
            <a:extLst>
              <a:ext uri="{FF2B5EF4-FFF2-40B4-BE49-F238E27FC236}">
                <a16:creationId xmlns:a16="http://schemas.microsoft.com/office/drawing/2014/main" id="{77CE2ED0-3A26-43BD-8017-2D08C9C12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8555" y="536509"/>
            <a:ext cx="4714301" cy="903656"/>
          </a:xfrm>
        </p:spPr>
        <p:txBody>
          <a:bodyPr anchor="b">
            <a:normAutofit/>
          </a:bodyPr>
          <a:lstStyle/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Descrição dos</a:t>
            </a:r>
            <a:b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Processos de Negócio</a:t>
            </a:r>
          </a:p>
        </p:txBody>
      </p:sp>
      <p:sp>
        <p:nvSpPr>
          <p:cNvPr id="45" name="Rectangle 26"/>
          <p:cNvSpPr>
            <a:spLocks noChangeArrowheads="1"/>
          </p:cNvSpPr>
          <p:nvPr/>
        </p:nvSpPr>
        <p:spPr bwMode="auto">
          <a:xfrm>
            <a:off x="-913096" y="5369553"/>
            <a:ext cx="183977" cy="41200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 sz="120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A2EC13A-C370-4CA6-914A-2911115AE7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098" y="1440165"/>
            <a:ext cx="5391902" cy="463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796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38203" y="488515"/>
            <a:ext cx="2860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Analise do Ciclo de Vida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A6928F6E-CC26-4D69-B4F0-77E5D7CA7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2620" y="0"/>
            <a:ext cx="72522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001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551903" y="365125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Modelo conceitual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D06E2904-C964-4A0C-9C5D-A22A81C21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3896" y="1663834"/>
            <a:ext cx="6584207" cy="4011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635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6802789"/>
              </p:ext>
            </p:extLst>
          </p:nvPr>
        </p:nvGraphicFramePr>
        <p:xfrm>
          <a:off x="1981896" y="1687650"/>
          <a:ext cx="8128000" cy="1005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t-BR" dirty="0" err="1"/>
                        <a:t>Id_requisitos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Descrição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  <a:p>
                      <a:pPr algn="ctr"/>
                      <a:r>
                        <a:rPr lang="pt-BR" dirty="0"/>
                        <a:t>SSS_01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</a:t>
                      </a:r>
                      <a:r>
                        <a:rPr lang="pt-BR" baseline="0" dirty="0"/>
                        <a:t> Vendedor gera relatório do dia no final do expediente.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CaixaDeTexto 1"/>
          <p:cNvSpPr txBox="1"/>
          <p:nvPr/>
        </p:nvSpPr>
        <p:spPr>
          <a:xfrm>
            <a:off x="626301" y="701458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Requisitos</a:t>
            </a:r>
          </a:p>
        </p:txBody>
      </p:sp>
    </p:spTree>
    <p:extLst>
      <p:ext uri="{BB962C8B-B14F-4D97-AF65-F5344CB8AC3E}">
        <p14:creationId xmlns:p14="http://schemas.microsoft.com/office/powerpoint/2010/main" val="3655533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580304"/>
              </p:ext>
            </p:extLst>
          </p:nvPr>
        </p:nvGraphicFramePr>
        <p:xfrm>
          <a:off x="1819057" y="1947216"/>
          <a:ext cx="8128000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Requisitos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Características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SSS_01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CAR_06, CAR_02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SSS_02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CAR_02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CaixaDeTexto 1"/>
          <p:cNvSpPr txBox="1"/>
          <p:nvPr/>
        </p:nvSpPr>
        <p:spPr>
          <a:xfrm>
            <a:off x="789140" y="688932"/>
            <a:ext cx="3275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Requisitos x Características</a:t>
            </a:r>
          </a:p>
        </p:txBody>
      </p:sp>
    </p:spTree>
    <p:extLst>
      <p:ext uri="{BB962C8B-B14F-4D97-AF65-F5344CB8AC3E}">
        <p14:creationId xmlns:p14="http://schemas.microsoft.com/office/powerpoint/2010/main" val="29514254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</TotalTime>
  <Words>112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AC 07 </vt:lpstr>
      <vt:lpstr>Análise de eventos</vt:lpstr>
      <vt:lpstr>Descrição dos Processos de Negócio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 03 - DFD</dc:title>
  <dc:creator>Israel Souto dos Santos</dc:creator>
  <cp:lastModifiedBy>Armando Kurata</cp:lastModifiedBy>
  <cp:revision>51</cp:revision>
  <dcterms:created xsi:type="dcterms:W3CDTF">2019-03-26T23:39:15Z</dcterms:created>
  <dcterms:modified xsi:type="dcterms:W3CDTF">2019-05-18T03:24:51Z</dcterms:modified>
</cp:coreProperties>
</file>