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5" r:id="rId2"/>
    <p:sldId id="260" r:id="rId3"/>
    <p:sldId id="261" r:id="rId4"/>
    <p:sldId id="262" r:id="rId5"/>
    <p:sldId id="257" r:id="rId6"/>
    <p:sldId id="258" r:id="rId7"/>
    <p:sldId id="259"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95A51-8B50-E36D-47C8-BBA7F8166B8F}" v="34" dt="2025-09-26T00:26:21.288"/>
    <p1510:client id="{395DEC55-42A3-FE9B-5669-1A33B252370E}" v="15" dt="2025-09-26T15:51:24.203"/>
    <p1510:client id="{3F2D6632-66FE-1727-76EE-C3691C86CB2C}" v="674" dt="2025-09-25T05:28:55.921"/>
    <p1510:client id="{5A6CB72A-1C45-70D8-F4D1-BD9671BFCC84}" v="7" dt="2025-09-25T22:58:30.888"/>
    <p1510:client id="{5CC314E0-530B-E431-2983-F249F7DF278C}" v="42" dt="2025-09-25T15:59:17.993"/>
    <p1510:client id="{83FED127-6F07-41A6-4100-74D70F387E97}" v="44" dt="2025-09-26T19:56:00.692"/>
    <p1510:client id="{863162BA-D406-F05B-88D5-272A5C7F88EE}" v="31" dt="2025-09-26T00:15:48.908"/>
    <p1510:client id="{94B4975D-5188-D836-33D0-000A98626AD1}" v="110" dt="2025-09-25T22:57:13.940"/>
    <p1510:client id="{A15EBD75-9BEB-E1FC-0545-80136997A0C4}" v="2" dt="2025-09-25T20:17:26.581"/>
    <p1510:client id="{A33310B3-2676-E3FF-ECD3-1E46FDF953B2}" v="6" dt="2025-09-26T00:14:36.615"/>
    <p1510:client id="{F9F67230-7857-6CA0-D46F-2FDD7D0C39C8}" v="12" dt="2025-09-25T16:17:13.868"/>
    <p1510:client id="{FEA16A1E-031D-5B77-CF60-4A8B6972ACE9}" v="14" dt="2025-09-25T16:28:35.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lor John Davis" userId="S::tjd352@nau.edu::6fe45874-b9fd-4e87-9c54-3b0ba08285ff" providerId="AD" clId="Web-{07C95A51-8B50-E36D-47C8-BBA7F8166B8F}"/>
    <pc:docChg chg="modSld">
      <pc:chgData name="Taylor John Davis" userId="S::tjd352@nau.edu::6fe45874-b9fd-4e87-9c54-3b0ba08285ff" providerId="AD" clId="Web-{07C95A51-8B50-E36D-47C8-BBA7F8166B8F}" dt="2025-09-26T00:26:20.959" v="31" actId="20577"/>
      <pc:docMkLst>
        <pc:docMk/>
      </pc:docMkLst>
      <pc:sldChg chg="modSp">
        <pc:chgData name="Taylor John Davis" userId="S::tjd352@nau.edu::6fe45874-b9fd-4e87-9c54-3b0ba08285ff" providerId="AD" clId="Web-{07C95A51-8B50-E36D-47C8-BBA7F8166B8F}" dt="2025-09-25T22:20:12.031" v="23" actId="20577"/>
        <pc:sldMkLst>
          <pc:docMk/>
          <pc:sldMk cId="2401667298" sldId="257"/>
        </pc:sldMkLst>
        <pc:spChg chg="mod">
          <ac:chgData name="Taylor John Davis" userId="S::tjd352@nau.edu::6fe45874-b9fd-4e87-9c54-3b0ba08285ff" providerId="AD" clId="Web-{07C95A51-8B50-E36D-47C8-BBA7F8166B8F}" dt="2025-09-25T22:20:12.031" v="23" actId="20577"/>
          <ac:spMkLst>
            <pc:docMk/>
            <pc:sldMk cId="2401667298" sldId="257"/>
            <ac:spMk id="3" creationId="{13AF87CB-F966-E8F8-45A4-38DFFD515FEF}"/>
          </ac:spMkLst>
        </pc:spChg>
      </pc:sldChg>
      <pc:sldChg chg="modSp">
        <pc:chgData name="Taylor John Davis" userId="S::tjd352@nau.edu::6fe45874-b9fd-4e87-9c54-3b0ba08285ff" providerId="AD" clId="Web-{07C95A51-8B50-E36D-47C8-BBA7F8166B8F}" dt="2025-09-26T00:26:12.725" v="28" actId="1076"/>
        <pc:sldMkLst>
          <pc:docMk/>
          <pc:sldMk cId="3911580060" sldId="258"/>
        </pc:sldMkLst>
        <pc:spChg chg="mod">
          <ac:chgData name="Taylor John Davis" userId="S::tjd352@nau.edu::6fe45874-b9fd-4e87-9c54-3b0ba08285ff" providerId="AD" clId="Web-{07C95A51-8B50-E36D-47C8-BBA7F8166B8F}" dt="2025-09-26T00:25:39.193" v="24" actId="1076"/>
          <ac:spMkLst>
            <pc:docMk/>
            <pc:sldMk cId="3911580060" sldId="258"/>
            <ac:spMk id="2" creationId="{3E7E9D0C-F694-964B-D316-8F74267CD019}"/>
          </ac:spMkLst>
        </pc:spChg>
        <pc:spChg chg="mod">
          <ac:chgData name="Taylor John Davis" userId="S::tjd352@nau.edu::6fe45874-b9fd-4e87-9c54-3b0ba08285ff" providerId="AD" clId="Web-{07C95A51-8B50-E36D-47C8-BBA7F8166B8F}" dt="2025-09-26T00:26:12.725" v="28" actId="1076"/>
          <ac:spMkLst>
            <pc:docMk/>
            <pc:sldMk cId="3911580060" sldId="258"/>
            <ac:spMk id="3" creationId="{D50872E5-F6E8-D5AD-87A7-4FD8498221F9}"/>
          </ac:spMkLst>
        </pc:spChg>
      </pc:sldChg>
      <pc:sldChg chg="modSp">
        <pc:chgData name="Taylor John Davis" userId="S::tjd352@nau.edu::6fe45874-b9fd-4e87-9c54-3b0ba08285ff" providerId="AD" clId="Web-{07C95A51-8B50-E36D-47C8-BBA7F8166B8F}" dt="2025-09-26T00:26:20.959" v="31" actId="20577"/>
        <pc:sldMkLst>
          <pc:docMk/>
          <pc:sldMk cId="180671193" sldId="262"/>
        </pc:sldMkLst>
        <pc:spChg chg="mod">
          <ac:chgData name="Taylor John Davis" userId="S::tjd352@nau.edu::6fe45874-b9fd-4e87-9c54-3b0ba08285ff" providerId="AD" clId="Web-{07C95A51-8B50-E36D-47C8-BBA7F8166B8F}" dt="2025-09-26T00:26:20.959" v="31" actId="20577"/>
          <ac:spMkLst>
            <pc:docMk/>
            <pc:sldMk cId="180671193" sldId="262"/>
            <ac:spMk id="3" creationId="{BEB0F485-D4EE-921B-7E94-F03E4ABFD957}"/>
          </ac:spMkLst>
        </pc:spChg>
      </pc:sldChg>
    </pc:docChg>
  </pc:docChgLst>
  <pc:docChgLst>
    <pc:chgData name="Victor Rodriguez" userId="S::vr527@iris.nau.edu::2598571e-22a0-4a6b-98de-5375e8d387f0" providerId="AD" clId="Web-{395DEC55-42A3-FE9B-5669-1A33B252370E}"/>
    <pc:docChg chg="modSld">
      <pc:chgData name="Victor Rodriguez" userId="S::vr527@iris.nau.edu::2598571e-22a0-4a6b-98de-5375e8d387f0" providerId="AD" clId="Web-{395DEC55-42A3-FE9B-5669-1A33B252370E}" dt="2025-09-26T15:51:23.266" v="8" actId="20577"/>
      <pc:docMkLst>
        <pc:docMk/>
      </pc:docMkLst>
      <pc:sldChg chg="modSp">
        <pc:chgData name="Victor Rodriguez" userId="S::vr527@iris.nau.edu::2598571e-22a0-4a6b-98de-5375e8d387f0" providerId="AD" clId="Web-{395DEC55-42A3-FE9B-5669-1A33B252370E}" dt="2025-09-26T15:51:09.266" v="5" actId="20577"/>
        <pc:sldMkLst>
          <pc:docMk/>
          <pc:sldMk cId="1146869224" sldId="260"/>
        </pc:sldMkLst>
        <pc:spChg chg="mod">
          <ac:chgData name="Victor Rodriguez" userId="S::vr527@iris.nau.edu::2598571e-22a0-4a6b-98de-5375e8d387f0" providerId="AD" clId="Web-{395DEC55-42A3-FE9B-5669-1A33B252370E}" dt="2025-09-26T15:51:09.266" v="5" actId="20577"/>
          <ac:spMkLst>
            <pc:docMk/>
            <pc:sldMk cId="1146869224" sldId="260"/>
            <ac:spMk id="3" creationId="{6FD98874-01B9-BF2E-8904-8E1284F43577}"/>
          </ac:spMkLst>
        </pc:spChg>
      </pc:sldChg>
      <pc:sldChg chg="modSp">
        <pc:chgData name="Victor Rodriguez" userId="S::vr527@iris.nau.edu::2598571e-22a0-4a6b-98de-5375e8d387f0" providerId="AD" clId="Web-{395DEC55-42A3-FE9B-5669-1A33B252370E}" dt="2025-09-26T15:51:23.266" v="8" actId="20577"/>
        <pc:sldMkLst>
          <pc:docMk/>
          <pc:sldMk cId="4113650535" sldId="265"/>
        </pc:sldMkLst>
        <pc:spChg chg="mod">
          <ac:chgData name="Victor Rodriguez" userId="S::vr527@iris.nau.edu::2598571e-22a0-4a6b-98de-5375e8d387f0" providerId="AD" clId="Web-{395DEC55-42A3-FE9B-5669-1A33B252370E}" dt="2025-09-26T15:51:23.266" v="8" actId="20577"/>
          <ac:spMkLst>
            <pc:docMk/>
            <pc:sldMk cId="4113650535" sldId="265"/>
            <ac:spMk id="2" creationId="{7B5A18E8-09ED-F98C-AE75-B3A03970DCC6}"/>
          </ac:spMkLst>
        </pc:spChg>
        <pc:spChg chg="mod">
          <ac:chgData name="Victor Rodriguez" userId="S::vr527@iris.nau.edu::2598571e-22a0-4a6b-98de-5375e8d387f0" providerId="AD" clId="Web-{395DEC55-42A3-FE9B-5669-1A33B252370E}" dt="2025-09-26T15:50:11.889" v="3" actId="20577"/>
          <ac:spMkLst>
            <pc:docMk/>
            <pc:sldMk cId="4113650535" sldId="265"/>
            <ac:spMk id="3" creationId="{2F91C7F1-55B2-6ACA-6501-B8B9B79383A6}"/>
          </ac:spMkLst>
        </pc:spChg>
      </pc:sldChg>
    </pc:docChg>
  </pc:docChgLst>
  <pc:docChgLst>
    <pc:chgData name="Lucas Wells Larson" userId="S::lwl33@nau.edu::812cae3f-99f2-48bb-9007-2e427abcdc4a" providerId="AD" clId="Web-{A15EBD75-9BEB-E1FC-0545-80136997A0C4}"/>
    <pc:docChg chg="modSld">
      <pc:chgData name="Lucas Wells Larson" userId="S::lwl33@nau.edu::812cae3f-99f2-48bb-9007-2e427abcdc4a" providerId="AD" clId="Web-{A15EBD75-9BEB-E1FC-0545-80136997A0C4}" dt="2025-09-25T20:20:28.462" v="338"/>
      <pc:docMkLst>
        <pc:docMk/>
      </pc:docMkLst>
      <pc:sldChg chg="modSp modNotes">
        <pc:chgData name="Lucas Wells Larson" userId="S::lwl33@nau.edu::812cae3f-99f2-48bb-9007-2e427abcdc4a" providerId="AD" clId="Web-{A15EBD75-9BEB-E1FC-0545-80136997A0C4}" dt="2025-09-25T20:20:28.462" v="338"/>
        <pc:sldMkLst>
          <pc:docMk/>
          <pc:sldMk cId="1475849824" sldId="261"/>
        </pc:sldMkLst>
        <pc:spChg chg="mod">
          <ac:chgData name="Lucas Wells Larson" userId="S::lwl33@nau.edu::812cae3f-99f2-48bb-9007-2e427abcdc4a" providerId="AD" clId="Web-{A15EBD75-9BEB-E1FC-0545-80136997A0C4}" dt="2025-09-25T19:57:16.263" v="0" actId="20577"/>
          <ac:spMkLst>
            <pc:docMk/>
            <pc:sldMk cId="1475849824" sldId="261"/>
            <ac:spMk id="2" creationId="{E84CC2E6-9C76-49BB-8237-A1B5323828E9}"/>
          </ac:spMkLst>
        </pc:spChg>
      </pc:sldChg>
    </pc:docChg>
  </pc:docChgLst>
  <pc:docChgLst>
    <pc:chgData name="Taylor John Davis" userId="S::tjd352@nau.edu::6fe45874-b9fd-4e87-9c54-3b0ba08285ff" providerId="AD" clId="Web-{FEA16A1E-031D-5B77-CF60-4A8B6972ACE9}"/>
    <pc:docChg chg="addSld delSld">
      <pc:chgData name="Taylor John Davis" userId="S::tjd352@nau.edu::6fe45874-b9fd-4e87-9c54-3b0ba08285ff" providerId="AD" clId="Web-{FEA16A1E-031D-5B77-CF60-4A8B6972ACE9}" dt="2025-09-25T16:28:35.754" v="13"/>
      <pc:docMkLst>
        <pc:docMk/>
      </pc:docMkLst>
      <pc:sldChg chg="del">
        <pc:chgData name="Taylor John Davis" userId="S::tjd352@nau.edu::6fe45874-b9fd-4e87-9c54-3b0ba08285ff" providerId="AD" clId="Web-{FEA16A1E-031D-5B77-CF60-4A8B6972ACE9}" dt="2025-09-25T16:28:35.754" v="13"/>
        <pc:sldMkLst>
          <pc:docMk/>
          <pc:sldMk cId="109857222" sldId="256"/>
        </pc:sldMkLst>
      </pc:sldChg>
      <pc:sldChg chg="add del">
        <pc:chgData name="Taylor John Davis" userId="S::tjd352@nau.edu::6fe45874-b9fd-4e87-9c54-3b0ba08285ff" providerId="AD" clId="Web-{FEA16A1E-031D-5B77-CF60-4A8B6972ACE9}" dt="2025-09-25T16:28:32.754" v="12"/>
        <pc:sldMkLst>
          <pc:docMk/>
          <pc:sldMk cId="352407383" sldId="264"/>
        </pc:sldMkLst>
      </pc:sldChg>
      <pc:sldChg chg="add">
        <pc:chgData name="Taylor John Davis" userId="S::tjd352@nau.edu::6fe45874-b9fd-4e87-9c54-3b0ba08285ff" providerId="AD" clId="Web-{FEA16A1E-031D-5B77-CF60-4A8B6972ACE9}" dt="2025-09-25T16:28:30.066" v="11"/>
        <pc:sldMkLst>
          <pc:docMk/>
          <pc:sldMk cId="4113650535" sldId="265"/>
        </pc:sldMkLst>
      </pc:sldChg>
    </pc:docChg>
  </pc:docChgLst>
  <pc:docChgLst>
    <pc:chgData name="Lucas Wells Larson" userId="S::lwl33@nau.edu::812cae3f-99f2-48bb-9007-2e427abcdc4a" providerId="AD" clId="Web-{8C7BC419-F33F-79AC-5E06-B1DDEADE8064}"/>
    <pc:docChg chg="modSld">
      <pc:chgData name="Lucas Wells Larson" userId="S::lwl33@nau.edu::812cae3f-99f2-48bb-9007-2e427abcdc4a" providerId="AD" clId="Web-{8C7BC419-F33F-79AC-5E06-B1DDEADE8064}" dt="2025-09-23T22:27:33.132" v="16" actId="20577"/>
      <pc:docMkLst>
        <pc:docMk/>
      </pc:docMkLst>
      <pc:sldChg chg="modSp">
        <pc:chgData name="Lucas Wells Larson" userId="S::lwl33@nau.edu::812cae3f-99f2-48bb-9007-2e427abcdc4a" providerId="AD" clId="Web-{8C7BC419-F33F-79AC-5E06-B1DDEADE8064}" dt="2025-09-23T22:27:33.132" v="16" actId="20577"/>
        <pc:sldMkLst>
          <pc:docMk/>
          <pc:sldMk cId="180671193" sldId="262"/>
        </pc:sldMkLst>
        <pc:spChg chg="mod">
          <ac:chgData name="Lucas Wells Larson" userId="S::lwl33@nau.edu::812cae3f-99f2-48bb-9007-2e427abcdc4a" providerId="AD" clId="Web-{8C7BC419-F33F-79AC-5E06-B1DDEADE8064}" dt="2025-09-23T22:27:33.132" v="16" actId="20577"/>
          <ac:spMkLst>
            <pc:docMk/>
            <pc:sldMk cId="180671193" sldId="262"/>
            <ac:spMk id="3" creationId="{BEB0F485-D4EE-921B-7E94-F03E4ABFD957}"/>
          </ac:spMkLst>
        </pc:spChg>
      </pc:sldChg>
    </pc:docChg>
  </pc:docChgLst>
  <pc:docChgLst>
    <pc:chgData name="Victor Rodriguez" userId="2598571e-22a0-4a6b-98de-5375e8d387f0" providerId="ADAL" clId="{78F40652-CFC3-4A8B-96E1-B312C32CF34C}"/>
    <pc:docChg chg="undo custSel addSld delSld">
      <pc:chgData name="Victor Rodriguez" userId="2598571e-22a0-4a6b-98de-5375e8d387f0" providerId="ADAL" clId="{78F40652-CFC3-4A8B-96E1-B312C32CF34C}" dt="2025-09-23T22:04:56.131" v="1" actId="21"/>
      <pc:docMkLst>
        <pc:docMk/>
      </pc:docMkLst>
      <pc:sldChg chg="add del">
        <pc:chgData name="Victor Rodriguez" userId="2598571e-22a0-4a6b-98de-5375e8d387f0" providerId="ADAL" clId="{78F40652-CFC3-4A8B-96E1-B312C32CF34C}" dt="2025-09-23T22:04:56.131" v="1" actId="21"/>
        <pc:sldMkLst>
          <pc:docMk/>
          <pc:sldMk cId="2401667298" sldId="257"/>
        </pc:sldMkLst>
      </pc:sldChg>
    </pc:docChg>
  </pc:docChgLst>
  <pc:docChgLst>
    <pc:chgData name="Victor Rodriguez" userId="S::vr527@iris.nau.edu::2598571e-22a0-4a6b-98de-5375e8d387f0" providerId="AD" clId="Web-{5CC314E0-530B-E431-2983-F249F7DF278C}"/>
    <pc:docChg chg="modSld">
      <pc:chgData name="Victor Rodriguez" userId="S::vr527@iris.nau.edu::2598571e-22a0-4a6b-98de-5375e8d387f0" providerId="AD" clId="Web-{5CC314E0-530B-E431-2983-F249F7DF278C}" dt="2025-09-25T15:59:17.993" v="41" actId="1076"/>
      <pc:docMkLst>
        <pc:docMk/>
      </pc:docMkLst>
      <pc:sldChg chg="addSp delSp modSp mod setBg">
        <pc:chgData name="Victor Rodriguez" userId="S::vr527@iris.nau.edu::2598571e-22a0-4a6b-98de-5375e8d387f0" providerId="AD" clId="Web-{5CC314E0-530B-E431-2983-F249F7DF278C}" dt="2025-09-25T15:59:17.993" v="41" actId="1076"/>
        <pc:sldMkLst>
          <pc:docMk/>
          <pc:sldMk cId="109857222" sldId="256"/>
        </pc:sldMkLst>
        <pc:spChg chg="del mod">
          <ac:chgData name="Victor Rodriguez" userId="S::vr527@iris.nau.edu::2598571e-22a0-4a6b-98de-5375e8d387f0" providerId="AD" clId="Web-{5CC314E0-530B-E431-2983-F249F7DF278C}" dt="2025-09-25T15:55:36.639" v="31"/>
          <ac:spMkLst>
            <pc:docMk/>
            <pc:sldMk cId="109857222" sldId="256"/>
            <ac:spMk id="2" creationId="{00000000-0000-0000-0000-000000000000}"/>
          </ac:spMkLst>
        </pc:spChg>
        <pc:spChg chg="mod">
          <ac:chgData name="Victor Rodriguez" userId="S::vr527@iris.nau.edu::2598571e-22a0-4a6b-98de-5375e8d387f0" providerId="AD" clId="Web-{5CC314E0-530B-E431-2983-F249F7DF278C}" dt="2025-09-25T15:59:17.993" v="41" actId="1076"/>
          <ac:spMkLst>
            <pc:docMk/>
            <pc:sldMk cId="109857222" sldId="256"/>
            <ac:spMk id="3" creationId="{00000000-0000-0000-0000-000000000000}"/>
          </ac:spMkLst>
        </pc:spChg>
        <pc:picChg chg="add del mod ord">
          <ac:chgData name="Victor Rodriguez" userId="S::vr527@iris.nau.edu::2598571e-22a0-4a6b-98de-5375e8d387f0" providerId="AD" clId="Web-{5CC314E0-530B-E431-2983-F249F7DF278C}" dt="2025-09-25T15:58:17.319" v="39"/>
          <ac:picMkLst>
            <pc:docMk/>
            <pc:sldMk cId="109857222" sldId="256"/>
            <ac:picMk id="4" creationId="{9C6F0FEF-A22D-ED4B-2487-E1AFE08E4758}"/>
          </ac:picMkLst>
        </pc:picChg>
        <pc:picChg chg="del">
          <ac:chgData name="Victor Rodriguez" userId="S::vr527@iris.nau.edu::2598571e-22a0-4a6b-98de-5375e8d387f0" providerId="AD" clId="Web-{5CC314E0-530B-E431-2983-F249F7DF278C}" dt="2025-09-25T15:11:49.478" v="1"/>
          <ac:picMkLst>
            <pc:docMk/>
            <pc:sldMk cId="109857222" sldId="256"/>
            <ac:picMk id="6" creationId="{E2C31C83-0994-1AB6-D001-28F9D0D433C7}"/>
          </ac:picMkLst>
        </pc:picChg>
      </pc:sldChg>
    </pc:docChg>
  </pc:docChgLst>
  <pc:docChgLst>
    <pc:chgData name="Taylor John Davis" userId="S::tjd352@nau.edu::6fe45874-b9fd-4e87-9c54-3b0ba08285ff" providerId="AD" clId="Web-{CA43E9CE-0598-9063-1D7F-7F0C5069FD5F}"/>
    <pc:docChg chg="modSld">
      <pc:chgData name="Taylor John Davis" userId="S::tjd352@nau.edu::6fe45874-b9fd-4e87-9c54-3b0ba08285ff" providerId="AD" clId="Web-{CA43E9CE-0598-9063-1D7F-7F0C5069FD5F}" dt="2025-09-22T04:15:41.585" v="0" actId="14100"/>
      <pc:docMkLst>
        <pc:docMk/>
      </pc:docMkLst>
      <pc:sldChg chg="modSp">
        <pc:chgData name="Taylor John Davis" userId="S::tjd352@nau.edu::6fe45874-b9fd-4e87-9c54-3b0ba08285ff" providerId="AD" clId="Web-{CA43E9CE-0598-9063-1D7F-7F0C5069FD5F}" dt="2025-09-22T04:15:41.585" v="0" actId="14100"/>
        <pc:sldMkLst>
          <pc:docMk/>
          <pc:sldMk cId="1622247890" sldId="259"/>
        </pc:sldMkLst>
        <pc:picChg chg="mod">
          <ac:chgData name="Taylor John Davis" userId="S::tjd352@nau.edu::6fe45874-b9fd-4e87-9c54-3b0ba08285ff" providerId="AD" clId="Web-{CA43E9CE-0598-9063-1D7F-7F0C5069FD5F}" dt="2025-09-22T04:15:41.585" v="0" actId="14100"/>
          <ac:picMkLst>
            <pc:docMk/>
            <pc:sldMk cId="1622247890" sldId="259"/>
            <ac:picMk id="5" creationId="{61581F1F-010C-531D-3905-5093A1F03E66}"/>
          </ac:picMkLst>
        </pc:picChg>
      </pc:sldChg>
    </pc:docChg>
  </pc:docChgLst>
  <pc:docChgLst>
    <pc:chgData name="Lucas Wells Larson" userId="S::lwl33@nau.edu::812cae3f-99f2-48bb-9007-2e427abcdc4a" providerId="AD" clId="Web-{A33310B3-2676-E3FF-ECD3-1E46FDF953B2}"/>
    <pc:docChg chg="modSld sldOrd">
      <pc:chgData name="Lucas Wells Larson" userId="S::lwl33@nau.edu::812cae3f-99f2-48bb-9007-2e427abcdc4a" providerId="AD" clId="Web-{A33310B3-2676-E3FF-ECD3-1E46FDF953B2}" dt="2025-09-26T00:38:35.157" v="151"/>
      <pc:docMkLst>
        <pc:docMk/>
      </pc:docMkLst>
      <pc:sldChg chg="addSp delSp modSp">
        <pc:chgData name="Lucas Wells Larson" userId="S::lwl33@nau.edu::812cae3f-99f2-48bb-9007-2e427abcdc4a" providerId="AD" clId="Web-{A33310B3-2676-E3FF-ECD3-1E46FDF953B2}" dt="2025-09-26T00:21:45.466" v="10"/>
        <pc:sldMkLst>
          <pc:docMk/>
          <pc:sldMk cId="3911580060" sldId="258"/>
        </pc:sldMkLst>
        <pc:spChg chg="mod">
          <ac:chgData name="Lucas Wells Larson" userId="S::lwl33@nau.edu::812cae3f-99f2-48bb-9007-2e427abcdc4a" providerId="AD" clId="Web-{A33310B3-2676-E3FF-ECD3-1E46FDF953B2}" dt="2025-09-26T00:21:45.466" v="10"/>
          <ac:spMkLst>
            <pc:docMk/>
            <pc:sldMk cId="3911580060" sldId="258"/>
            <ac:spMk id="2" creationId="{3E7E9D0C-F694-964B-D316-8F74267CD019}"/>
          </ac:spMkLst>
        </pc:spChg>
        <pc:spChg chg="mod">
          <ac:chgData name="Lucas Wells Larson" userId="S::lwl33@nau.edu::812cae3f-99f2-48bb-9007-2e427abcdc4a" providerId="AD" clId="Web-{A33310B3-2676-E3FF-ECD3-1E46FDF953B2}" dt="2025-09-26T00:21:45.466" v="10"/>
          <ac:spMkLst>
            <pc:docMk/>
            <pc:sldMk cId="3911580060" sldId="258"/>
            <ac:spMk id="3" creationId="{D50872E5-F6E8-D5AD-87A7-4FD8498221F9}"/>
          </ac:spMkLst>
        </pc:spChg>
        <pc:spChg chg="add del">
          <ac:chgData name="Lucas Wells Larson" userId="S::lwl33@nau.edu::812cae3f-99f2-48bb-9007-2e427abcdc4a" providerId="AD" clId="Web-{A33310B3-2676-E3FF-ECD3-1E46FDF953B2}" dt="2025-09-26T00:21:45.466" v="10"/>
          <ac:spMkLst>
            <pc:docMk/>
            <pc:sldMk cId="3911580060" sldId="258"/>
            <ac:spMk id="8" creationId="{907EF6B7-1338-4443-8C46-6A318D952DFD}"/>
          </ac:spMkLst>
        </pc:spChg>
        <pc:spChg chg="add del">
          <ac:chgData name="Lucas Wells Larson" userId="S::lwl33@nau.edu::812cae3f-99f2-48bb-9007-2e427abcdc4a" providerId="AD" clId="Web-{A33310B3-2676-E3FF-ECD3-1E46FDF953B2}" dt="2025-09-26T00:21:45.466" v="10"/>
          <ac:spMkLst>
            <pc:docMk/>
            <pc:sldMk cId="3911580060" sldId="258"/>
            <ac:spMk id="10" creationId="{DAAE4CDD-124C-4DCF-9584-B6033B545DD5}"/>
          </ac:spMkLst>
        </pc:spChg>
        <pc:spChg chg="add del">
          <ac:chgData name="Lucas Wells Larson" userId="S::lwl33@nau.edu::812cae3f-99f2-48bb-9007-2e427abcdc4a" providerId="AD" clId="Web-{A33310B3-2676-E3FF-ECD3-1E46FDF953B2}" dt="2025-09-26T00:21:45.466" v="10"/>
          <ac:spMkLst>
            <pc:docMk/>
            <pc:sldMk cId="3911580060" sldId="258"/>
            <ac:spMk id="12" creationId="{081E4A58-353D-44AE-B2FC-2A74E2E400F7}"/>
          </ac:spMkLst>
        </pc:spChg>
        <pc:spChg chg="add del">
          <ac:chgData name="Lucas Wells Larson" userId="S::lwl33@nau.edu::812cae3f-99f2-48bb-9007-2e427abcdc4a" providerId="AD" clId="Web-{A33310B3-2676-E3FF-ECD3-1E46FDF953B2}" dt="2025-09-26T00:21:29.513" v="7"/>
          <ac:spMkLst>
            <pc:docMk/>
            <pc:sldMk cId="3911580060" sldId="258"/>
            <ac:spMk id="18" creationId="{9F7D5CDA-D291-4307-BF55-1381FED29634}"/>
          </ac:spMkLst>
        </pc:spChg>
        <pc:spChg chg="add del">
          <ac:chgData name="Lucas Wells Larson" userId="S::lwl33@nau.edu::812cae3f-99f2-48bb-9007-2e427abcdc4a" providerId="AD" clId="Web-{A33310B3-2676-E3FF-ECD3-1E46FDF953B2}" dt="2025-09-26T00:21:45.451" v="9"/>
          <ac:spMkLst>
            <pc:docMk/>
            <pc:sldMk cId="3911580060" sldId="258"/>
            <ac:spMk id="19" creationId="{EDDBB197-D710-4A4F-A9CA-FD2177498BE8}"/>
          </ac:spMkLst>
        </pc:spChg>
        <pc:spChg chg="add del">
          <ac:chgData name="Lucas Wells Larson" userId="S::lwl33@nau.edu::812cae3f-99f2-48bb-9007-2e427abcdc4a" providerId="AD" clId="Web-{A33310B3-2676-E3FF-ECD3-1E46FDF953B2}" dt="2025-09-26T00:21:45.451" v="9"/>
          <ac:spMkLst>
            <pc:docMk/>
            <pc:sldMk cId="3911580060" sldId="258"/>
            <ac:spMk id="21" creationId="{975D1CFA-2CDB-4B64-BD9F-85744E8DA12F}"/>
          </ac:spMkLst>
        </pc:spChg>
        <pc:spChg chg="add">
          <ac:chgData name="Lucas Wells Larson" userId="S::lwl33@nau.edu::812cae3f-99f2-48bb-9007-2e427abcdc4a" providerId="AD" clId="Web-{A33310B3-2676-E3FF-ECD3-1E46FDF953B2}" dt="2025-09-26T00:21:45.466" v="10"/>
          <ac:spMkLst>
            <pc:docMk/>
            <pc:sldMk cId="3911580060" sldId="258"/>
            <ac:spMk id="29" creationId="{9F7D5CDA-D291-4307-BF55-1381FED29634}"/>
          </ac:spMkLst>
        </pc:spChg>
        <pc:grpChg chg="add del">
          <ac:chgData name="Lucas Wells Larson" userId="S::lwl33@nau.edu::812cae3f-99f2-48bb-9007-2e427abcdc4a" providerId="AD" clId="Web-{A33310B3-2676-E3FF-ECD3-1E46FDF953B2}" dt="2025-09-26T00:21:45.451" v="9"/>
          <ac:grpSpMkLst>
            <pc:docMk/>
            <pc:sldMk cId="3911580060" sldId="258"/>
            <ac:grpSpMk id="23" creationId="{25EE5136-01F1-466C-962D-BA9B4C6757AA}"/>
          </ac:grpSpMkLst>
        </pc:grpChg>
        <pc:picChg chg="add del">
          <ac:chgData name="Lucas Wells Larson" userId="S::lwl33@nau.edu::812cae3f-99f2-48bb-9007-2e427abcdc4a" providerId="AD" clId="Web-{A33310B3-2676-E3FF-ECD3-1E46FDF953B2}" dt="2025-09-26T00:21:29.513" v="7"/>
          <ac:picMkLst>
            <pc:docMk/>
            <pc:sldMk cId="3911580060" sldId="258"/>
            <ac:picMk id="14" creationId="{1FE352AF-AF14-C80C-2E6B-479255C83700}"/>
          </ac:picMkLst>
        </pc:picChg>
        <pc:picChg chg="add del">
          <ac:chgData name="Lucas Wells Larson" userId="S::lwl33@nau.edu::812cae3f-99f2-48bb-9007-2e427abcdc4a" providerId="AD" clId="Web-{A33310B3-2676-E3FF-ECD3-1E46FDF953B2}" dt="2025-09-26T00:21:45.451" v="9"/>
          <ac:picMkLst>
            <pc:docMk/>
            <pc:sldMk cId="3911580060" sldId="258"/>
            <ac:picMk id="16" creationId="{F00179F7-90EC-CE3C-51C9-F50079220C3B}"/>
          </ac:picMkLst>
        </pc:picChg>
        <pc:picChg chg="add">
          <ac:chgData name="Lucas Wells Larson" userId="S::lwl33@nau.edu::812cae3f-99f2-48bb-9007-2e427abcdc4a" providerId="AD" clId="Web-{A33310B3-2676-E3FF-ECD3-1E46FDF953B2}" dt="2025-09-26T00:21:45.466" v="10"/>
          <ac:picMkLst>
            <pc:docMk/>
            <pc:sldMk cId="3911580060" sldId="258"/>
            <ac:picMk id="30" creationId="{1FE352AF-AF14-C80C-2E6B-479255C83700}"/>
          </ac:picMkLst>
        </pc:picChg>
      </pc:sldChg>
      <pc:sldChg chg="modNotes">
        <pc:chgData name="Lucas Wells Larson" userId="S::lwl33@nau.edu::812cae3f-99f2-48bb-9007-2e427abcdc4a" providerId="AD" clId="Web-{A33310B3-2676-E3FF-ECD3-1E46FDF953B2}" dt="2025-09-26T00:38:35.157" v="151"/>
        <pc:sldMkLst>
          <pc:docMk/>
          <pc:sldMk cId="1475849824" sldId="261"/>
        </pc:sldMkLst>
      </pc:sldChg>
      <pc:sldChg chg="modSp ord modNotes">
        <pc:chgData name="Lucas Wells Larson" userId="S::lwl33@nau.edu::812cae3f-99f2-48bb-9007-2e427abcdc4a" providerId="AD" clId="Web-{A33310B3-2676-E3FF-ECD3-1E46FDF953B2}" dt="2025-09-26T00:34:38.573" v="104"/>
        <pc:sldMkLst>
          <pc:docMk/>
          <pc:sldMk cId="180671193" sldId="262"/>
        </pc:sldMkLst>
        <pc:spChg chg="mod">
          <ac:chgData name="Lucas Wells Larson" userId="S::lwl33@nau.edu::812cae3f-99f2-48bb-9007-2e427abcdc4a" providerId="AD" clId="Web-{A33310B3-2676-E3FF-ECD3-1E46FDF953B2}" dt="2025-09-26T00:14:36.615" v="5" actId="20577"/>
          <ac:spMkLst>
            <pc:docMk/>
            <pc:sldMk cId="180671193" sldId="262"/>
            <ac:spMk id="3" creationId="{BEB0F485-D4EE-921B-7E94-F03E4ABFD957}"/>
          </ac:spMkLst>
        </pc:spChg>
      </pc:sldChg>
    </pc:docChg>
  </pc:docChgLst>
  <pc:docChgLst>
    <pc:chgData name="Victor Rodriguez" userId="S::vr527@iris.nau.edu::2598571e-22a0-4a6b-98de-5375e8d387f0" providerId="AD" clId="Web-{83FED127-6F07-41A6-4100-74D70F387E97}"/>
    <pc:docChg chg="addSld delSld modSld sldOrd">
      <pc:chgData name="Victor Rodriguez" userId="S::vr527@iris.nau.edu::2598571e-22a0-4a6b-98de-5375e8d387f0" providerId="AD" clId="Web-{83FED127-6F07-41A6-4100-74D70F387E97}" dt="2025-09-26T19:56:00.692" v="49" actId="1076"/>
      <pc:docMkLst>
        <pc:docMk/>
      </pc:docMkLst>
      <pc:sldChg chg="addSp delSp modSp new del mod setBg">
        <pc:chgData name="Victor Rodriguez" userId="S::vr527@iris.nau.edu::2598571e-22a0-4a6b-98de-5375e8d387f0" providerId="AD" clId="Web-{83FED127-6F07-41A6-4100-74D70F387E97}" dt="2025-09-26T19:54:17.127" v="26"/>
        <pc:sldMkLst>
          <pc:docMk/>
          <pc:sldMk cId="593203339" sldId="266"/>
        </pc:sldMkLst>
        <pc:spChg chg="mod">
          <ac:chgData name="Victor Rodriguez" userId="S::vr527@iris.nau.edu::2598571e-22a0-4a6b-98de-5375e8d387f0" providerId="AD" clId="Web-{83FED127-6F07-41A6-4100-74D70F387E97}" dt="2025-09-26T19:53:24.781" v="22"/>
          <ac:spMkLst>
            <pc:docMk/>
            <pc:sldMk cId="593203339" sldId="266"/>
            <ac:spMk id="2" creationId="{F7BB282C-274B-E818-020E-D9BE912339B5}"/>
          </ac:spMkLst>
        </pc:spChg>
        <pc:spChg chg="mod">
          <ac:chgData name="Victor Rodriguez" userId="S::vr527@iris.nau.edu::2598571e-22a0-4a6b-98de-5375e8d387f0" providerId="AD" clId="Web-{83FED127-6F07-41A6-4100-74D70F387E97}" dt="2025-09-26T19:53:24.781" v="22"/>
          <ac:spMkLst>
            <pc:docMk/>
            <pc:sldMk cId="593203339" sldId="266"/>
            <ac:spMk id="3" creationId="{DE1787FA-12C1-6C07-A6CB-5739E6C50CFE}"/>
          </ac:spMkLst>
        </pc:spChg>
        <pc:spChg chg="add del">
          <ac:chgData name="Victor Rodriguez" userId="S::vr527@iris.nau.edu::2598571e-22a0-4a6b-98de-5375e8d387f0" providerId="AD" clId="Web-{83FED127-6F07-41A6-4100-74D70F387E97}" dt="2025-09-26T19:53:24.765" v="21"/>
          <ac:spMkLst>
            <pc:docMk/>
            <pc:sldMk cId="593203339" sldId="266"/>
            <ac:spMk id="8" creationId="{815925C2-A704-4D47-B1C1-3FCA52512EC1}"/>
          </ac:spMkLst>
        </pc:spChg>
        <pc:spChg chg="add del">
          <ac:chgData name="Victor Rodriguez" userId="S::vr527@iris.nau.edu::2598571e-22a0-4a6b-98de-5375e8d387f0" providerId="AD" clId="Web-{83FED127-6F07-41A6-4100-74D70F387E97}" dt="2025-09-26T19:53:15.468" v="17"/>
          <ac:spMkLst>
            <pc:docMk/>
            <pc:sldMk cId="593203339" sldId="266"/>
            <ac:spMk id="9" creationId="{C0763A76-9F1C-4FC5-82B7-DD475DA461B2}"/>
          </ac:spMkLst>
        </pc:spChg>
        <pc:spChg chg="add del">
          <ac:chgData name="Victor Rodriguez" userId="S::vr527@iris.nau.edu::2598571e-22a0-4a6b-98de-5375e8d387f0" providerId="AD" clId="Web-{83FED127-6F07-41A6-4100-74D70F387E97}" dt="2025-09-26T19:53:24.765" v="21"/>
          <ac:spMkLst>
            <pc:docMk/>
            <pc:sldMk cId="593203339" sldId="266"/>
            <ac:spMk id="10" creationId="{01D4315C-C23C-4FD3-98DF-08C29E2292A8}"/>
          </ac:spMkLst>
        </pc:spChg>
        <pc:spChg chg="add del">
          <ac:chgData name="Victor Rodriguez" userId="S::vr527@iris.nau.edu::2598571e-22a0-4a6b-98de-5375e8d387f0" providerId="AD" clId="Web-{83FED127-6F07-41A6-4100-74D70F387E97}" dt="2025-09-26T19:53:15.468" v="17"/>
          <ac:spMkLst>
            <pc:docMk/>
            <pc:sldMk cId="593203339" sldId="266"/>
            <ac:spMk id="11" creationId="{E81BF4F6-F2CF-4984-9D14-D6966D92F99F}"/>
          </ac:spMkLst>
        </pc:spChg>
        <pc:spChg chg="add">
          <ac:chgData name="Victor Rodriguez" userId="S::vr527@iris.nau.edu::2598571e-22a0-4a6b-98de-5375e8d387f0" providerId="AD" clId="Web-{83FED127-6F07-41A6-4100-74D70F387E97}" dt="2025-09-26T19:53:24.781" v="22"/>
          <ac:spMkLst>
            <pc:docMk/>
            <pc:sldMk cId="593203339" sldId="266"/>
            <ac:spMk id="27" creationId="{C2554CA6-288E-4202-BC52-2E5A8F0C0AED}"/>
          </ac:spMkLst>
        </pc:spChg>
        <pc:spChg chg="add">
          <ac:chgData name="Victor Rodriguez" userId="S::vr527@iris.nau.edu::2598571e-22a0-4a6b-98de-5375e8d387f0" providerId="AD" clId="Web-{83FED127-6F07-41A6-4100-74D70F387E97}" dt="2025-09-26T19:53:24.781" v="22"/>
          <ac:spMkLst>
            <pc:docMk/>
            <pc:sldMk cId="593203339" sldId="266"/>
            <ac:spMk id="28" creationId="{B10BB131-AC8E-4A8E-A5D1-36260F720C3B}"/>
          </ac:spMkLst>
        </pc:spChg>
        <pc:spChg chg="add">
          <ac:chgData name="Victor Rodriguez" userId="S::vr527@iris.nau.edu::2598571e-22a0-4a6b-98de-5375e8d387f0" providerId="AD" clId="Web-{83FED127-6F07-41A6-4100-74D70F387E97}" dt="2025-09-26T19:53:24.781" v="22"/>
          <ac:spMkLst>
            <pc:docMk/>
            <pc:sldMk cId="593203339" sldId="266"/>
            <ac:spMk id="29" creationId="{5B7778FC-632E-4DCA-A7CB-0D7731CCF970}"/>
          </ac:spMkLst>
        </pc:spChg>
        <pc:spChg chg="add">
          <ac:chgData name="Victor Rodriguez" userId="S::vr527@iris.nau.edu::2598571e-22a0-4a6b-98de-5375e8d387f0" providerId="AD" clId="Web-{83FED127-6F07-41A6-4100-74D70F387E97}" dt="2025-09-26T19:53:24.781" v="22"/>
          <ac:spMkLst>
            <pc:docMk/>
            <pc:sldMk cId="593203339" sldId="266"/>
            <ac:spMk id="30" creationId="{FA23A907-97FB-4A8F-880A-DD77401C4296}"/>
          </ac:spMkLst>
        </pc:spChg>
        <pc:grpChg chg="add del">
          <ac:chgData name="Victor Rodriguez" userId="S::vr527@iris.nau.edu::2598571e-22a0-4a6b-98de-5375e8d387f0" providerId="AD" clId="Web-{83FED127-6F07-41A6-4100-74D70F387E97}" dt="2025-09-26T19:53:24.765" v="21"/>
          <ac:grpSpMkLst>
            <pc:docMk/>
            <pc:sldMk cId="593203339" sldId="266"/>
            <ac:grpSpMk id="12" creationId="{5E6B47BC-43FD-4C91-8BFF-B41B99A8A39E}"/>
          </ac:grpSpMkLst>
        </pc:grpChg>
        <pc:grpChg chg="add del">
          <ac:chgData name="Victor Rodriguez" userId="S::vr527@iris.nau.edu::2598571e-22a0-4a6b-98de-5375e8d387f0" providerId="AD" clId="Web-{83FED127-6F07-41A6-4100-74D70F387E97}" dt="2025-09-26T19:53:20.124" v="19"/>
          <ac:grpSpMkLst>
            <pc:docMk/>
            <pc:sldMk cId="593203339" sldId="266"/>
            <ac:grpSpMk id="14" creationId="{5EFBDE31-BB3E-6CFC-23CD-B5976DA38438}"/>
          </ac:grpSpMkLst>
        </pc:grpChg>
        <pc:grpChg chg="add del">
          <ac:chgData name="Victor Rodriguez" userId="S::vr527@iris.nau.edu::2598571e-22a0-4a6b-98de-5375e8d387f0" providerId="AD" clId="Web-{83FED127-6F07-41A6-4100-74D70F387E97}" dt="2025-09-26T19:53:24.765" v="21"/>
          <ac:grpSpMkLst>
            <pc:docMk/>
            <pc:sldMk cId="593203339" sldId="266"/>
            <ac:grpSpMk id="16" creationId="{43F5E015-E085-4624-B431-B42414448684}"/>
          </ac:grpSpMkLst>
        </pc:grpChg>
        <pc:picChg chg="add del">
          <ac:chgData name="Victor Rodriguez" userId="S::vr527@iris.nau.edu::2598571e-22a0-4a6b-98de-5375e8d387f0" providerId="AD" clId="Web-{83FED127-6F07-41A6-4100-74D70F387E97}" dt="2025-09-26T19:53:15.468" v="17"/>
          <ac:picMkLst>
            <pc:docMk/>
            <pc:sldMk cId="593203339" sldId="266"/>
            <ac:picMk id="5" creationId="{274799E2-3DDA-9A4F-2A33-C9691853B99B}"/>
          </ac:picMkLst>
        </pc:picChg>
        <pc:picChg chg="add del">
          <ac:chgData name="Victor Rodriguez" userId="S::vr527@iris.nau.edu::2598571e-22a0-4a6b-98de-5375e8d387f0" providerId="AD" clId="Web-{83FED127-6F07-41A6-4100-74D70F387E97}" dt="2025-09-26T19:53:20.124" v="19"/>
          <ac:picMkLst>
            <pc:docMk/>
            <pc:sldMk cId="593203339" sldId="266"/>
            <ac:picMk id="13" creationId="{D6EAEC3D-7C19-B5C6-280F-3B5739DB2301}"/>
          </ac:picMkLst>
        </pc:picChg>
      </pc:sldChg>
      <pc:sldChg chg="addSp delSp modSp add ord replId">
        <pc:chgData name="Victor Rodriguez" userId="S::vr527@iris.nau.edu::2598571e-22a0-4a6b-98de-5375e8d387f0" providerId="AD" clId="Web-{83FED127-6F07-41A6-4100-74D70F387E97}" dt="2025-09-26T19:56:00.692" v="49" actId="1076"/>
        <pc:sldMkLst>
          <pc:docMk/>
          <pc:sldMk cId="3932273333" sldId="267"/>
        </pc:sldMkLst>
        <pc:spChg chg="mod ord">
          <ac:chgData name="Victor Rodriguez" userId="S::vr527@iris.nau.edu::2598571e-22a0-4a6b-98de-5375e8d387f0" providerId="AD" clId="Web-{83FED127-6F07-41A6-4100-74D70F387E97}" dt="2025-09-26T19:55:37.191" v="47"/>
          <ac:spMkLst>
            <pc:docMk/>
            <pc:sldMk cId="3932273333" sldId="267"/>
            <ac:spMk id="2" creationId="{119BF03D-1F47-75C4-0B5F-7AF293B72237}"/>
          </ac:spMkLst>
        </pc:spChg>
        <pc:spChg chg="mod">
          <ac:chgData name="Victor Rodriguez" userId="S::vr527@iris.nau.edu::2598571e-22a0-4a6b-98de-5375e8d387f0" providerId="AD" clId="Web-{83FED127-6F07-41A6-4100-74D70F387E97}" dt="2025-09-26T19:55:37.191" v="47"/>
          <ac:spMkLst>
            <pc:docMk/>
            <pc:sldMk cId="3932273333" sldId="267"/>
            <ac:spMk id="3" creationId="{F583FD82-667A-7276-1515-A8F0216DB69B}"/>
          </ac:spMkLst>
        </pc:spChg>
        <pc:spChg chg="del">
          <ac:chgData name="Victor Rodriguez" userId="S::vr527@iris.nau.edu::2598571e-22a0-4a6b-98de-5375e8d387f0" providerId="AD" clId="Web-{83FED127-6F07-41A6-4100-74D70F387E97}" dt="2025-09-26T19:54:03.251" v="24"/>
          <ac:spMkLst>
            <pc:docMk/>
            <pc:sldMk cId="3932273333" sldId="267"/>
            <ac:spMk id="10" creationId="{C93DF455-609B-A13C-F512-F1844A49A9BB}"/>
          </ac:spMkLst>
        </pc:spChg>
        <pc:spChg chg="del">
          <ac:chgData name="Victor Rodriguez" userId="S::vr527@iris.nau.edu::2598571e-22a0-4a6b-98de-5375e8d387f0" providerId="AD" clId="Web-{83FED127-6F07-41A6-4100-74D70F387E97}" dt="2025-09-26T19:54:03.251" v="24"/>
          <ac:spMkLst>
            <pc:docMk/>
            <pc:sldMk cId="3932273333" sldId="267"/>
            <ac:spMk id="12" creationId="{B78252B9-296A-FEB7-05F5-CA4114F7B7B0}"/>
          </ac:spMkLst>
        </pc:spChg>
        <pc:spChg chg="del">
          <ac:chgData name="Victor Rodriguez" userId="S::vr527@iris.nau.edu::2598571e-22a0-4a6b-98de-5375e8d387f0" providerId="AD" clId="Web-{83FED127-6F07-41A6-4100-74D70F387E97}" dt="2025-09-26T19:54:03.251" v="24"/>
          <ac:spMkLst>
            <pc:docMk/>
            <pc:sldMk cId="3932273333" sldId="267"/>
            <ac:spMk id="14" creationId="{3604BA8A-9A31-5C86-C236-1E482A6A925F}"/>
          </ac:spMkLst>
        </pc:spChg>
        <pc:spChg chg="del">
          <ac:chgData name="Victor Rodriguez" userId="S::vr527@iris.nau.edu::2598571e-22a0-4a6b-98de-5375e8d387f0" providerId="AD" clId="Web-{83FED127-6F07-41A6-4100-74D70F387E97}" dt="2025-09-26T19:54:03.251" v="24"/>
          <ac:spMkLst>
            <pc:docMk/>
            <pc:sldMk cId="3932273333" sldId="267"/>
            <ac:spMk id="16" creationId="{F0C3AC32-071D-C153-ED21-814F9FC2D595}"/>
          </ac:spMkLst>
        </pc:spChg>
        <pc:spChg chg="del">
          <ac:chgData name="Victor Rodriguez" userId="S::vr527@iris.nau.edu::2598571e-22a0-4a6b-98de-5375e8d387f0" providerId="AD" clId="Web-{83FED127-6F07-41A6-4100-74D70F387E97}" dt="2025-09-26T19:54:03.251" v="24"/>
          <ac:spMkLst>
            <pc:docMk/>
            <pc:sldMk cId="3932273333" sldId="267"/>
            <ac:spMk id="18" creationId="{3C84B85D-A5B4-3074-55CA-117ACAE47085}"/>
          </ac:spMkLst>
        </pc:spChg>
        <pc:spChg chg="del">
          <ac:chgData name="Victor Rodriguez" userId="S::vr527@iris.nau.edu::2598571e-22a0-4a6b-98de-5375e8d387f0" providerId="AD" clId="Web-{83FED127-6F07-41A6-4100-74D70F387E97}" dt="2025-09-26T19:54:03.251" v="24"/>
          <ac:spMkLst>
            <pc:docMk/>
            <pc:sldMk cId="3932273333" sldId="267"/>
            <ac:spMk id="20" creationId="{C752F008-DE05-17C6-BA71-D7339043C31A}"/>
          </ac:spMkLst>
        </pc:spChg>
        <pc:spChg chg="add del">
          <ac:chgData name="Victor Rodriguez" userId="S::vr527@iris.nau.edu::2598571e-22a0-4a6b-98de-5375e8d387f0" providerId="AD" clId="Web-{83FED127-6F07-41A6-4100-74D70F387E97}" dt="2025-09-26T19:55:37.191" v="47"/>
          <ac:spMkLst>
            <pc:docMk/>
            <pc:sldMk cId="3932273333" sldId="267"/>
            <ac:spMk id="25" creationId="{979E27D9-03C7-44E2-9FF8-15D0C8506AF7}"/>
          </ac:spMkLst>
        </pc:spChg>
        <pc:spChg chg="add del">
          <ac:chgData name="Victor Rodriguez" userId="S::vr527@iris.nau.edu::2598571e-22a0-4a6b-98de-5375e8d387f0" providerId="AD" clId="Web-{83FED127-6F07-41A6-4100-74D70F387E97}" dt="2025-09-26T19:55:37.191" v="47"/>
          <ac:spMkLst>
            <pc:docMk/>
            <pc:sldMk cId="3932273333" sldId="267"/>
            <ac:spMk id="27" creationId="{EEBF1590-3B36-48EE-A89D-3B6F3CB256AB}"/>
          </ac:spMkLst>
        </pc:spChg>
        <pc:spChg chg="add del">
          <ac:chgData name="Victor Rodriguez" userId="S::vr527@iris.nau.edu::2598571e-22a0-4a6b-98de-5375e8d387f0" providerId="AD" clId="Web-{83FED127-6F07-41A6-4100-74D70F387E97}" dt="2025-09-26T19:55:37.191" v="47"/>
          <ac:spMkLst>
            <pc:docMk/>
            <pc:sldMk cId="3932273333" sldId="267"/>
            <ac:spMk id="29" creationId="{AC8F6C8C-AB5A-4548-942D-E3FD40ACBC49}"/>
          </ac:spMkLst>
        </pc:spChg>
        <pc:spChg chg="add">
          <ac:chgData name="Victor Rodriguez" userId="S::vr527@iris.nau.edu::2598571e-22a0-4a6b-98de-5375e8d387f0" providerId="AD" clId="Web-{83FED127-6F07-41A6-4100-74D70F387E97}" dt="2025-09-26T19:55:37.191" v="47"/>
          <ac:spMkLst>
            <pc:docMk/>
            <pc:sldMk cId="3932273333" sldId="267"/>
            <ac:spMk id="34" creationId="{A8384FB5-9ADC-4DDC-881B-597D56F5B15D}"/>
          </ac:spMkLst>
        </pc:spChg>
        <pc:spChg chg="add">
          <ac:chgData name="Victor Rodriguez" userId="S::vr527@iris.nau.edu::2598571e-22a0-4a6b-98de-5375e8d387f0" providerId="AD" clId="Web-{83FED127-6F07-41A6-4100-74D70F387E97}" dt="2025-09-26T19:55:37.191" v="47"/>
          <ac:spMkLst>
            <pc:docMk/>
            <pc:sldMk cId="3932273333" sldId="267"/>
            <ac:spMk id="36" creationId="{BC05CA36-AD6A-4ABF-9A05-52E5A143D2BB}"/>
          </ac:spMkLst>
        </pc:spChg>
        <pc:spChg chg="add">
          <ac:chgData name="Victor Rodriguez" userId="S::vr527@iris.nau.edu::2598571e-22a0-4a6b-98de-5375e8d387f0" providerId="AD" clId="Web-{83FED127-6F07-41A6-4100-74D70F387E97}" dt="2025-09-26T19:55:37.191" v="47"/>
          <ac:spMkLst>
            <pc:docMk/>
            <pc:sldMk cId="3932273333" sldId="267"/>
            <ac:spMk id="38" creationId="{D4331EE8-85A4-4588-8D9E-70E534D477DB}"/>
          </ac:spMkLst>
        </pc:spChg>
        <pc:spChg chg="add">
          <ac:chgData name="Victor Rodriguez" userId="S::vr527@iris.nau.edu::2598571e-22a0-4a6b-98de-5375e8d387f0" providerId="AD" clId="Web-{83FED127-6F07-41A6-4100-74D70F387E97}" dt="2025-09-26T19:55:37.191" v="47"/>
          <ac:spMkLst>
            <pc:docMk/>
            <pc:sldMk cId="3932273333" sldId="267"/>
            <ac:spMk id="40" creationId="{49D6C862-61CC-4B46-8080-96583D653BAB}"/>
          </ac:spMkLst>
        </pc:spChg>
        <pc:spChg chg="add">
          <ac:chgData name="Victor Rodriguez" userId="S::vr527@iris.nau.edu::2598571e-22a0-4a6b-98de-5375e8d387f0" providerId="AD" clId="Web-{83FED127-6F07-41A6-4100-74D70F387E97}" dt="2025-09-26T19:55:37.191" v="47"/>
          <ac:spMkLst>
            <pc:docMk/>
            <pc:sldMk cId="3932273333" sldId="267"/>
            <ac:spMk id="42" creationId="{E37EECFC-A684-4391-AE85-4CDAF5565F61}"/>
          </ac:spMkLst>
        </pc:spChg>
        <pc:picChg chg="mod">
          <ac:chgData name="Victor Rodriguez" userId="S::vr527@iris.nau.edu::2598571e-22a0-4a6b-98de-5375e8d387f0" providerId="AD" clId="Web-{83FED127-6F07-41A6-4100-74D70F387E97}" dt="2025-09-26T19:56:00.692" v="49" actId="1076"/>
          <ac:picMkLst>
            <pc:docMk/>
            <pc:sldMk cId="3932273333" sldId="267"/>
            <ac:picMk id="5" creationId="{539A0596-FF04-11DD-78D4-5298F3FF35C4}"/>
          </ac:picMkLst>
        </pc:picChg>
      </pc:sldChg>
    </pc:docChg>
  </pc:docChgLst>
  <pc:docChgLst>
    <pc:chgData name="Victor Rodriguez" userId="S::vr527@iris.nau.edu::2598571e-22a0-4a6b-98de-5375e8d387f0" providerId="AD" clId="Web-{863162BA-D406-F05B-88D5-272A5C7F88EE}"/>
    <pc:docChg chg="modSld">
      <pc:chgData name="Victor Rodriguez" userId="S::vr527@iris.nau.edu::2598571e-22a0-4a6b-98de-5375e8d387f0" providerId="AD" clId="Web-{863162BA-D406-F05B-88D5-272A5C7F88EE}" dt="2025-09-26T00:15:48.783" v="28" actId="20577"/>
      <pc:docMkLst>
        <pc:docMk/>
      </pc:docMkLst>
      <pc:sldChg chg="modSp">
        <pc:chgData name="Victor Rodriguez" userId="S::vr527@iris.nau.edu::2598571e-22a0-4a6b-98de-5375e8d387f0" providerId="AD" clId="Web-{863162BA-D406-F05B-88D5-272A5C7F88EE}" dt="2025-09-26T00:15:48.783" v="28" actId="20577"/>
        <pc:sldMkLst>
          <pc:docMk/>
          <pc:sldMk cId="1146869224" sldId="260"/>
        </pc:sldMkLst>
        <pc:spChg chg="mod">
          <ac:chgData name="Victor Rodriguez" userId="S::vr527@iris.nau.edu::2598571e-22a0-4a6b-98de-5375e8d387f0" providerId="AD" clId="Web-{863162BA-D406-F05B-88D5-272A5C7F88EE}" dt="2025-09-26T00:15:48.783" v="28" actId="20577"/>
          <ac:spMkLst>
            <pc:docMk/>
            <pc:sldMk cId="1146869224" sldId="260"/>
            <ac:spMk id="3" creationId="{6FD98874-01B9-BF2E-8904-8E1284F43577}"/>
          </ac:spMkLst>
        </pc:spChg>
      </pc:sldChg>
    </pc:docChg>
  </pc:docChgLst>
  <pc:docChgLst>
    <pc:chgData name="Taylor John Davis" userId="S::tjd352@nau.edu::6fe45874-b9fd-4e87-9c54-3b0ba08285ff" providerId="AD" clId="Web-{3F2D6632-66FE-1727-76EE-C3691C86CB2C}"/>
    <pc:docChg chg="modSld">
      <pc:chgData name="Taylor John Davis" userId="S::tjd352@nau.edu::6fe45874-b9fd-4e87-9c54-3b0ba08285ff" providerId="AD" clId="Web-{3F2D6632-66FE-1727-76EE-C3691C86CB2C}" dt="2025-09-25T05:28:55.921" v="645" actId="14100"/>
      <pc:docMkLst>
        <pc:docMk/>
      </pc:docMkLst>
      <pc:sldChg chg="addSp delSp modSp">
        <pc:chgData name="Taylor John Davis" userId="S::tjd352@nau.edu::6fe45874-b9fd-4e87-9c54-3b0ba08285ff" providerId="AD" clId="Web-{3F2D6632-66FE-1727-76EE-C3691C86CB2C}" dt="2025-09-25T05:28:55.921" v="645" actId="14100"/>
        <pc:sldMkLst>
          <pc:docMk/>
          <pc:sldMk cId="2401667298" sldId="257"/>
        </pc:sldMkLst>
        <pc:spChg chg="mod">
          <ac:chgData name="Taylor John Davis" userId="S::tjd352@nau.edu::6fe45874-b9fd-4e87-9c54-3b0ba08285ff" providerId="AD" clId="Web-{3F2D6632-66FE-1727-76EE-C3691C86CB2C}" dt="2025-09-25T05:20:24.523" v="611"/>
          <ac:spMkLst>
            <pc:docMk/>
            <pc:sldMk cId="2401667298" sldId="257"/>
            <ac:spMk id="2" creationId="{B916AB5F-06D5-EFA9-5884-DFF7DA4CFDD8}"/>
          </ac:spMkLst>
        </pc:spChg>
        <pc:spChg chg="mod">
          <ac:chgData name="Taylor John Davis" userId="S::tjd352@nau.edu::6fe45874-b9fd-4e87-9c54-3b0ba08285ff" providerId="AD" clId="Web-{3F2D6632-66FE-1727-76EE-C3691C86CB2C}" dt="2025-09-25T05:25:09.559" v="623" actId="20577"/>
          <ac:spMkLst>
            <pc:docMk/>
            <pc:sldMk cId="2401667298" sldId="257"/>
            <ac:spMk id="3" creationId="{13AF87CB-F966-E8F8-45A4-38DFFD515FEF}"/>
          </ac:spMkLst>
        </pc:spChg>
        <pc:spChg chg="add del">
          <ac:chgData name="Taylor John Davis" userId="S::tjd352@nau.edu::6fe45874-b9fd-4e87-9c54-3b0ba08285ff" providerId="AD" clId="Web-{3F2D6632-66FE-1727-76EE-C3691C86CB2C}" dt="2025-09-25T05:20:24.523" v="611"/>
          <ac:spMkLst>
            <pc:docMk/>
            <pc:sldMk cId="2401667298" sldId="257"/>
            <ac:spMk id="9" creationId="{C0763A76-9F1C-4FC5-82B7-DD475DA461B2}"/>
          </ac:spMkLst>
        </pc:spChg>
        <pc:spChg chg="add del">
          <ac:chgData name="Taylor John Davis" userId="S::tjd352@nau.edu::6fe45874-b9fd-4e87-9c54-3b0ba08285ff" providerId="AD" clId="Web-{3F2D6632-66FE-1727-76EE-C3691C86CB2C}" dt="2025-09-25T05:20:24.523" v="611"/>
          <ac:spMkLst>
            <pc:docMk/>
            <pc:sldMk cId="2401667298" sldId="257"/>
            <ac:spMk id="11" creationId="{E81BF4F6-F2CF-4984-9D14-D6966D92F99F}"/>
          </ac:spMkLst>
        </pc:spChg>
        <pc:spChg chg="add del">
          <ac:chgData name="Taylor John Davis" userId="S::tjd352@nau.edu::6fe45874-b9fd-4e87-9c54-3b0ba08285ff" providerId="AD" clId="Web-{3F2D6632-66FE-1727-76EE-C3691C86CB2C}" dt="2025-09-25T05:20:24.523" v="611"/>
          <ac:spMkLst>
            <pc:docMk/>
            <pc:sldMk cId="2401667298" sldId="257"/>
            <ac:spMk id="16" creationId="{743AA782-23D1-4521-8CAD-47662984AA08}"/>
          </ac:spMkLst>
        </pc:spChg>
        <pc:spChg chg="add del">
          <ac:chgData name="Taylor John Davis" userId="S::tjd352@nau.edu::6fe45874-b9fd-4e87-9c54-3b0ba08285ff" providerId="AD" clId="Web-{3F2D6632-66FE-1727-76EE-C3691C86CB2C}" dt="2025-09-25T05:20:24.523" v="611"/>
          <ac:spMkLst>
            <pc:docMk/>
            <pc:sldMk cId="2401667298" sldId="257"/>
            <ac:spMk id="18" creationId="{71877DBC-BB60-40F0-AC93-2ACDBAAE60CE}"/>
          </ac:spMkLst>
        </pc:spChg>
        <pc:picChg chg="add del mod">
          <ac:chgData name="Taylor John Davis" userId="S::tjd352@nau.edu::6fe45874-b9fd-4e87-9c54-3b0ba08285ff" providerId="AD" clId="Web-{3F2D6632-66FE-1727-76EE-C3691C86CB2C}" dt="2025-09-25T05:24:00.636" v="617"/>
          <ac:picMkLst>
            <pc:docMk/>
            <pc:sldMk cId="2401667298" sldId="257"/>
            <ac:picMk id="4" creationId="{8B07C386-79A6-C5C5-D776-D25FA759D0C1}"/>
          </ac:picMkLst>
        </pc:picChg>
        <pc:picChg chg="del">
          <ac:chgData name="Taylor John Davis" userId="S::tjd352@nau.edu::6fe45874-b9fd-4e87-9c54-3b0ba08285ff" providerId="AD" clId="Web-{3F2D6632-66FE-1727-76EE-C3691C86CB2C}" dt="2025-09-25T05:19:55.788" v="608"/>
          <ac:picMkLst>
            <pc:docMk/>
            <pc:sldMk cId="2401667298" sldId="257"/>
            <ac:picMk id="5" creationId="{E35A7C9B-70B6-0EB2-6A01-31001B39239E}"/>
          </ac:picMkLst>
        </pc:picChg>
        <pc:picChg chg="add del mod">
          <ac:chgData name="Taylor John Davis" userId="S::tjd352@nau.edu::6fe45874-b9fd-4e87-9c54-3b0ba08285ff" providerId="AD" clId="Web-{3F2D6632-66FE-1727-76EE-C3691C86CB2C}" dt="2025-09-25T05:28:38.248" v="641"/>
          <ac:picMkLst>
            <pc:docMk/>
            <pc:sldMk cId="2401667298" sldId="257"/>
            <ac:picMk id="6" creationId="{3F0DA031-AE7D-B83C-594D-F9FDC0F05088}"/>
          </ac:picMkLst>
        </pc:picChg>
        <pc:picChg chg="add mod">
          <ac:chgData name="Taylor John Davis" userId="S::tjd352@nau.edu::6fe45874-b9fd-4e87-9c54-3b0ba08285ff" providerId="AD" clId="Web-{3F2D6632-66FE-1727-76EE-C3691C86CB2C}" dt="2025-09-25T05:28:55.921" v="645" actId="14100"/>
          <ac:picMkLst>
            <pc:docMk/>
            <pc:sldMk cId="2401667298" sldId="257"/>
            <ac:picMk id="7" creationId="{F28C9F18-5E94-7E00-573D-1A106AD2B5D0}"/>
          </ac:picMkLst>
        </pc:picChg>
      </pc:sldChg>
      <pc:sldChg chg="modSp">
        <pc:chgData name="Taylor John Davis" userId="S::tjd352@nau.edu::6fe45874-b9fd-4e87-9c54-3b0ba08285ff" providerId="AD" clId="Web-{3F2D6632-66FE-1727-76EE-C3691C86CB2C}" dt="2025-09-25T05:25:46.563" v="640" actId="20577"/>
        <pc:sldMkLst>
          <pc:docMk/>
          <pc:sldMk cId="3911580060" sldId="258"/>
        </pc:sldMkLst>
        <pc:spChg chg="mod">
          <ac:chgData name="Taylor John Davis" userId="S::tjd352@nau.edu::6fe45874-b9fd-4e87-9c54-3b0ba08285ff" providerId="AD" clId="Web-{3F2D6632-66FE-1727-76EE-C3691C86CB2C}" dt="2025-09-25T04:20:16.172" v="375" actId="20577"/>
          <ac:spMkLst>
            <pc:docMk/>
            <pc:sldMk cId="3911580060" sldId="258"/>
            <ac:spMk id="2" creationId="{3E7E9D0C-F694-964B-D316-8F74267CD019}"/>
          </ac:spMkLst>
        </pc:spChg>
        <pc:spChg chg="mod">
          <ac:chgData name="Taylor John Davis" userId="S::tjd352@nau.edu::6fe45874-b9fd-4e87-9c54-3b0ba08285ff" providerId="AD" clId="Web-{3F2D6632-66FE-1727-76EE-C3691C86CB2C}" dt="2025-09-25T05:25:46.563" v="640" actId="20577"/>
          <ac:spMkLst>
            <pc:docMk/>
            <pc:sldMk cId="3911580060" sldId="258"/>
            <ac:spMk id="3" creationId="{D50872E5-F6E8-D5AD-87A7-4FD8498221F9}"/>
          </ac:spMkLst>
        </pc:spChg>
      </pc:sldChg>
    </pc:docChg>
  </pc:docChgLst>
  <pc:docChgLst>
    <pc:chgData name="Lucas Wells Larson" userId="S::lwl33@nau.edu::812cae3f-99f2-48bb-9007-2e427abcdc4a" providerId="AD" clId="Web-{94B4975D-5188-D836-33D0-000A98626AD1}"/>
    <pc:docChg chg="modSld">
      <pc:chgData name="Lucas Wells Larson" userId="S::lwl33@nau.edu::812cae3f-99f2-48bb-9007-2e427abcdc4a" providerId="AD" clId="Web-{94B4975D-5188-D836-33D0-000A98626AD1}" dt="2025-09-25T22:57:13.940" v="663" actId="1076"/>
      <pc:docMkLst>
        <pc:docMk/>
      </pc:docMkLst>
      <pc:sldChg chg="addSp delSp modSp modNotes">
        <pc:chgData name="Lucas Wells Larson" userId="S::lwl33@nau.edu::812cae3f-99f2-48bb-9007-2e427abcdc4a" providerId="AD" clId="Web-{94B4975D-5188-D836-33D0-000A98626AD1}" dt="2025-09-25T22:45:55.874" v="656" actId="1076"/>
        <pc:sldMkLst>
          <pc:docMk/>
          <pc:sldMk cId="1475849824" sldId="261"/>
        </pc:sldMkLst>
        <pc:spChg chg="mod">
          <ac:chgData name="Lucas Wells Larson" userId="S::lwl33@nau.edu::812cae3f-99f2-48bb-9007-2e427abcdc4a" providerId="AD" clId="Web-{94B4975D-5188-D836-33D0-000A98626AD1}" dt="2025-09-25T22:45:55.874" v="656" actId="1076"/>
          <ac:spMkLst>
            <pc:docMk/>
            <pc:sldMk cId="1475849824" sldId="261"/>
            <ac:spMk id="3" creationId="{30B8DCF9-AA2F-A647-494C-5883540DA059}"/>
          </ac:spMkLst>
        </pc:spChg>
        <pc:picChg chg="add del mod">
          <ac:chgData name="Lucas Wells Larson" userId="S::lwl33@nau.edu::812cae3f-99f2-48bb-9007-2e427abcdc4a" providerId="AD" clId="Web-{94B4975D-5188-D836-33D0-000A98626AD1}" dt="2025-09-25T22:22:22.851" v="570"/>
          <ac:picMkLst>
            <pc:docMk/>
            <pc:sldMk cId="1475849824" sldId="261"/>
            <ac:picMk id="4" creationId="{7B01778F-4554-ABF4-5327-3FCF3B0A5F91}"/>
          </ac:picMkLst>
        </pc:picChg>
        <pc:picChg chg="add del mod">
          <ac:chgData name="Lucas Wells Larson" userId="S::lwl33@nau.edu::812cae3f-99f2-48bb-9007-2e427abcdc4a" providerId="AD" clId="Web-{94B4975D-5188-D836-33D0-000A98626AD1}" dt="2025-09-25T22:34:58.898" v="635"/>
          <ac:picMkLst>
            <pc:docMk/>
            <pc:sldMk cId="1475849824" sldId="261"/>
            <ac:picMk id="5" creationId="{E0A08ACC-159B-8ED7-7ECC-D1B772494408}"/>
          </ac:picMkLst>
        </pc:picChg>
        <pc:picChg chg="add del mod">
          <ac:chgData name="Lucas Wells Larson" userId="S::lwl33@nau.edu::812cae3f-99f2-48bb-9007-2e427abcdc4a" providerId="AD" clId="Web-{94B4975D-5188-D836-33D0-000A98626AD1}" dt="2025-09-25T22:41:03.873" v="643"/>
          <ac:picMkLst>
            <pc:docMk/>
            <pc:sldMk cId="1475849824" sldId="261"/>
            <ac:picMk id="6" creationId="{684ED737-2183-CF92-27C1-05EFB8064814}"/>
          </ac:picMkLst>
        </pc:picChg>
        <pc:picChg chg="add mod">
          <ac:chgData name="Lucas Wells Larson" userId="S::lwl33@nau.edu::812cae3f-99f2-48bb-9007-2e427abcdc4a" providerId="AD" clId="Web-{94B4975D-5188-D836-33D0-000A98626AD1}" dt="2025-09-25T22:43:34.348" v="654" actId="1076"/>
          <ac:picMkLst>
            <pc:docMk/>
            <pc:sldMk cId="1475849824" sldId="261"/>
            <ac:picMk id="7" creationId="{A35FD384-4C2B-AFB3-B468-BFFF385093C7}"/>
          </ac:picMkLst>
        </pc:picChg>
      </pc:sldChg>
      <pc:sldChg chg="addSp delSp modSp modNotes">
        <pc:chgData name="Lucas Wells Larson" userId="S::lwl33@nau.edu::812cae3f-99f2-48bb-9007-2e427abcdc4a" providerId="AD" clId="Web-{94B4975D-5188-D836-33D0-000A98626AD1}" dt="2025-09-25T22:57:13.940" v="663" actId="1076"/>
        <pc:sldMkLst>
          <pc:docMk/>
          <pc:sldMk cId="180671193" sldId="262"/>
        </pc:sldMkLst>
        <pc:picChg chg="add del mod">
          <ac:chgData name="Lucas Wells Larson" userId="S::lwl33@nau.edu::812cae3f-99f2-48bb-9007-2e427abcdc4a" providerId="AD" clId="Web-{94B4975D-5188-D836-33D0-000A98626AD1}" dt="2025-09-25T22:48:40.225" v="658"/>
          <ac:picMkLst>
            <pc:docMk/>
            <pc:sldMk cId="180671193" sldId="262"/>
            <ac:picMk id="4" creationId="{C0904456-E136-3C5E-4909-5102FCCAC91A}"/>
          </ac:picMkLst>
        </pc:picChg>
        <pc:picChg chg="add mod">
          <ac:chgData name="Lucas Wells Larson" userId="S::lwl33@nau.edu::812cae3f-99f2-48bb-9007-2e427abcdc4a" providerId="AD" clId="Web-{94B4975D-5188-D836-33D0-000A98626AD1}" dt="2025-09-25T22:57:13.940" v="663" actId="1076"/>
          <ac:picMkLst>
            <pc:docMk/>
            <pc:sldMk cId="180671193" sldId="262"/>
            <ac:picMk id="5" creationId="{C523EF22-B185-7CCC-5DE9-A407EB4C7259}"/>
          </ac:picMkLst>
        </pc:picChg>
        <pc:picChg chg="del">
          <ac:chgData name="Lucas Wells Larson" userId="S::lwl33@nau.edu::812cae3f-99f2-48bb-9007-2e427abcdc4a" providerId="AD" clId="Web-{94B4975D-5188-D836-33D0-000A98626AD1}" dt="2025-09-25T22:56:58.392" v="659"/>
          <ac:picMkLst>
            <pc:docMk/>
            <pc:sldMk cId="180671193" sldId="262"/>
            <ac:picMk id="8" creationId="{60E9C978-44B8-8AB6-B7B3-9588E7CF81D7}"/>
          </ac:picMkLst>
        </pc:picChg>
      </pc:sldChg>
    </pc:docChg>
  </pc:docChgLst>
  <pc:docChgLst>
    <pc:chgData name="Victor Rodriguez" userId="S::vr527@iris.nau.edu::2598571e-22a0-4a6b-98de-5375e8d387f0" providerId="AD" clId="Web-{F9F67230-7857-6CA0-D46F-2FDD7D0C39C8}"/>
    <pc:docChg chg="modSld">
      <pc:chgData name="Victor Rodriguez" userId="S::vr527@iris.nau.edu::2598571e-22a0-4a6b-98de-5375e8d387f0" providerId="AD" clId="Web-{F9F67230-7857-6CA0-D46F-2FDD7D0C39C8}" dt="2025-09-25T16:17:13.868" v="11" actId="20577"/>
      <pc:docMkLst>
        <pc:docMk/>
      </pc:docMkLst>
      <pc:sldChg chg="modSp mod setBg">
        <pc:chgData name="Victor Rodriguez" userId="S::vr527@iris.nau.edu::2598571e-22a0-4a6b-98de-5375e8d387f0" providerId="AD" clId="Web-{F9F67230-7857-6CA0-D46F-2FDD7D0C39C8}" dt="2025-09-25T16:17:13.868" v="11" actId="20577"/>
        <pc:sldMkLst>
          <pc:docMk/>
          <pc:sldMk cId="109857222" sldId="256"/>
        </pc:sldMkLst>
        <pc:spChg chg="mod">
          <ac:chgData name="Victor Rodriguez" userId="S::vr527@iris.nau.edu::2598571e-22a0-4a6b-98de-5375e8d387f0" providerId="AD" clId="Web-{F9F67230-7857-6CA0-D46F-2FDD7D0C39C8}" dt="2025-09-25T16:17:13.868" v="11" actId="20577"/>
          <ac:spMkLst>
            <pc:docMk/>
            <pc:sldMk cId="109857222" sldId="256"/>
            <ac:spMk id="3" creationId="{00000000-0000-0000-0000-000000000000}"/>
          </ac:spMkLst>
        </pc:spChg>
      </pc:sldChg>
      <pc:sldChg chg="modSp">
        <pc:chgData name="Victor Rodriguez" userId="S::vr527@iris.nau.edu::2598571e-22a0-4a6b-98de-5375e8d387f0" providerId="AD" clId="Web-{F9F67230-7857-6CA0-D46F-2FDD7D0C39C8}" dt="2025-09-25T16:00:55.374" v="2" actId="20577"/>
        <pc:sldMkLst>
          <pc:docMk/>
          <pc:sldMk cId="1146869224" sldId="260"/>
        </pc:sldMkLst>
        <pc:spChg chg="mod">
          <ac:chgData name="Victor Rodriguez" userId="S::vr527@iris.nau.edu::2598571e-22a0-4a6b-98de-5375e8d387f0" providerId="AD" clId="Web-{F9F67230-7857-6CA0-D46F-2FDD7D0C39C8}" dt="2025-09-25T16:00:55.374" v="2" actId="20577"/>
          <ac:spMkLst>
            <pc:docMk/>
            <pc:sldMk cId="1146869224" sldId="260"/>
            <ac:spMk id="3" creationId="{6FD98874-01B9-BF2E-8904-8E1284F43577}"/>
          </ac:spMkLst>
        </pc:spChg>
      </pc:sldChg>
    </pc:docChg>
  </pc:docChgLst>
  <pc:docChgLst>
    <pc:chgData name="Taylor John Davis" userId="S::tjd352@nau.edu::6fe45874-b9fd-4e87-9c54-3b0ba08285ff" providerId="AD" clId="Web-{17DB3CF3-2A58-D4A2-A935-DA2DB103EB43}"/>
    <pc:docChg chg="modSld">
      <pc:chgData name="Taylor John Davis" userId="S::tjd352@nau.edu::6fe45874-b9fd-4e87-9c54-3b0ba08285ff" providerId="AD" clId="Web-{17DB3CF3-2A58-D4A2-A935-DA2DB103EB43}" dt="2025-09-23T22:22:19.647" v="364" actId="20577"/>
      <pc:docMkLst>
        <pc:docMk/>
      </pc:docMkLst>
      <pc:sldChg chg="modSp">
        <pc:chgData name="Taylor John Davis" userId="S::tjd352@nau.edu::6fe45874-b9fd-4e87-9c54-3b0ba08285ff" providerId="AD" clId="Web-{17DB3CF3-2A58-D4A2-A935-DA2DB103EB43}" dt="2025-09-23T22:22:19.647" v="364" actId="20577"/>
        <pc:sldMkLst>
          <pc:docMk/>
          <pc:sldMk cId="3911580060" sldId="258"/>
        </pc:sldMkLst>
        <pc:spChg chg="mod">
          <ac:chgData name="Taylor John Davis" userId="S::tjd352@nau.edu::6fe45874-b9fd-4e87-9c54-3b0ba08285ff" providerId="AD" clId="Web-{17DB3CF3-2A58-D4A2-A935-DA2DB103EB43}" dt="2025-09-23T22:22:19.647" v="364" actId="20577"/>
          <ac:spMkLst>
            <pc:docMk/>
            <pc:sldMk cId="3911580060" sldId="258"/>
            <ac:spMk id="3" creationId="{D50872E5-F6E8-D5AD-87A7-4FD8498221F9}"/>
          </ac:spMkLst>
        </pc:spChg>
      </pc:sldChg>
      <pc:sldChg chg="modSp">
        <pc:chgData name="Taylor John Davis" userId="S::tjd352@nau.edu::6fe45874-b9fd-4e87-9c54-3b0ba08285ff" providerId="AD" clId="Web-{17DB3CF3-2A58-D4A2-A935-DA2DB103EB43}" dt="2025-09-23T22:18:20.783" v="196" actId="20577"/>
        <pc:sldMkLst>
          <pc:docMk/>
          <pc:sldMk cId="1622247890" sldId="259"/>
        </pc:sldMkLst>
        <pc:spChg chg="mod">
          <ac:chgData name="Taylor John Davis" userId="S::tjd352@nau.edu::6fe45874-b9fd-4e87-9c54-3b0ba08285ff" providerId="AD" clId="Web-{17DB3CF3-2A58-D4A2-A935-DA2DB103EB43}" dt="2025-09-23T22:18:20.783" v="196" actId="20577"/>
          <ac:spMkLst>
            <pc:docMk/>
            <pc:sldMk cId="1622247890" sldId="259"/>
            <ac:spMk id="3" creationId="{6070563A-D0C7-BB69-2F78-127B02D2F567}"/>
          </ac:spMkLst>
        </pc:spChg>
      </pc:sldChg>
    </pc:docChg>
  </pc:docChgLst>
  <pc:docChgLst>
    <pc:chgData name="Lucas Wells Larson" userId="S::lwl33@nau.edu::812cae3f-99f2-48bb-9007-2e427abcdc4a" providerId="AD" clId="Web-{5A6CB72A-1C45-70D8-F4D1-BD9671BFCC84}"/>
    <pc:docChg chg="modSld">
      <pc:chgData name="Lucas Wells Larson" userId="S::lwl33@nau.edu::812cae3f-99f2-48bb-9007-2e427abcdc4a" providerId="AD" clId="Web-{5A6CB72A-1C45-70D8-F4D1-BD9671BFCC84}" dt="2025-09-25T22:58:38.482" v="8"/>
      <pc:docMkLst>
        <pc:docMk/>
      </pc:docMkLst>
      <pc:sldChg chg="addSp delSp modSp">
        <pc:chgData name="Lucas Wells Larson" userId="S::lwl33@nau.edu::812cae3f-99f2-48bb-9007-2e427abcdc4a" providerId="AD" clId="Web-{5A6CB72A-1C45-70D8-F4D1-BD9671BFCC84}" dt="2025-09-25T22:58:38.482" v="8"/>
        <pc:sldMkLst>
          <pc:docMk/>
          <pc:sldMk cId="180671193" sldId="262"/>
        </pc:sldMkLst>
        <pc:spChg chg="mod">
          <ac:chgData name="Lucas Wells Larson" userId="S::lwl33@nau.edu::812cae3f-99f2-48bb-9007-2e427abcdc4a" providerId="AD" clId="Web-{5A6CB72A-1C45-70D8-F4D1-BD9671BFCC84}" dt="2025-09-25T22:58:38.482" v="8"/>
          <ac:spMkLst>
            <pc:docMk/>
            <pc:sldMk cId="180671193" sldId="262"/>
            <ac:spMk id="2" creationId="{D394DA4E-B62B-671E-E429-03302E26CCF5}"/>
          </ac:spMkLst>
        </pc:spChg>
        <pc:spChg chg="mod">
          <ac:chgData name="Lucas Wells Larson" userId="S::lwl33@nau.edu::812cae3f-99f2-48bb-9007-2e427abcdc4a" providerId="AD" clId="Web-{5A6CB72A-1C45-70D8-F4D1-BD9671BFCC84}" dt="2025-09-25T22:58:38.482" v="8"/>
          <ac:spMkLst>
            <pc:docMk/>
            <pc:sldMk cId="180671193" sldId="262"/>
            <ac:spMk id="3" creationId="{BEB0F485-D4EE-921B-7E94-F03E4ABFD957}"/>
          </ac:spMkLst>
        </pc:spChg>
        <pc:spChg chg="add del">
          <ac:chgData name="Lucas Wells Larson" userId="S::lwl33@nau.edu::812cae3f-99f2-48bb-9007-2e427abcdc4a" providerId="AD" clId="Web-{5A6CB72A-1C45-70D8-F4D1-BD9671BFCC84}" dt="2025-09-25T22:58:38.482" v="8"/>
          <ac:spMkLst>
            <pc:docMk/>
            <pc:sldMk cId="180671193" sldId="262"/>
            <ac:spMk id="6" creationId="{C0763A76-9F1C-4FC5-82B7-DD475DA461B2}"/>
          </ac:spMkLst>
        </pc:spChg>
        <pc:spChg chg="add del">
          <ac:chgData name="Lucas Wells Larson" userId="S::lwl33@nau.edu::812cae3f-99f2-48bb-9007-2e427abcdc4a" providerId="AD" clId="Web-{5A6CB72A-1C45-70D8-F4D1-BD9671BFCC84}" dt="2025-09-25T22:58:38.482" v="8"/>
          <ac:spMkLst>
            <pc:docMk/>
            <pc:sldMk cId="180671193" sldId="262"/>
            <ac:spMk id="7" creationId="{E81BF4F6-F2CF-4984-9D14-D6966D92F99F}"/>
          </ac:spMkLst>
        </pc:spChg>
        <pc:spChg chg="add del">
          <ac:chgData name="Lucas Wells Larson" userId="S::lwl33@nau.edu::812cae3f-99f2-48bb-9007-2e427abcdc4a" providerId="AD" clId="Web-{5A6CB72A-1C45-70D8-F4D1-BD9671BFCC84}" dt="2025-09-25T22:58:38.482" v="7"/>
          <ac:spMkLst>
            <pc:docMk/>
            <pc:sldMk cId="180671193" sldId="262"/>
            <ac:spMk id="12" creationId="{352BEC0E-22F8-46D0-9632-375DB541B06C}"/>
          </ac:spMkLst>
        </pc:spChg>
        <pc:spChg chg="add del">
          <ac:chgData name="Lucas Wells Larson" userId="S::lwl33@nau.edu::812cae3f-99f2-48bb-9007-2e427abcdc4a" providerId="AD" clId="Web-{5A6CB72A-1C45-70D8-F4D1-BD9671BFCC84}" dt="2025-09-25T22:58:38.482" v="7"/>
          <ac:spMkLst>
            <pc:docMk/>
            <pc:sldMk cId="180671193" sldId="262"/>
            <ac:spMk id="14" creationId="{3FCFB1DE-0B7E-48CC-BA90-B2AB0889F9D6}"/>
          </ac:spMkLst>
        </pc:spChg>
        <pc:spChg chg="add">
          <ac:chgData name="Lucas Wells Larson" userId="S::lwl33@nau.edu::812cae3f-99f2-48bb-9007-2e427abcdc4a" providerId="AD" clId="Web-{5A6CB72A-1C45-70D8-F4D1-BD9671BFCC84}" dt="2025-09-25T22:58:38.482" v="8"/>
          <ac:spMkLst>
            <pc:docMk/>
            <pc:sldMk cId="180671193" sldId="262"/>
            <ac:spMk id="16" creationId="{231A2881-D8D7-4A7D-ACA3-E9F849F853D8}"/>
          </ac:spMkLst>
        </pc:spChg>
        <pc:spChg chg="add">
          <ac:chgData name="Lucas Wells Larson" userId="S::lwl33@nau.edu::812cae3f-99f2-48bb-9007-2e427abcdc4a" providerId="AD" clId="Web-{5A6CB72A-1C45-70D8-F4D1-BD9671BFCC84}" dt="2025-09-25T22:58:38.482" v="8"/>
          <ac:spMkLst>
            <pc:docMk/>
            <pc:sldMk cId="180671193" sldId="262"/>
            <ac:spMk id="17" creationId="{B712E947-0734-45F9-9C4F-41114EC3A33E}"/>
          </ac:spMkLst>
        </pc:spChg>
        <pc:spChg chg="add">
          <ac:chgData name="Lucas Wells Larson" userId="S::lwl33@nau.edu::812cae3f-99f2-48bb-9007-2e427abcdc4a" providerId="AD" clId="Web-{5A6CB72A-1C45-70D8-F4D1-BD9671BFCC84}" dt="2025-09-25T22:58:38.482" v="8"/>
          <ac:spMkLst>
            <pc:docMk/>
            <pc:sldMk cId="180671193" sldId="262"/>
            <ac:spMk id="18" creationId="{5A65989E-BBD5-44D7-AA86-7AFD5D46BBC0}"/>
          </ac:spMkLst>
        </pc:spChg>
        <pc:picChg chg="add mod">
          <ac:chgData name="Lucas Wells Larson" userId="S::lwl33@nau.edu::812cae3f-99f2-48bb-9007-2e427abcdc4a" providerId="AD" clId="Web-{5A6CB72A-1C45-70D8-F4D1-BD9671BFCC84}" dt="2025-09-25T22:58:38.482" v="8"/>
          <ac:picMkLst>
            <pc:docMk/>
            <pc:sldMk cId="180671193" sldId="262"/>
            <ac:picMk id="4" creationId="{39572DC4-8E10-D19A-F913-D3092D045EB3}"/>
          </ac:picMkLst>
        </pc:picChg>
        <pc:picChg chg="mod ord">
          <ac:chgData name="Lucas Wells Larson" userId="S::lwl33@nau.edu::812cae3f-99f2-48bb-9007-2e427abcdc4a" providerId="AD" clId="Web-{5A6CB72A-1C45-70D8-F4D1-BD9671BFCC84}" dt="2025-09-25T22:58:38.482" v="8"/>
          <ac:picMkLst>
            <pc:docMk/>
            <pc:sldMk cId="180671193" sldId="262"/>
            <ac:picMk id="5" creationId="{C523EF22-B185-7CCC-5DE9-A407EB4C7259}"/>
          </ac:picMkLst>
        </pc:picChg>
      </pc:sldChg>
    </pc:docChg>
  </pc:docChgLst>
  <pc:docChgLst>
    <pc:chgData name="Victor Rodriguez" userId="S::vr527@iris.nau.edu::2598571e-22a0-4a6b-98de-5375e8d387f0" providerId="AD" clId="Web-{B9014467-ED09-8FE5-D740-677A65C5E0DD}"/>
    <pc:docChg chg="addSld modSld">
      <pc:chgData name="Victor Rodriguez" userId="S::vr527@iris.nau.edu::2598571e-22a0-4a6b-98de-5375e8d387f0" providerId="AD" clId="Web-{B9014467-ED09-8FE5-D740-677A65C5E0DD}" dt="2025-09-21T19:47:47.661" v="587"/>
      <pc:docMkLst>
        <pc:docMk/>
      </pc:docMkLst>
      <pc:sldChg chg="addSp modSp new mod setBg">
        <pc:chgData name="Victor Rodriguez" userId="S::vr527@iris.nau.edu::2598571e-22a0-4a6b-98de-5375e8d387f0" providerId="AD" clId="Web-{B9014467-ED09-8FE5-D740-677A65C5E0DD}" dt="2025-09-21T19:46:52.452" v="585"/>
        <pc:sldMkLst>
          <pc:docMk/>
          <pc:sldMk cId="2401667298" sldId="257"/>
        </pc:sldMkLst>
        <pc:spChg chg="mod">
          <ac:chgData name="Victor Rodriguez" userId="S::vr527@iris.nau.edu::2598571e-22a0-4a6b-98de-5375e8d387f0" providerId="AD" clId="Web-{B9014467-ED09-8FE5-D740-677A65C5E0DD}" dt="2025-09-21T19:46:52.452" v="585"/>
          <ac:spMkLst>
            <pc:docMk/>
            <pc:sldMk cId="2401667298" sldId="257"/>
            <ac:spMk id="2" creationId="{B916AB5F-06D5-EFA9-5884-DFF7DA4CFDD8}"/>
          </ac:spMkLst>
        </pc:spChg>
        <pc:spChg chg="mod">
          <ac:chgData name="Victor Rodriguez" userId="S::vr527@iris.nau.edu::2598571e-22a0-4a6b-98de-5375e8d387f0" providerId="AD" clId="Web-{B9014467-ED09-8FE5-D740-677A65C5E0DD}" dt="2025-09-21T19:46:52.452" v="585"/>
          <ac:spMkLst>
            <pc:docMk/>
            <pc:sldMk cId="2401667298" sldId="257"/>
            <ac:spMk id="3" creationId="{13AF87CB-F966-E8F8-45A4-38DFFD515FEF}"/>
          </ac:spMkLst>
        </pc:spChg>
        <pc:spChg chg="add">
          <ac:chgData name="Victor Rodriguez" userId="S::vr527@iris.nau.edu::2598571e-22a0-4a6b-98de-5375e8d387f0" providerId="AD" clId="Web-{B9014467-ED09-8FE5-D740-677A65C5E0DD}" dt="2025-09-21T19:46:52.452" v="585"/>
          <ac:spMkLst>
            <pc:docMk/>
            <pc:sldMk cId="2401667298" sldId="257"/>
            <ac:spMk id="9" creationId="{C0763A76-9F1C-4FC5-82B7-DD475DA461B2}"/>
          </ac:spMkLst>
        </pc:spChg>
        <pc:spChg chg="add">
          <ac:chgData name="Victor Rodriguez" userId="S::vr527@iris.nau.edu::2598571e-22a0-4a6b-98de-5375e8d387f0" providerId="AD" clId="Web-{B9014467-ED09-8FE5-D740-677A65C5E0DD}" dt="2025-09-21T19:46:52.452" v="585"/>
          <ac:spMkLst>
            <pc:docMk/>
            <pc:sldMk cId="2401667298" sldId="257"/>
            <ac:spMk id="11" creationId="{E81BF4F6-F2CF-4984-9D14-D6966D92F99F}"/>
          </ac:spMkLst>
        </pc:spChg>
      </pc:sldChg>
      <pc:sldChg chg="addSp modSp new mod setBg">
        <pc:chgData name="Victor Rodriguez" userId="S::vr527@iris.nau.edu::2598571e-22a0-4a6b-98de-5375e8d387f0" providerId="AD" clId="Web-{B9014467-ED09-8FE5-D740-677A65C5E0DD}" dt="2025-09-21T19:47:34.081" v="586"/>
        <pc:sldMkLst>
          <pc:docMk/>
          <pc:sldMk cId="3911580060" sldId="258"/>
        </pc:sldMkLst>
        <pc:spChg chg="mod">
          <ac:chgData name="Victor Rodriguez" userId="S::vr527@iris.nau.edu::2598571e-22a0-4a6b-98de-5375e8d387f0" providerId="AD" clId="Web-{B9014467-ED09-8FE5-D740-677A65C5E0DD}" dt="2025-09-21T19:47:34.081" v="586"/>
          <ac:spMkLst>
            <pc:docMk/>
            <pc:sldMk cId="3911580060" sldId="258"/>
            <ac:spMk id="2" creationId="{3E7E9D0C-F694-964B-D316-8F74267CD019}"/>
          </ac:spMkLst>
        </pc:spChg>
        <pc:spChg chg="mod">
          <ac:chgData name="Victor Rodriguez" userId="S::vr527@iris.nau.edu::2598571e-22a0-4a6b-98de-5375e8d387f0" providerId="AD" clId="Web-{B9014467-ED09-8FE5-D740-677A65C5E0DD}" dt="2025-09-21T19:47:34.081" v="586"/>
          <ac:spMkLst>
            <pc:docMk/>
            <pc:sldMk cId="3911580060" sldId="258"/>
            <ac:spMk id="3" creationId="{D50872E5-F6E8-D5AD-87A7-4FD8498221F9}"/>
          </ac:spMkLst>
        </pc:spChg>
      </pc:sldChg>
      <pc:sldChg chg="addSp modSp new mod setBg">
        <pc:chgData name="Victor Rodriguez" userId="S::vr527@iris.nau.edu::2598571e-22a0-4a6b-98de-5375e8d387f0" providerId="AD" clId="Web-{B9014467-ED09-8FE5-D740-677A65C5E0DD}" dt="2025-09-21T19:47:47.661" v="587"/>
        <pc:sldMkLst>
          <pc:docMk/>
          <pc:sldMk cId="1622247890" sldId="259"/>
        </pc:sldMkLst>
        <pc:spChg chg="mod">
          <ac:chgData name="Victor Rodriguez" userId="S::vr527@iris.nau.edu::2598571e-22a0-4a6b-98de-5375e8d387f0" providerId="AD" clId="Web-{B9014467-ED09-8FE5-D740-677A65C5E0DD}" dt="2025-09-21T19:47:47.661" v="587"/>
          <ac:spMkLst>
            <pc:docMk/>
            <pc:sldMk cId="1622247890" sldId="259"/>
            <ac:spMk id="2" creationId="{EEE72DFB-0B23-3712-D868-0021D63540B7}"/>
          </ac:spMkLst>
        </pc:spChg>
        <pc:spChg chg="mod">
          <ac:chgData name="Victor Rodriguez" userId="S::vr527@iris.nau.edu::2598571e-22a0-4a6b-98de-5375e8d387f0" providerId="AD" clId="Web-{B9014467-ED09-8FE5-D740-677A65C5E0DD}" dt="2025-09-21T19:47:47.661" v="587"/>
          <ac:spMkLst>
            <pc:docMk/>
            <pc:sldMk cId="1622247890" sldId="259"/>
            <ac:spMk id="3" creationId="{6070563A-D0C7-BB69-2F78-127B02D2F567}"/>
          </ac:spMkLst>
        </pc:spChg>
        <pc:picChg chg="add">
          <ac:chgData name="Victor Rodriguez" userId="S::vr527@iris.nau.edu::2598571e-22a0-4a6b-98de-5375e8d387f0" providerId="AD" clId="Web-{B9014467-ED09-8FE5-D740-677A65C5E0DD}" dt="2025-09-21T19:47:47.661" v="587"/>
          <ac:picMkLst>
            <pc:docMk/>
            <pc:sldMk cId="1622247890" sldId="259"/>
            <ac:picMk id="5" creationId="{61581F1F-010C-531D-3905-5093A1F03E66}"/>
          </ac:picMkLst>
        </pc:picChg>
        <pc:cxnChg chg="add">
          <ac:chgData name="Victor Rodriguez" userId="S::vr527@iris.nau.edu::2598571e-22a0-4a6b-98de-5375e8d387f0" providerId="AD" clId="Web-{B9014467-ED09-8FE5-D740-677A65C5E0DD}" dt="2025-09-21T19:47:47.661" v="587"/>
          <ac:cxnSpMkLst>
            <pc:docMk/>
            <pc:sldMk cId="1622247890" sldId="259"/>
            <ac:cxnSpMk id="9" creationId="{1503BFE4-729B-D9D0-C17B-501E6AF1127A}"/>
          </ac:cxnSpMkLst>
        </pc:cxnChg>
      </pc:sldChg>
      <pc:sldChg chg="addSp delSp modSp new mod setBg">
        <pc:chgData name="Victor Rodriguez" userId="S::vr527@iris.nau.edu::2598571e-22a0-4a6b-98de-5375e8d387f0" providerId="AD" clId="Web-{B9014467-ED09-8FE5-D740-677A65C5E0DD}" dt="2025-09-21T19:45:24.264" v="582"/>
        <pc:sldMkLst>
          <pc:docMk/>
          <pc:sldMk cId="1146869224" sldId="260"/>
        </pc:sldMkLst>
        <pc:spChg chg="mod">
          <ac:chgData name="Victor Rodriguez" userId="S::vr527@iris.nau.edu::2598571e-22a0-4a6b-98de-5375e8d387f0" providerId="AD" clId="Web-{B9014467-ED09-8FE5-D740-677A65C5E0DD}" dt="2025-09-21T19:45:24.264" v="582"/>
          <ac:spMkLst>
            <pc:docMk/>
            <pc:sldMk cId="1146869224" sldId="260"/>
            <ac:spMk id="2" creationId="{F5C33767-5EE9-62E0-6430-FC4B3E2C2734}"/>
          </ac:spMkLst>
        </pc:spChg>
        <pc:spChg chg="mod">
          <ac:chgData name="Victor Rodriguez" userId="S::vr527@iris.nau.edu::2598571e-22a0-4a6b-98de-5375e8d387f0" providerId="AD" clId="Web-{B9014467-ED09-8FE5-D740-677A65C5E0DD}" dt="2025-09-21T19:45:24.264" v="582"/>
          <ac:spMkLst>
            <pc:docMk/>
            <pc:sldMk cId="1146869224" sldId="260"/>
            <ac:spMk id="3" creationId="{6FD98874-01B9-BF2E-8904-8E1284F43577}"/>
          </ac:spMkLst>
        </pc:spChg>
        <pc:spChg chg="add">
          <ac:chgData name="Victor Rodriguez" userId="S::vr527@iris.nau.edu::2598571e-22a0-4a6b-98de-5375e8d387f0" providerId="AD" clId="Web-{B9014467-ED09-8FE5-D740-677A65C5E0DD}" dt="2025-09-21T19:45:24.264" v="582"/>
          <ac:spMkLst>
            <pc:docMk/>
            <pc:sldMk cId="1146869224" sldId="260"/>
            <ac:spMk id="6" creationId="{C0763A76-9F1C-4FC5-82B7-DD475DA461B2}"/>
          </ac:spMkLst>
        </pc:spChg>
        <pc:spChg chg="add">
          <ac:chgData name="Victor Rodriguez" userId="S::vr527@iris.nau.edu::2598571e-22a0-4a6b-98de-5375e8d387f0" providerId="AD" clId="Web-{B9014467-ED09-8FE5-D740-677A65C5E0DD}" dt="2025-09-21T19:45:24.264" v="582"/>
          <ac:spMkLst>
            <pc:docMk/>
            <pc:sldMk cId="1146869224" sldId="260"/>
            <ac:spMk id="7" creationId="{E81BF4F6-F2CF-4984-9D14-D6966D92F99F}"/>
          </ac:spMkLst>
        </pc:spChg>
        <pc:picChg chg="add">
          <ac:chgData name="Victor Rodriguez" userId="S::vr527@iris.nau.edu::2598571e-22a0-4a6b-98de-5375e8d387f0" providerId="AD" clId="Web-{B9014467-ED09-8FE5-D740-677A65C5E0DD}" dt="2025-09-21T19:45:24.264" v="582"/>
          <ac:picMkLst>
            <pc:docMk/>
            <pc:sldMk cId="1146869224" sldId="260"/>
            <ac:picMk id="8" creationId="{97A2BC05-7230-EC41-1845-643E3218C8DD}"/>
          </ac:picMkLst>
        </pc:picChg>
      </pc:sldChg>
      <pc:sldChg chg="addSp delSp modSp new mod setBg">
        <pc:chgData name="Victor Rodriguez" userId="S::vr527@iris.nau.edu::2598571e-22a0-4a6b-98de-5375e8d387f0" providerId="AD" clId="Web-{B9014467-ED09-8FE5-D740-677A65C5E0DD}" dt="2025-09-21T19:46:34.264" v="583"/>
        <pc:sldMkLst>
          <pc:docMk/>
          <pc:sldMk cId="1475849824" sldId="261"/>
        </pc:sldMkLst>
        <pc:spChg chg="mod">
          <ac:chgData name="Victor Rodriguez" userId="S::vr527@iris.nau.edu::2598571e-22a0-4a6b-98de-5375e8d387f0" providerId="AD" clId="Web-{B9014467-ED09-8FE5-D740-677A65C5E0DD}" dt="2025-09-21T19:46:34.264" v="583"/>
          <ac:spMkLst>
            <pc:docMk/>
            <pc:sldMk cId="1475849824" sldId="261"/>
            <ac:spMk id="2" creationId="{E84CC2E6-9C76-49BB-8237-A1B5323828E9}"/>
          </ac:spMkLst>
        </pc:spChg>
        <pc:spChg chg="add del mod">
          <ac:chgData name="Victor Rodriguez" userId="S::vr527@iris.nau.edu::2598571e-22a0-4a6b-98de-5375e8d387f0" providerId="AD" clId="Web-{B9014467-ED09-8FE5-D740-677A65C5E0DD}" dt="2025-09-21T19:46:34.264" v="583"/>
          <ac:spMkLst>
            <pc:docMk/>
            <pc:sldMk cId="1475849824" sldId="261"/>
            <ac:spMk id="3" creationId="{30B8DCF9-AA2F-A647-494C-5883540DA059}"/>
          </ac:spMkLst>
        </pc:spChg>
        <pc:spChg chg="add">
          <ac:chgData name="Victor Rodriguez" userId="S::vr527@iris.nau.edu::2598571e-22a0-4a6b-98de-5375e8d387f0" providerId="AD" clId="Web-{B9014467-ED09-8FE5-D740-677A65C5E0DD}" dt="2025-09-21T19:46:34.264" v="583"/>
          <ac:spMkLst>
            <pc:docMk/>
            <pc:sldMk cId="1475849824" sldId="261"/>
            <ac:spMk id="8" creationId="{907EF6B7-1338-4443-8C46-6A318D952DFD}"/>
          </ac:spMkLst>
        </pc:spChg>
        <pc:spChg chg="add">
          <ac:chgData name="Victor Rodriguez" userId="S::vr527@iris.nau.edu::2598571e-22a0-4a6b-98de-5375e8d387f0" providerId="AD" clId="Web-{B9014467-ED09-8FE5-D740-677A65C5E0DD}" dt="2025-09-21T19:46:34.264" v="583"/>
          <ac:spMkLst>
            <pc:docMk/>
            <pc:sldMk cId="1475849824" sldId="261"/>
            <ac:spMk id="10" creationId="{DAAE4CDD-124C-4DCF-9584-B6033B545DD5}"/>
          </ac:spMkLst>
        </pc:spChg>
        <pc:spChg chg="add">
          <ac:chgData name="Victor Rodriguez" userId="S::vr527@iris.nau.edu::2598571e-22a0-4a6b-98de-5375e8d387f0" providerId="AD" clId="Web-{B9014467-ED09-8FE5-D740-677A65C5E0DD}" dt="2025-09-21T19:46:34.264" v="583"/>
          <ac:spMkLst>
            <pc:docMk/>
            <pc:sldMk cId="1475849824" sldId="261"/>
            <ac:spMk id="12" creationId="{081E4A58-353D-44AE-B2FC-2A74E2E400F7}"/>
          </ac:spMkLst>
        </pc:spChg>
      </pc:sldChg>
      <pc:sldChg chg="addSp delSp modSp new mod setBg">
        <pc:chgData name="Victor Rodriguez" userId="S::vr527@iris.nau.edu::2598571e-22a0-4a6b-98de-5375e8d387f0" providerId="AD" clId="Web-{B9014467-ED09-8FE5-D740-677A65C5E0DD}" dt="2025-09-21T19:46:43.624" v="584"/>
        <pc:sldMkLst>
          <pc:docMk/>
          <pc:sldMk cId="180671193" sldId="262"/>
        </pc:sldMkLst>
        <pc:spChg chg="mod">
          <ac:chgData name="Victor Rodriguez" userId="S::vr527@iris.nau.edu::2598571e-22a0-4a6b-98de-5375e8d387f0" providerId="AD" clId="Web-{B9014467-ED09-8FE5-D740-677A65C5E0DD}" dt="2025-09-21T19:46:43.624" v="584"/>
          <ac:spMkLst>
            <pc:docMk/>
            <pc:sldMk cId="180671193" sldId="262"/>
            <ac:spMk id="2" creationId="{D394DA4E-B62B-671E-E429-03302E26CCF5}"/>
          </ac:spMkLst>
        </pc:spChg>
        <pc:spChg chg="add del mod">
          <ac:chgData name="Victor Rodriguez" userId="S::vr527@iris.nau.edu::2598571e-22a0-4a6b-98de-5375e8d387f0" providerId="AD" clId="Web-{B9014467-ED09-8FE5-D740-677A65C5E0DD}" dt="2025-09-21T19:46:43.624" v="584"/>
          <ac:spMkLst>
            <pc:docMk/>
            <pc:sldMk cId="180671193" sldId="262"/>
            <ac:spMk id="3" creationId="{BEB0F485-D4EE-921B-7E94-F03E4ABFD9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5DD33-369A-40ED-A5A3-D864721558C6}" type="datetimeFigureOut">
              <a:t>9/26/2025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0B783C-CD63-42E5-802E-BFDEA844972B}" type="slidenum">
              <a:t>‹#›</a:t>
            </a:fld>
            <a:endParaRPr lang="en-US"/>
          </a:p>
        </p:txBody>
      </p:sp>
    </p:spTree>
    <p:extLst>
      <p:ext uri="{BB962C8B-B14F-4D97-AF65-F5344CB8AC3E}">
        <p14:creationId xmlns:p14="http://schemas.microsoft.com/office/powerpoint/2010/main" val="1571930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Our clients Dr. Lerner and Dr. da Cunha are both professors here on campus. Dr Lerner is the director of the </a:t>
            </a:r>
            <a:r>
              <a:rPr lang="en-US" err="1">
                <a:ea typeface="Calibri"/>
                <a:cs typeface="Calibri"/>
              </a:rPr>
              <a:t>Biomechatronics</a:t>
            </a:r>
            <a:r>
              <a:rPr lang="en-US">
                <a:ea typeface="Calibri"/>
                <a:cs typeface="Calibri"/>
              </a:rPr>
              <a:t> lab at NAU. They build various robotics for assisting humans. For example, in 2021 they built a robotic exoskeleton to improve ankle biomechanics. These robotics require meticulous programming and training to function. The problem is that teaching these robots in different environments is a slow process. Simple tasks have to implemented one by one and can break down in more complex environments. This is the bottleneck when trying to deploy adaptive robotics.</a:t>
            </a:r>
          </a:p>
        </p:txBody>
      </p:sp>
      <p:sp>
        <p:nvSpPr>
          <p:cNvPr id="4" name="Slide Number Placeholder 3"/>
          <p:cNvSpPr>
            <a:spLocks noGrp="1"/>
          </p:cNvSpPr>
          <p:nvPr>
            <p:ph type="sldNum" sz="quarter" idx="5"/>
          </p:nvPr>
        </p:nvSpPr>
        <p:spPr/>
        <p:txBody>
          <a:bodyPr/>
          <a:lstStyle/>
          <a:p>
            <a:fld id="{8C0B783C-CD63-42E5-802E-BFDEA844972B}" type="slidenum">
              <a:t>3</a:t>
            </a:fld>
            <a:endParaRPr lang="en-US"/>
          </a:p>
        </p:txBody>
      </p:sp>
    </p:spTree>
    <p:extLst>
      <p:ext uri="{BB962C8B-B14F-4D97-AF65-F5344CB8AC3E}">
        <p14:creationId xmlns:p14="http://schemas.microsoft.com/office/powerpoint/2010/main" val="23916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To solve this, we will be building a simulation-based, reinforcement learning framework for training robotic limbs. This framework would allow users to import existing robotic models and define and demonstrate various complex tasks. The framework will abstract the reinforcement learning and allow the simulated robot to be trained on diverse environments and be much faster than the existing process.</a:t>
            </a:r>
          </a:p>
        </p:txBody>
      </p:sp>
      <p:sp>
        <p:nvSpPr>
          <p:cNvPr id="4" name="Slide Number Placeholder 3"/>
          <p:cNvSpPr>
            <a:spLocks noGrp="1"/>
          </p:cNvSpPr>
          <p:nvPr>
            <p:ph type="sldNum" sz="quarter" idx="5"/>
          </p:nvPr>
        </p:nvSpPr>
        <p:spPr/>
        <p:txBody>
          <a:bodyPr/>
          <a:lstStyle/>
          <a:p>
            <a:fld id="{8C0B783C-CD63-42E5-802E-BFDEA844972B}" type="slidenum">
              <a:rPr lang="en-US"/>
              <a:t>4</a:t>
            </a:fld>
            <a:endParaRPr lang="en-US"/>
          </a:p>
        </p:txBody>
      </p:sp>
    </p:spTree>
    <p:extLst>
      <p:ext uri="{BB962C8B-B14F-4D97-AF65-F5344CB8AC3E}">
        <p14:creationId xmlns:p14="http://schemas.microsoft.com/office/powerpoint/2010/main" val="880887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1885B9-0F5F-D63A-B4B6-4FADEFF9C0B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F91C7F1-55B2-6ACA-6501-B8B9B79383A6}"/>
              </a:ext>
            </a:extLst>
          </p:cNvPr>
          <p:cNvSpPr>
            <a:spLocks noGrp="1"/>
          </p:cNvSpPr>
          <p:nvPr>
            <p:ph type="subTitle" idx="1"/>
          </p:nvPr>
        </p:nvSpPr>
        <p:spPr>
          <a:xfrm>
            <a:off x="900688" y="4644223"/>
            <a:ext cx="5048017" cy="1925137"/>
          </a:xfrm>
        </p:spPr>
        <p:txBody>
          <a:bodyPr vert="horz" lIns="91440" tIns="45720" rIns="91440" bIns="45720" rtlCol="0" anchor="t">
            <a:normAutofit/>
          </a:bodyPr>
          <a:lstStyle/>
          <a:p>
            <a:pPr algn="l"/>
            <a:r>
              <a:rPr lang="en-US" sz="2000">
                <a:solidFill>
                  <a:srgbClr val="FFFFFF"/>
                </a:solidFill>
                <a:latin typeface="Aptos"/>
              </a:rPr>
              <a:t>Presented by: Taylor Davis, Lucas Larson, Clayton Ramsey, Victor Rodriguez</a:t>
            </a:r>
          </a:p>
          <a:p>
            <a:pPr algn="l"/>
            <a:r>
              <a:rPr lang="en-US" sz="2000">
                <a:solidFill>
                  <a:srgbClr val="FFFFFF"/>
                </a:solidFill>
              </a:rPr>
              <a:t>Mentor: Bailey Hall</a:t>
            </a:r>
          </a:p>
          <a:p>
            <a:pPr algn="l"/>
            <a:r>
              <a:rPr lang="en-US" sz="2000">
                <a:solidFill>
                  <a:srgbClr val="FFFFFF"/>
                </a:solidFill>
              </a:rPr>
              <a:t>Client: </a:t>
            </a:r>
            <a:r>
              <a:rPr lang="en-US" sz="2000" err="1">
                <a:solidFill>
                  <a:srgbClr val="FFFFFF"/>
                </a:solidFill>
              </a:rPr>
              <a:t>Biomechatronics</a:t>
            </a:r>
            <a:r>
              <a:rPr lang="en-US" sz="2000">
                <a:solidFill>
                  <a:srgbClr val="FFFFFF"/>
                </a:solidFill>
              </a:rPr>
              <a:t> Lab, NAU</a:t>
            </a:r>
            <a:endParaRPr lang="en-US" sz="2000">
              <a:solidFill>
                <a:srgbClr val="000000"/>
              </a:solidFill>
            </a:endParaRPr>
          </a:p>
          <a:p>
            <a:pPr algn="l"/>
            <a:endParaRPr lang="en-US" sz="2000">
              <a:solidFill>
                <a:srgbClr val="FFFFFF"/>
              </a:solidFill>
            </a:endParaRPr>
          </a:p>
        </p:txBody>
      </p:sp>
      <p:sp>
        <p:nvSpPr>
          <p:cNvPr id="20" name="Oval 1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84313C28-44D9-EC03-014A-161CF47DED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44661" y="1022497"/>
            <a:ext cx="5048018" cy="5048018"/>
          </a:xfrm>
          <a:prstGeom prst="rect">
            <a:avLst/>
          </a:prstGeom>
        </p:spPr>
      </p:pic>
      <p:sp>
        <p:nvSpPr>
          <p:cNvPr id="2" name="TextBox 1">
            <a:extLst>
              <a:ext uri="{FF2B5EF4-FFF2-40B4-BE49-F238E27FC236}">
                <a16:creationId xmlns:a16="http://schemas.microsoft.com/office/drawing/2014/main" id="{7B5A18E8-09ED-F98C-AE75-B3A03970DCC6}"/>
              </a:ext>
            </a:extLst>
          </p:cNvPr>
          <p:cNvSpPr txBox="1"/>
          <p:nvPr/>
        </p:nvSpPr>
        <p:spPr>
          <a:xfrm>
            <a:off x="1200662" y="1673379"/>
            <a:ext cx="3788229" cy="1015663"/>
          </a:xfrm>
          <a:prstGeom prst="rect">
            <a:avLst/>
          </a:prstGeom>
          <a:noFill/>
        </p:spPr>
        <p:txBody>
          <a:bodyPr wrap="square" lIns="91440" tIns="45720" rIns="91440" bIns="45720" rtlCol="0" anchor="t">
            <a:spAutoFit/>
          </a:bodyPr>
          <a:lstStyle/>
          <a:p>
            <a:r>
              <a:rPr lang="en-US" sz="6000">
                <a:solidFill>
                  <a:schemeClr val="bg1"/>
                </a:solidFill>
              </a:rPr>
              <a:t>Mini Intro</a:t>
            </a:r>
          </a:p>
        </p:txBody>
      </p:sp>
    </p:spTree>
    <p:extLst>
      <p:ext uri="{BB962C8B-B14F-4D97-AF65-F5344CB8AC3E}">
        <p14:creationId xmlns:p14="http://schemas.microsoft.com/office/powerpoint/2010/main" val="411365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7" name="Rectangle 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33767-5EE9-62E0-6430-FC4B3E2C2734}"/>
              </a:ext>
            </a:extLst>
          </p:cNvPr>
          <p:cNvSpPr>
            <a:spLocks noGrp="1"/>
          </p:cNvSpPr>
          <p:nvPr>
            <p:ph type="title"/>
          </p:nvPr>
        </p:nvSpPr>
        <p:spPr>
          <a:xfrm>
            <a:off x="761803" y="350196"/>
            <a:ext cx="4646904" cy="1624520"/>
          </a:xfrm>
        </p:spPr>
        <p:txBody>
          <a:bodyPr anchor="ctr">
            <a:normAutofit/>
          </a:bodyPr>
          <a:lstStyle/>
          <a:p>
            <a:r>
              <a:rPr lang="en-US" sz="3400">
                <a:latin typeface="Aptos"/>
                <a:ea typeface="+mj-lt"/>
                <a:cs typeface="+mj-lt"/>
              </a:rPr>
              <a:t>Helping People Regain Independence Through Intelligent Robotics</a:t>
            </a:r>
            <a:endParaRPr lang="en-US" sz="3400">
              <a:latin typeface="Aptos"/>
            </a:endParaRPr>
          </a:p>
        </p:txBody>
      </p:sp>
      <p:sp>
        <p:nvSpPr>
          <p:cNvPr id="3" name="Content Placeholder 2">
            <a:extLst>
              <a:ext uri="{FF2B5EF4-FFF2-40B4-BE49-F238E27FC236}">
                <a16:creationId xmlns:a16="http://schemas.microsoft.com/office/drawing/2014/main" id="{6FD98874-01B9-BF2E-8904-8E1284F43577}"/>
              </a:ext>
            </a:extLst>
          </p:cNvPr>
          <p:cNvSpPr>
            <a:spLocks noGrp="1"/>
          </p:cNvSpPr>
          <p:nvPr>
            <p:ph idx="1"/>
          </p:nvPr>
        </p:nvSpPr>
        <p:spPr>
          <a:xfrm>
            <a:off x="761802" y="2743200"/>
            <a:ext cx="4646905" cy="3613149"/>
          </a:xfrm>
        </p:spPr>
        <p:txBody>
          <a:bodyPr vert="horz" lIns="91440" tIns="45720" rIns="91440" bIns="45720" rtlCol="0" anchor="ctr">
            <a:normAutofit/>
          </a:bodyPr>
          <a:lstStyle/>
          <a:p>
            <a:pPr marL="342900" indent="-342900"/>
            <a:r>
              <a:rPr lang="en-US" sz="2000">
                <a:latin typeface="Aptos"/>
                <a:ea typeface="+mn-lt"/>
                <a:cs typeface="+mn-lt"/>
              </a:rPr>
              <a:t>Assistive devices are limited, especially in complex real-world scenarios.</a:t>
            </a:r>
          </a:p>
          <a:p>
            <a:pPr marL="342900" indent="-342900"/>
            <a:r>
              <a:rPr lang="en-US" sz="2000">
                <a:latin typeface="Aptos"/>
                <a:ea typeface="+mn-lt"/>
                <a:cs typeface="+mn-lt"/>
              </a:rPr>
              <a:t>There is a need for smarter rehabilitation tech that adapts to real-life environments.</a:t>
            </a:r>
            <a:endParaRPr lang="en-US" sz="2000">
              <a:latin typeface="Aptos"/>
            </a:endParaRPr>
          </a:p>
          <a:p>
            <a:endParaRPr lang="en-US" sz="2000">
              <a:latin typeface="Aptos"/>
            </a:endParaRPr>
          </a:p>
          <a:p>
            <a:pPr marL="0" indent="0">
              <a:buNone/>
            </a:pPr>
            <a:endParaRPr lang="en-US" sz="2000">
              <a:latin typeface="Aptos"/>
            </a:endParaRPr>
          </a:p>
        </p:txBody>
      </p:sp>
      <p:pic>
        <p:nvPicPr>
          <p:cNvPr id="8" name="Picture 7" descr="Robot operating a machine">
            <a:extLst>
              <a:ext uri="{FF2B5EF4-FFF2-40B4-BE49-F238E27FC236}">
                <a16:creationId xmlns:a16="http://schemas.microsoft.com/office/drawing/2014/main" id="{97A2BC05-7230-EC41-1845-643E3218C8DD}"/>
              </a:ext>
            </a:extLst>
          </p:cNvPr>
          <p:cNvPicPr>
            <a:picLocks noChangeAspect="1"/>
          </p:cNvPicPr>
          <p:nvPr/>
        </p:nvPicPr>
        <p:blipFill>
          <a:blip r:embed="rId2"/>
          <a:srcRect l="14629" r="17025" b="4"/>
          <a:stretch>
            <a:fillRect/>
          </a:stretch>
        </p:blipFill>
        <p:spPr>
          <a:xfrm>
            <a:off x="6096000" y="1"/>
            <a:ext cx="6102825" cy="6858000"/>
          </a:xfrm>
          <a:prstGeom prst="rect">
            <a:avLst/>
          </a:prstGeom>
        </p:spPr>
      </p:pic>
    </p:spTree>
    <p:extLst>
      <p:ext uri="{BB962C8B-B14F-4D97-AF65-F5344CB8AC3E}">
        <p14:creationId xmlns:p14="http://schemas.microsoft.com/office/powerpoint/2010/main" val="114686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CC2E6-9C76-49BB-8237-A1B5323828E9}"/>
              </a:ext>
            </a:extLst>
          </p:cNvPr>
          <p:cNvSpPr>
            <a:spLocks noGrp="1"/>
          </p:cNvSpPr>
          <p:nvPr>
            <p:ph type="title"/>
          </p:nvPr>
        </p:nvSpPr>
        <p:spPr>
          <a:xfrm>
            <a:off x="686834" y="1153572"/>
            <a:ext cx="3200400" cy="4461163"/>
          </a:xfrm>
        </p:spPr>
        <p:txBody>
          <a:bodyPr>
            <a:normAutofit/>
          </a:bodyPr>
          <a:lstStyle/>
          <a:p>
            <a:r>
              <a:rPr lang="en-US" sz="3100">
                <a:solidFill>
                  <a:srgbClr val="FFFFFF"/>
                </a:solidFill>
                <a:latin typeface="Aptos"/>
                <a:ea typeface="+mj-lt"/>
                <a:cs typeface="+mj-lt"/>
              </a:rPr>
              <a:t>The Biomechatronics Lab &amp; The Challenge</a:t>
            </a:r>
            <a:endParaRPr lang="en-US" sz="3100">
              <a:solidFill>
                <a:srgbClr val="FFFFFF"/>
              </a:solidFill>
              <a:latin typeface="Aptos"/>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B8DCF9-AA2F-A647-494C-5883540DA059}"/>
              </a:ext>
            </a:extLst>
          </p:cNvPr>
          <p:cNvSpPr>
            <a:spLocks noGrp="1"/>
          </p:cNvSpPr>
          <p:nvPr>
            <p:ph idx="1"/>
          </p:nvPr>
        </p:nvSpPr>
        <p:spPr>
          <a:xfrm>
            <a:off x="4401180" y="1471509"/>
            <a:ext cx="7002541" cy="4640708"/>
          </a:xfrm>
        </p:spPr>
        <p:txBody>
          <a:bodyPr vert="horz" lIns="91440" tIns="45720" rIns="91440" bIns="45720" rtlCol="0" anchor="ctr">
            <a:normAutofit/>
          </a:bodyPr>
          <a:lstStyle/>
          <a:p>
            <a:pPr>
              <a:buFont typeface="Arial"/>
            </a:pPr>
            <a:r>
              <a:rPr lang="en-US">
                <a:latin typeface="Aptos"/>
                <a:ea typeface="+mn-lt"/>
                <a:cs typeface="+mn-lt"/>
              </a:rPr>
              <a:t>Client:  </a:t>
            </a:r>
          </a:p>
          <a:p>
            <a:pPr lvl="1">
              <a:buFont typeface="Courier New"/>
              <a:buChar char="o"/>
            </a:pPr>
            <a:r>
              <a:rPr lang="en-US">
                <a:latin typeface="Aptos"/>
                <a:ea typeface="+mn-lt"/>
                <a:cs typeface="+mn-lt"/>
              </a:rPr>
              <a:t>Dr. Zach Lerner, Associate Professor, Mechanical Engineering, NAU</a:t>
            </a:r>
            <a:endParaRPr lang="en-US">
              <a:latin typeface="Aptos"/>
            </a:endParaRPr>
          </a:p>
          <a:p>
            <a:pPr lvl="1">
              <a:buFont typeface="Courier New"/>
              <a:buChar char="o"/>
            </a:pPr>
            <a:r>
              <a:rPr lang="en-US">
                <a:latin typeface="Aptos"/>
              </a:rPr>
              <a:t>Dr. Carlo da Cunha, </a:t>
            </a:r>
            <a:r>
              <a:rPr lang="en-US">
                <a:latin typeface="Aptos"/>
                <a:ea typeface="+mn-lt"/>
                <a:cs typeface="+mn-lt"/>
              </a:rPr>
              <a:t>Assistant Professor, Electrical Engineering, NAU</a:t>
            </a:r>
          </a:p>
          <a:p>
            <a:pPr>
              <a:buFont typeface="Arial"/>
            </a:pPr>
            <a:r>
              <a:rPr lang="en-US">
                <a:latin typeface="Aptos"/>
              </a:rPr>
              <a:t>Problem: </a:t>
            </a:r>
            <a:endParaRPr lang="en-US">
              <a:latin typeface="Aptos"/>
              <a:ea typeface="+mn-lt"/>
              <a:cs typeface="+mn-lt"/>
            </a:endParaRPr>
          </a:p>
          <a:p>
            <a:pPr lvl="1">
              <a:buFont typeface="Courier New"/>
              <a:buChar char="o"/>
            </a:pPr>
            <a:r>
              <a:rPr lang="en-US">
                <a:latin typeface="Aptos"/>
                <a:ea typeface="+mn-lt"/>
                <a:cs typeface="+mn-lt"/>
              </a:rPr>
              <a:t>Robotic arms are too rigid: they use hardcoded movements that break down in dynamic environments.</a:t>
            </a:r>
          </a:p>
          <a:p>
            <a:pPr lvl="1">
              <a:buFont typeface="Courier New"/>
              <a:buChar char="o"/>
            </a:pPr>
            <a:r>
              <a:rPr lang="en-US">
                <a:latin typeface="Aptos"/>
                <a:ea typeface="+mn-lt"/>
                <a:cs typeface="+mn-lt"/>
              </a:rPr>
              <a:t>The lab needs a smarter, adaptive solution for real-world use.</a:t>
            </a:r>
            <a:endParaRPr lang="en-US">
              <a:latin typeface="Aptos"/>
            </a:endParaRPr>
          </a:p>
        </p:txBody>
      </p:sp>
      <p:pic>
        <p:nvPicPr>
          <p:cNvPr id="7" name="Picture 6" descr="A blue text on a white background&#10;&#10;AI-generated content may be incorrect.">
            <a:extLst>
              <a:ext uri="{FF2B5EF4-FFF2-40B4-BE49-F238E27FC236}">
                <a16:creationId xmlns:a16="http://schemas.microsoft.com/office/drawing/2014/main" id="{A35FD384-4C2B-AFB3-B468-BFFF385093C7}"/>
              </a:ext>
            </a:extLst>
          </p:cNvPr>
          <p:cNvPicPr>
            <a:picLocks noChangeAspect="1"/>
          </p:cNvPicPr>
          <p:nvPr/>
        </p:nvPicPr>
        <p:blipFill>
          <a:blip r:embed="rId3"/>
          <a:stretch>
            <a:fillRect/>
          </a:stretch>
        </p:blipFill>
        <p:spPr>
          <a:xfrm>
            <a:off x="3807180" y="411618"/>
            <a:ext cx="4761085" cy="877151"/>
          </a:xfrm>
          <a:prstGeom prst="rect">
            <a:avLst/>
          </a:prstGeom>
          <a:ln>
            <a:noFill/>
          </a:ln>
        </p:spPr>
      </p:pic>
    </p:spTree>
    <p:extLst>
      <p:ext uri="{BB962C8B-B14F-4D97-AF65-F5344CB8AC3E}">
        <p14:creationId xmlns:p14="http://schemas.microsoft.com/office/powerpoint/2010/main" val="1475849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4DA4E-B62B-671E-E429-03302E26CCF5}"/>
              </a:ext>
            </a:extLst>
          </p:cNvPr>
          <p:cNvSpPr>
            <a:spLocks noGrp="1"/>
          </p:cNvSpPr>
          <p:nvPr>
            <p:ph type="title"/>
          </p:nvPr>
        </p:nvSpPr>
        <p:spPr>
          <a:xfrm>
            <a:off x="1136396" y="457201"/>
            <a:ext cx="5814240" cy="1556870"/>
          </a:xfrm>
        </p:spPr>
        <p:txBody>
          <a:bodyPr anchor="b">
            <a:normAutofit/>
          </a:bodyPr>
          <a:lstStyle/>
          <a:p>
            <a:r>
              <a:rPr lang="en-US" sz="3400">
                <a:latin typeface="Aptos"/>
                <a:ea typeface="+mj-lt"/>
                <a:cs typeface="+mj-lt"/>
              </a:rPr>
              <a:t>Building a Smart Control Framework with Reinforcement Learning</a:t>
            </a:r>
            <a:endParaRPr lang="en-US" sz="3400">
              <a:latin typeface="Aptos"/>
            </a:endParaRPr>
          </a:p>
        </p:txBody>
      </p:sp>
      <p:sp>
        <p:nvSpPr>
          <p:cNvPr id="3" name="Content Placeholder 2">
            <a:extLst>
              <a:ext uri="{FF2B5EF4-FFF2-40B4-BE49-F238E27FC236}">
                <a16:creationId xmlns:a16="http://schemas.microsoft.com/office/drawing/2014/main" id="{BEB0F485-D4EE-921B-7E94-F03E4ABFD957}"/>
              </a:ext>
            </a:extLst>
          </p:cNvPr>
          <p:cNvSpPr>
            <a:spLocks noGrp="1"/>
          </p:cNvSpPr>
          <p:nvPr>
            <p:ph idx="1"/>
          </p:nvPr>
        </p:nvSpPr>
        <p:spPr>
          <a:xfrm>
            <a:off x="1136396" y="2277036"/>
            <a:ext cx="5814239" cy="3461155"/>
          </a:xfrm>
        </p:spPr>
        <p:txBody>
          <a:bodyPr vert="horz" lIns="91440" tIns="45720" rIns="91440" bIns="45720" rtlCol="0" anchor="t">
            <a:normAutofit/>
          </a:bodyPr>
          <a:lstStyle/>
          <a:p>
            <a:pPr marL="0" indent="0">
              <a:buNone/>
            </a:pPr>
            <a:r>
              <a:rPr lang="en-US" sz="2000">
                <a:latin typeface="Aptos"/>
                <a:ea typeface="+mn-lt"/>
                <a:cs typeface="+mn-lt"/>
              </a:rPr>
              <a:t>What we want to build:</a:t>
            </a:r>
          </a:p>
          <a:p>
            <a:pPr marL="457200" indent="-457200"/>
            <a:r>
              <a:rPr lang="en-US" sz="2000">
                <a:latin typeface="Aptos"/>
                <a:ea typeface="+mn-lt"/>
                <a:cs typeface="+mn-lt"/>
              </a:rPr>
              <a:t>A simulation-based RL framework that learns how to move a robotic arm to assist with daily tasks.</a:t>
            </a:r>
          </a:p>
          <a:p>
            <a:pPr marL="457200" indent="-457200"/>
            <a:r>
              <a:rPr lang="en-US" sz="2000">
                <a:latin typeface="Aptos"/>
                <a:ea typeface="+mn-lt"/>
                <a:cs typeface="+mn-lt"/>
              </a:rPr>
              <a:t>Goal: smooth, responsive, and energy-efficient assistance.</a:t>
            </a:r>
            <a:endParaRPr lang="en-US" sz="2000">
              <a:latin typeface="Aptos"/>
            </a:endParaRPr>
          </a:p>
          <a:p>
            <a:endParaRPr lang="en-US" sz="2000">
              <a:latin typeface="Aptos"/>
            </a:endParaRPr>
          </a:p>
          <a:p>
            <a:endParaRPr lang="en-US" sz="2000">
              <a:latin typeface="Aptos"/>
              <a:ea typeface="+mn-lt"/>
              <a:cs typeface="+mn-lt"/>
            </a:endParaRPr>
          </a:p>
          <a:p>
            <a:pPr marL="457200" lvl="1" indent="0">
              <a:buNone/>
            </a:pPr>
            <a:endParaRPr lang="en-US" sz="2000">
              <a:latin typeface="Aptos"/>
              <a:ea typeface="+mn-lt"/>
              <a:cs typeface="+mn-lt"/>
            </a:endParaRPr>
          </a:p>
        </p:txBody>
      </p:sp>
      <p:pic>
        <p:nvPicPr>
          <p:cNvPr id="5" name="Picture 4" descr="A computer generated image of a robot&#10;&#10;AI-generated content may be incorrect.">
            <a:extLst>
              <a:ext uri="{FF2B5EF4-FFF2-40B4-BE49-F238E27FC236}">
                <a16:creationId xmlns:a16="http://schemas.microsoft.com/office/drawing/2014/main" id="{C523EF22-B185-7CCC-5DE9-A407EB4C7259}"/>
              </a:ext>
            </a:extLst>
          </p:cNvPr>
          <p:cNvPicPr>
            <a:picLocks noChangeAspect="1"/>
          </p:cNvPicPr>
          <p:nvPr/>
        </p:nvPicPr>
        <p:blipFill>
          <a:blip r:embed="rId3"/>
          <a:stretch>
            <a:fillRect/>
          </a:stretch>
        </p:blipFill>
        <p:spPr>
          <a:xfrm>
            <a:off x="7679766" y="860197"/>
            <a:ext cx="3712869" cy="2088488"/>
          </a:xfrm>
          <a:prstGeom prst="rect">
            <a:avLst/>
          </a:prstGeom>
        </p:spPr>
      </p:pic>
      <p:pic>
        <p:nvPicPr>
          <p:cNvPr id="4" name="Picture 3" descr="A diagram of a machine learning process&#10;&#10;AI-generated content may be incorrect.">
            <a:extLst>
              <a:ext uri="{FF2B5EF4-FFF2-40B4-BE49-F238E27FC236}">
                <a16:creationId xmlns:a16="http://schemas.microsoft.com/office/drawing/2014/main" id="{39572DC4-8E10-D19A-F913-D3092D045EB3}"/>
              </a:ext>
            </a:extLst>
          </p:cNvPr>
          <p:cNvPicPr>
            <a:picLocks noChangeAspect="1"/>
          </p:cNvPicPr>
          <p:nvPr/>
        </p:nvPicPr>
        <p:blipFill>
          <a:blip r:embed="rId4"/>
          <a:stretch>
            <a:fillRect/>
          </a:stretch>
        </p:blipFill>
        <p:spPr>
          <a:xfrm>
            <a:off x="7874789" y="3375824"/>
            <a:ext cx="3294111" cy="2243263"/>
          </a:xfrm>
          <a:prstGeom prst="rect">
            <a:avLst/>
          </a:prstGeom>
        </p:spPr>
      </p:pic>
      <p:sp>
        <p:nvSpPr>
          <p:cNvPr id="18" name="Rectangle 17">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7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6AB5F-06D5-EFA9-5884-DFF7DA4CFDD8}"/>
              </a:ext>
            </a:extLst>
          </p:cNvPr>
          <p:cNvSpPr>
            <a:spLocks noGrp="1"/>
          </p:cNvSpPr>
          <p:nvPr>
            <p:ph type="title"/>
          </p:nvPr>
        </p:nvSpPr>
        <p:spPr>
          <a:xfrm>
            <a:off x="761803" y="350196"/>
            <a:ext cx="4646904" cy="1624520"/>
          </a:xfrm>
        </p:spPr>
        <p:txBody>
          <a:bodyPr anchor="ctr">
            <a:normAutofit/>
          </a:bodyPr>
          <a:lstStyle/>
          <a:p>
            <a:r>
              <a:rPr lang="en-US" sz="4000">
                <a:latin typeface="Aptos"/>
                <a:ea typeface="+mj-lt"/>
                <a:cs typeface="+mj-lt"/>
              </a:rPr>
              <a:t>What the System Will Do</a:t>
            </a:r>
            <a:endParaRPr lang="en-US" sz="4000">
              <a:latin typeface="Aptos"/>
            </a:endParaRPr>
          </a:p>
        </p:txBody>
      </p:sp>
      <p:sp>
        <p:nvSpPr>
          <p:cNvPr id="3" name="Content Placeholder 2">
            <a:extLst>
              <a:ext uri="{FF2B5EF4-FFF2-40B4-BE49-F238E27FC236}">
                <a16:creationId xmlns:a16="http://schemas.microsoft.com/office/drawing/2014/main" id="{13AF87CB-F966-E8F8-45A4-38DFFD515FEF}"/>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2000">
                <a:latin typeface="Aptos"/>
                <a:ea typeface="+mn-lt"/>
                <a:cs typeface="+mn-lt"/>
              </a:rPr>
              <a:t>Train on tasks like shaking hands using RL algorithms</a:t>
            </a:r>
          </a:p>
          <a:p>
            <a:r>
              <a:rPr lang="en-US" sz="2000">
                <a:latin typeface="Aptos"/>
                <a:ea typeface="+mn-lt"/>
                <a:cs typeface="+mn-lt"/>
              </a:rPr>
              <a:t>Detect objects in the environment via YOLO</a:t>
            </a:r>
            <a:endParaRPr lang="en-US" sz="2000">
              <a:latin typeface="Aptos"/>
            </a:endParaRPr>
          </a:p>
          <a:p>
            <a:r>
              <a:rPr lang="en-US" sz="2000">
                <a:latin typeface="Aptos"/>
                <a:ea typeface="+mn-lt"/>
                <a:cs typeface="+mn-lt"/>
              </a:rPr>
              <a:t>Adapt to the environment using proprioceptive and visual input</a:t>
            </a:r>
            <a:endParaRPr lang="en-US" sz="2000">
              <a:latin typeface="Aptos"/>
            </a:endParaRPr>
          </a:p>
          <a:p>
            <a:r>
              <a:rPr lang="en-US" sz="2000">
                <a:latin typeface="Aptos"/>
                <a:ea typeface="+mn-lt"/>
                <a:cs typeface="+mn-lt"/>
              </a:rPr>
              <a:t>Deploy</a:t>
            </a:r>
            <a:r>
              <a:rPr lang="en-US" sz="2000">
                <a:latin typeface="Aptos"/>
              </a:rPr>
              <a:t> to</a:t>
            </a:r>
            <a:r>
              <a:rPr lang="en-US" sz="2000">
                <a:latin typeface="Aptos"/>
                <a:ea typeface="+mn-lt"/>
                <a:cs typeface="+mn-lt"/>
              </a:rPr>
              <a:t> embedded hardware</a:t>
            </a:r>
            <a:r>
              <a:rPr lang="en-US" sz="2000">
                <a:latin typeface="Aptos"/>
              </a:rPr>
              <a:t> for real-time control</a:t>
            </a:r>
          </a:p>
          <a:p>
            <a:endParaRPr lang="en-US" sz="2000">
              <a:latin typeface="Aptos"/>
            </a:endParaRPr>
          </a:p>
          <a:p>
            <a:endParaRPr lang="en-US" sz="2000">
              <a:latin typeface="Aptos"/>
            </a:endParaRPr>
          </a:p>
        </p:txBody>
      </p:sp>
      <p:pic>
        <p:nvPicPr>
          <p:cNvPr id="7" name="Graphic 6">
            <a:extLst>
              <a:ext uri="{FF2B5EF4-FFF2-40B4-BE49-F238E27FC236}">
                <a16:creationId xmlns:a16="http://schemas.microsoft.com/office/drawing/2014/main" id="{F28C9F18-5E94-7E00-573D-1A106AD2B5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8928" y="-2452"/>
            <a:ext cx="5478054" cy="6864790"/>
          </a:xfrm>
          <a:prstGeom prst="rect">
            <a:avLst/>
          </a:prstGeom>
        </p:spPr>
      </p:pic>
    </p:spTree>
    <p:extLst>
      <p:ext uri="{BB962C8B-B14F-4D97-AF65-F5344CB8AC3E}">
        <p14:creationId xmlns:p14="http://schemas.microsoft.com/office/powerpoint/2010/main" val="2401667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E9D0C-F694-964B-D316-8F74267CD019}"/>
              </a:ext>
            </a:extLst>
          </p:cNvPr>
          <p:cNvSpPr>
            <a:spLocks noGrp="1"/>
          </p:cNvSpPr>
          <p:nvPr>
            <p:ph type="title"/>
          </p:nvPr>
        </p:nvSpPr>
        <p:spPr>
          <a:xfrm>
            <a:off x="761800" y="152401"/>
            <a:ext cx="5334197" cy="1708242"/>
          </a:xfrm>
        </p:spPr>
        <p:txBody>
          <a:bodyPr anchor="ctr">
            <a:normAutofit/>
          </a:bodyPr>
          <a:lstStyle/>
          <a:p>
            <a:r>
              <a:rPr lang="en-US" sz="4000">
                <a:latin typeface="Aptos"/>
                <a:ea typeface="+mj-lt"/>
                <a:cs typeface="+mj-lt"/>
              </a:rPr>
              <a:t>Roadmap</a:t>
            </a:r>
            <a:endParaRPr lang="en-US" sz="4000">
              <a:latin typeface="Aptos"/>
            </a:endParaRPr>
          </a:p>
        </p:txBody>
      </p:sp>
      <p:sp>
        <p:nvSpPr>
          <p:cNvPr id="3" name="Content Placeholder 2">
            <a:extLst>
              <a:ext uri="{FF2B5EF4-FFF2-40B4-BE49-F238E27FC236}">
                <a16:creationId xmlns:a16="http://schemas.microsoft.com/office/drawing/2014/main" id="{D50872E5-F6E8-D5AD-87A7-4FD8498221F9}"/>
              </a:ext>
            </a:extLst>
          </p:cNvPr>
          <p:cNvSpPr>
            <a:spLocks noGrp="1"/>
          </p:cNvSpPr>
          <p:nvPr>
            <p:ph idx="1"/>
          </p:nvPr>
        </p:nvSpPr>
        <p:spPr>
          <a:xfrm>
            <a:off x="761800" y="2312200"/>
            <a:ext cx="5334197" cy="3769835"/>
          </a:xfrm>
        </p:spPr>
        <p:txBody>
          <a:bodyPr vert="horz" lIns="91440" tIns="45720" rIns="91440" bIns="45720" rtlCol="0" anchor="ctr">
            <a:noAutofit/>
          </a:bodyPr>
          <a:lstStyle/>
          <a:p>
            <a:pPr marL="0" indent="0">
              <a:buNone/>
            </a:pPr>
            <a:r>
              <a:rPr lang="en-US" sz="1400"/>
              <a:t>1:  Start Small</a:t>
            </a:r>
          </a:p>
          <a:p>
            <a:pPr marL="685800"/>
            <a:r>
              <a:rPr lang="en-US" sz="1400"/>
              <a:t>Simple robots and tasks</a:t>
            </a:r>
          </a:p>
          <a:p>
            <a:pPr marL="685800"/>
            <a:r>
              <a:rPr lang="en-US" sz="1400"/>
              <a:t>Experiment with different algorithms</a:t>
            </a:r>
          </a:p>
          <a:p>
            <a:pPr marL="685800"/>
            <a:r>
              <a:rPr lang="en-US" sz="1400"/>
              <a:t>Biweekly meetings with the clients</a:t>
            </a:r>
          </a:p>
          <a:p>
            <a:pPr marL="685800"/>
            <a:r>
              <a:rPr lang="en-US" sz="1400"/>
              <a:t>Build iterative drafts</a:t>
            </a:r>
          </a:p>
          <a:p>
            <a:pPr marL="0" indent="0">
              <a:buNone/>
            </a:pPr>
            <a:r>
              <a:rPr lang="en-US" sz="1400"/>
              <a:t>2:  Schematic Specific Build</a:t>
            </a:r>
          </a:p>
          <a:p>
            <a:pPr marL="685800"/>
            <a:r>
              <a:rPr lang="en-US" sz="1400">
                <a:ea typeface="+mn-lt"/>
                <a:cs typeface="+mn-lt"/>
              </a:rPr>
              <a:t>Ready for deployment to hardware counterpart</a:t>
            </a:r>
          </a:p>
          <a:p>
            <a:pPr marL="0" indent="0">
              <a:buNone/>
            </a:pPr>
            <a:r>
              <a:rPr lang="en-US" sz="1400">
                <a:ea typeface="+mn-lt"/>
                <a:cs typeface="+mn-lt"/>
              </a:rPr>
              <a:t>3:  Develop the Full Framework</a:t>
            </a:r>
          </a:p>
          <a:p>
            <a:pPr marL="685800">
              <a:buFont typeface="Arial"/>
              <a:buChar char="•"/>
            </a:pPr>
            <a:r>
              <a:rPr lang="en-US" sz="1400">
                <a:ea typeface="+mn-lt"/>
                <a:cs typeface="+mn-lt"/>
              </a:rPr>
              <a:t>Add a layer of abstraction</a:t>
            </a:r>
          </a:p>
          <a:p>
            <a:pPr marL="685800">
              <a:buFont typeface="Arial"/>
              <a:buChar char="•"/>
            </a:pPr>
            <a:r>
              <a:rPr lang="en-US" sz="1400">
                <a:ea typeface="+mn-lt"/>
                <a:cs typeface="+mn-lt"/>
              </a:rPr>
              <a:t>Simple to add tasks</a:t>
            </a:r>
          </a:p>
          <a:p>
            <a:pPr marL="0" indent="0">
              <a:buNone/>
            </a:pPr>
            <a:r>
              <a:rPr lang="en-US" sz="1400">
                <a:ea typeface="+mn-lt"/>
                <a:cs typeface="+mn-lt"/>
              </a:rPr>
              <a:t>Key Technical Investigations:</a:t>
            </a:r>
            <a:endParaRPr lang="en-US" sz="1400"/>
          </a:p>
          <a:p>
            <a:pPr marL="685800"/>
            <a:r>
              <a:rPr lang="en-US" sz="1400"/>
              <a:t>Sim-to-Real transfer</a:t>
            </a:r>
          </a:p>
          <a:p>
            <a:pPr marL="685800"/>
            <a:r>
              <a:rPr lang="en-US" sz="1400"/>
              <a:t>Safety and impedance control</a:t>
            </a:r>
          </a:p>
          <a:p>
            <a:pPr marL="685800"/>
            <a:r>
              <a:rPr lang="en-US" sz="1400"/>
              <a:t>Complex Task Training on HPC Cluster</a:t>
            </a:r>
          </a:p>
          <a:p>
            <a:pPr marL="971550" lvl="1" indent="-514350"/>
            <a:endParaRPr lang="en-US" sz="1000"/>
          </a:p>
          <a:p>
            <a:pPr marL="0" indent="0">
              <a:buNone/>
            </a:pPr>
            <a:endParaRPr lang="en-US" sz="1000"/>
          </a:p>
        </p:txBody>
      </p:sp>
      <p:pic>
        <p:nvPicPr>
          <p:cNvPr id="30" name="Picture 29" descr="Top view of cubes connected with black lines">
            <a:extLst>
              <a:ext uri="{FF2B5EF4-FFF2-40B4-BE49-F238E27FC236}">
                <a16:creationId xmlns:a16="http://schemas.microsoft.com/office/drawing/2014/main" id="{1FE352AF-AF14-C80C-2E6B-479255C83700}"/>
              </a:ext>
            </a:extLst>
          </p:cNvPr>
          <p:cNvPicPr>
            <a:picLocks noChangeAspect="1"/>
          </p:cNvPicPr>
          <p:nvPr/>
        </p:nvPicPr>
        <p:blipFill>
          <a:blip r:embed="rId2"/>
          <a:srcRect l="26032" r="15726" b="2"/>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91158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2DFB-0B23-3712-D868-0021D63540B7}"/>
              </a:ext>
            </a:extLst>
          </p:cNvPr>
          <p:cNvSpPr>
            <a:spLocks noGrp="1"/>
          </p:cNvSpPr>
          <p:nvPr>
            <p:ph type="title"/>
          </p:nvPr>
        </p:nvSpPr>
        <p:spPr>
          <a:xfrm>
            <a:off x="5868557" y="1138036"/>
            <a:ext cx="5444382" cy="1402470"/>
          </a:xfrm>
        </p:spPr>
        <p:txBody>
          <a:bodyPr anchor="t">
            <a:normAutofit/>
          </a:bodyPr>
          <a:lstStyle/>
          <a:p>
            <a:r>
              <a:rPr lang="en-US" sz="3200">
                <a:latin typeface="Aptos"/>
                <a:ea typeface="+mj-lt"/>
                <a:cs typeface="+mj-lt"/>
              </a:rPr>
              <a:t>Why This Project Matters</a:t>
            </a:r>
            <a:endParaRPr lang="en-US" sz="3200">
              <a:latin typeface="Aptos"/>
            </a:endParaRPr>
          </a:p>
        </p:txBody>
      </p:sp>
      <p:pic>
        <p:nvPicPr>
          <p:cNvPr id="5" name="Picture 4" descr="3D rendering of a robotic arm with fingers half-curled and the index finger pointing out">
            <a:extLst>
              <a:ext uri="{FF2B5EF4-FFF2-40B4-BE49-F238E27FC236}">
                <a16:creationId xmlns:a16="http://schemas.microsoft.com/office/drawing/2014/main" id="{61581F1F-010C-531D-3905-5093A1F03E66}"/>
              </a:ext>
            </a:extLst>
          </p:cNvPr>
          <p:cNvPicPr>
            <a:picLocks noChangeAspect="1"/>
          </p:cNvPicPr>
          <p:nvPr/>
        </p:nvPicPr>
        <p:blipFill>
          <a:blip r:embed="rId2"/>
          <a:srcRect l="13244" r="29760" b="-3"/>
          <a:stretch>
            <a:fillRect/>
          </a:stretch>
        </p:blipFill>
        <p:spPr>
          <a:xfrm>
            <a:off x="-1" y="10"/>
            <a:ext cx="5194311"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70563A-D0C7-BB69-2F78-127B02D2F567}"/>
              </a:ext>
            </a:extLst>
          </p:cNvPr>
          <p:cNvSpPr>
            <a:spLocks noGrp="1"/>
          </p:cNvSpPr>
          <p:nvPr>
            <p:ph idx="1"/>
          </p:nvPr>
        </p:nvSpPr>
        <p:spPr>
          <a:xfrm>
            <a:off x="5868557" y="2551176"/>
            <a:ext cx="5444382" cy="3591207"/>
          </a:xfrm>
        </p:spPr>
        <p:txBody>
          <a:bodyPr vert="horz" lIns="91440" tIns="45720" rIns="91440" bIns="45720" rtlCol="0" anchor="t">
            <a:normAutofit/>
          </a:bodyPr>
          <a:lstStyle/>
          <a:p>
            <a:r>
              <a:rPr lang="en-US" sz="2000">
                <a:ea typeface="+mn-lt"/>
                <a:cs typeface="+mn-lt"/>
              </a:rPr>
              <a:t>Studies show that robot assisted rehabilitation is proven to be effective in regaining upper limb control</a:t>
            </a:r>
          </a:p>
          <a:p>
            <a:r>
              <a:rPr lang="en-US" sz="2000">
                <a:ea typeface="+mn-lt"/>
                <a:cs typeface="+mn-lt"/>
              </a:rPr>
              <a:t> Team REACH is creating an RL-based framework to power wearable robotic arms for stroke rehab</a:t>
            </a:r>
            <a:endParaRPr lang="en-US" sz="2000"/>
          </a:p>
          <a:p>
            <a:r>
              <a:rPr lang="en-US" sz="2000"/>
              <a:t>Our work could improve safety, adaptability, and independence for people with upper-limb disabilities</a:t>
            </a:r>
          </a:p>
          <a:p>
            <a:endParaRPr lang="en-US" sz="2000"/>
          </a:p>
          <a:p>
            <a:endParaRPr lang="en-US" sz="2000"/>
          </a:p>
          <a:p>
            <a:endParaRPr lang="en-US" sz="2000"/>
          </a:p>
        </p:txBody>
      </p:sp>
    </p:spTree>
    <p:extLst>
      <p:ext uri="{BB962C8B-B14F-4D97-AF65-F5344CB8AC3E}">
        <p14:creationId xmlns:p14="http://schemas.microsoft.com/office/powerpoint/2010/main" val="162224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3BB084-6D28-3F64-C69C-502B4C23C099}"/>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9BF03D-1F47-75C4-0B5F-7AF293B72237}"/>
              </a:ext>
            </a:extLst>
          </p:cNvPr>
          <p:cNvSpPr txBox="1"/>
          <p:nvPr/>
        </p:nvSpPr>
        <p:spPr>
          <a:xfrm>
            <a:off x="823442" y="921715"/>
            <a:ext cx="5163022" cy="263599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a:solidFill>
                  <a:schemeClr val="tx1"/>
                </a:solidFill>
                <a:latin typeface="+mj-lt"/>
                <a:ea typeface="+mj-ea"/>
                <a:cs typeface="+mj-cs"/>
              </a:rPr>
              <a:t>Thank You</a:t>
            </a:r>
          </a:p>
          <a:p>
            <a:pPr>
              <a:lnSpc>
                <a:spcPct val="90000"/>
              </a:lnSpc>
              <a:spcBef>
                <a:spcPct val="0"/>
              </a:spcBef>
              <a:spcAft>
                <a:spcPts val="600"/>
              </a:spcAft>
            </a:pPr>
            <a:r>
              <a:rPr lang="en-US" sz="4800" kern="1200">
                <a:solidFill>
                  <a:schemeClr val="tx1"/>
                </a:solidFill>
                <a:latin typeface="+mj-lt"/>
                <a:ea typeface="+mj-ea"/>
                <a:cs typeface="+mj-cs"/>
              </a:rPr>
              <a:t>Any questions?</a:t>
            </a:r>
          </a:p>
        </p:txBody>
      </p:sp>
      <p:sp>
        <p:nvSpPr>
          <p:cNvPr id="36" name="Rectangle 35">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583FD82-667A-7276-1515-A8F0216DB69B}"/>
              </a:ext>
            </a:extLst>
          </p:cNvPr>
          <p:cNvSpPr>
            <a:spLocks noGrp="1"/>
          </p:cNvSpPr>
          <p:nvPr>
            <p:ph type="subTitle" idx="1"/>
          </p:nvPr>
        </p:nvSpPr>
        <p:spPr>
          <a:xfrm>
            <a:off x="823442" y="4541263"/>
            <a:ext cx="4662957" cy="1395022"/>
          </a:xfrm>
        </p:spPr>
        <p:txBody>
          <a:bodyPr vert="horz" lIns="91440" tIns="45720" rIns="91440" bIns="45720" rtlCol="0" anchor="t">
            <a:normAutofit/>
          </a:bodyPr>
          <a:lstStyle/>
          <a:p>
            <a:pPr algn="l"/>
            <a:endParaRPr lang="en-US" kern="1200">
              <a:solidFill>
                <a:srgbClr val="FFFFFF"/>
              </a:solidFill>
              <a:latin typeface="+mn-lt"/>
              <a:ea typeface="+mn-ea"/>
              <a:cs typeface="+mn-cs"/>
            </a:endParaRPr>
          </a:p>
          <a:p>
            <a:pPr algn="l"/>
            <a:endParaRPr lang="en-US" kern="1200">
              <a:solidFill>
                <a:srgbClr val="FFFFFF"/>
              </a:solidFill>
              <a:latin typeface="+mn-lt"/>
              <a:ea typeface="+mn-ea"/>
              <a:cs typeface="+mn-cs"/>
            </a:endParaRPr>
          </a:p>
        </p:txBody>
      </p:sp>
      <p:pic>
        <p:nvPicPr>
          <p:cNvPr id="5" name="Graphic 4">
            <a:extLst>
              <a:ext uri="{FF2B5EF4-FFF2-40B4-BE49-F238E27FC236}">
                <a16:creationId xmlns:a16="http://schemas.microsoft.com/office/drawing/2014/main" id="{539A0596-FF04-11DD-78D4-5298F3FF35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62001" y="277489"/>
            <a:ext cx="5163022" cy="5163022"/>
          </a:xfrm>
          <a:prstGeom prst="rect">
            <a:avLst/>
          </a:prstGeom>
        </p:spPr>
      </p:pic>
      <p:sp>
        <p:nvSpPr>
          <p:cNvPr id="42" name="Rectangle 4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27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2</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Helping People Regain Independence Through Intelligent Robotics</vt:lpstr>
      <vt:lpstr>The Biomechatronics Lab &amp; The Challenge</vt:lpstr>
      <vt:lpstr>Building a Smart Control Framework with Reinforcement Learning</vt:lpstr>
      <vt:lpstr>What the System Will Do</vt:lpstr>
      <vt:lpstr>Roadmap</vt:lpstr>
      <vt:lpstr>Why This Project Matters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REACH Reinforcement-learning for Enhanced Arm Control in Humans</dc:title>
  <dc:creator/>
  <cp:revision>1</cp:revision>
  <dcterms:created xsi:type="dcterms:W3CDTF">2025-09-21T18:40:00Z</dcterms:created>
  <dcterms:modified xsi:type="dcterms:W3CDTF">2025-09-26T19:56:58Z</dcterms:modified>
</cp:coreProperties>
</file>