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5590" autoAdjust="0"/>
  </p:normalViewPr>
  <p:slideViewPr>
    <p:cSldViewPr snapToGrid="0">
      <p:cViewPr>
        <p:scale>
          <a:sx n="74" d="100"/>
          <a:sy n="74" d="100"/>
        </p:scale>
        <p:origin x="982" y="4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lattion" userId="01e6603d9a96cd4a" providerId="LiveId" clId="{C66655C9-FAD9-4336-AFC4-4431855EEF01}"/>
    <pc:docChg chg="undo custSel modSld">
      <pc:chgData name="lucas lattion" userId="01e6603d9a96cd4a" providerId="LiveId" clId="{C66655C9-FAD9-4336-AFC4-4431855EEF01}" dt="2023-10-10T08:30:43.079" v="52"/>
      <pc:docMkLst>
        <pc:docMk/>
      </pc:docMkLst>
      <pc:sldChg chg="addSp delSp modSp mod">
        <pc:chgData name="lucas lattion" userId="01e6603d9a96cd4a" providerId="LiveId" clId="{C66655C9-FAD9-4336-AFC4-4431855EEF01}" dt="2023-10-10T08:24:52.741" v="43" actId="1076"/>
        <pc:sldMkLst>
          <pc:docMk/>
          <pc:sldMk cId="1645467631" sldId="256"/>
        </pc:sldMkLst>
        <pc:spChg chg="mod">
          <ac:chgData name="lucas lattion" userId="01e6603d9a96cd4a" providerId="LiveId" clId="{C66655C9-FAD9-4336-AFC4-4431855EEF01}" dt="2023-10-10T08:13:48.500" v="0"/>
          <ac:spMkLst>
            <pc:docMk/>
            <pc:sldMk cId="1645467631" sldId="256"/>
            <ac:spMk id="2" creationId="{22694F86-ABBD-8040-2C0F-389437919153}"/>
          </ac:spMkLst>
        </pc:spChg>
        <pc:spChg chg="mod">
          <ac:chgData name="lucas lattion" userId="01e6603d9a96cd4a" providerId="LiveId" clId="{C66655C9-FAD9-4336-AFC4-4431855EEF01}" dt="2023-10-10T08:22:33.427" v="28" actId="1076"/>
          <ac:spMkLst>
            <pc:docMk/>
            <pc:sldMk cId="1645467631" sldId="256"/>
            <ac:spMk id="3" creationId="{D8E4B2E0-9DBC-408A-62F4-270D94612C47}"/>
          </ac:spMkLst>
        </pc:spChg>
        <pc:spChg chg="add del mod">
          <ac:chgData name="lucas lattion" userId="01e6603d9a96cd4a" providerId="LiveId" clId="{C66655C9-FAD9-4336-AFC4-4431855EEF01}" dt="2023-10-10T08:23:09.586" v="38" actId="478"/>
          <ac:spMkLst>
            <pc:docMk/>
            <pc:sldMk cId="1645467631" sldId="256"/>
            <ac:spMk id="4" creationId="{ADF6B09B-C2F0-0273-4355-3B696AF4DBC4}"/>
          </ac:spMkLst>
        </pc:spChg>
        <pc:picChg chg="add mod">
          <ac:chgData name="lucas lattion" userId="01e6603d9a96cd4a" providerId="LiveId" clId="{C66655C9-FAD9-4336-AFC4-4431855EEF01}" dt="2023-10-10T08:24:52.741" v="43" actId="1076"/>
          <ac:picMkLst>
            <pc:docMk/>
            <pc:sldMk cId="1645467631" sldId="256"/>
            <ac:picMk id="6" creationId="{B79239F3-02C8-9BA1-25ED-9BB5006DBAE7}"/>
          </ac:picMkLst>
        </pc:picChg>
      </pc:sldChg>
      <pc:sldChg chg="addSp delSp modSp mod">
        <pc:chgData name="lucas lattion" userId="01e6603d9a96cd4a" providerId="LiveId" clId="{C66655C9-FAD9-4336-AFC4-4431855EEF01}" dt="2023-10-10T08:30:43.079" v="52"/>
        <pc:sldMkLst>
          <pc:docMk/>
          <pc:sldMk cId="3272429935" sldId="257"/>
        </pc:sldMkLst>
        <pc:spChg chg="mod">
          <ac:chgData name="lucas lattion" userId="01e6603d9a96cd4a" providerId="LiveId" clId="{C66655C9-FAD9-4336-AFC4-4431855EEF01}" dt="2023-10-10T08:13:48.500" v="0"/>
          <ac:spMkLst>
            <pc:docMk/>
            <pc:sldMk cId="3272429935" sldId="257"/>
            <ac:spMk id="2" creationId="{7F79370D-46B3-292F-43E0-6071665583F2}"/>
          </ac:spMkLst>
        </pc:spChg>
        <pc:spChg chg="mod">
          <ac:chgData name="lucas lattion" userId="01e6603d9a96cd4a" providerId="LiveId" clId="{C66655C9-FAD9-4336-AFC4-4431855EEF01}" dt="2023-10-10T08:13:48.500" v="0"/>
          <ac:spMkLst>
            <pc:docMk/>
            <pc:sldMk cId="3272429935" sldId="257"/>
            <ac:spMk id="3" creationId="{499B32BF-006D-006D-B8B6-3C7018EE1DE9}"/>
          </ac:spMkLst>
        </pc:spChg>
        <pc:spChg chg="del mod">
          <ac:chgData name="lucas lattion" userId="01e6603d9a96cd4a" providerId="LiveId" clId="{C66655C9-FAD9-4336-AFC4-4431855EEF01}" dt="2023-10-10T08:30:43.079" v="52"/>
          <ac:spMkLst>
            <pc:docMk/>
            <pc:sldMk cId="3272429935" sldId="257"/>
            <ac:spMk id="8" creationId="{25CF5E84-A6D7-850F-F6FE-69FECD46D6EB}"/>
          </ac:spMkLst>
        </pc:spChg>
        <pc:picChg chg="add del mod">
          <ac:chgData name="lucas lattion" userId="01e6603d9a96cd4a" providerId="LiveId" clId="{C66655C9-FAD9-4336-AFC4-4431855EEF01}" dt="2023-10-10T08:25:21.381" v="45"/>
          <ac:picMkLst>
            <pc:docMk/>
            <pc:sldMk cId="3272429935" sldId="257"/>
            <ac:picMk id="5" creationId="{D5ADD441-D1DD-5C85-87EF-81939BB7E7B6}"/>
          </ac:picMkLst>
        </pc:picChg>
        <pc:picChg chg="add mod">
          <ac:chgData name="lucas lattion" userId="01e6603d9a96cd4a" providerId="LiveId" clId="{C66655C9-FAD9-4336-AFC4-4431855EEF01}" dt="2023-10-10T08:25:40.553" v="46"/>
          <ac:picMkLst>
            <pc:docMk/>
            <pc:sldMk cId="3272429935" sldId="257"/>
            <ac:picMk id="6" creationId="{795C0A4F-29E6-B06B-68B9-B875335B60DB}"/>
          </ac:picMkLst>
        </pc:picChg>
      </pc:sldChg>
      <pc:sldChg chg="addSp delSp modSp">
        <pc:chgData name="lucas lattion" userId="01e6603d9a96cd4a" providerId="LiveId" clId="{C66655C9-FAD9-4336-AFC4-4431855EEF01}" dt="2023-10-10T08:30:43.079" v="52"/>
        <pc:sldMkLst>
          <pc:docMk/>
          <pc:sldMk cId="510049469" sldId="258"/>
        </pc:sldMkLst>
        <pc:spChg chg="mod">
          <ac:chgData name="lucas lattion" userId="01e6603d9a96cd4a" providerId="LiveId" clId="{C66655C9-FAD9-4336-AFC4-4431855EEF01}" dt="2023-10-10T08:18:20.768" v="16" actId="20577"/>
          <ac:spMkLst>
            <pc:docMk/>
            <pc:sldMk cId="510049469" sldId="258"/>
            <ac:spMk id="2" creationId="{A74AD4CC-03E1-CED0-3A4B-9EC9DD537783}"/>
          </ac:spMkLst>
        </pc:spChg>
        <pc:spChg chg="mod">
          <ac:chgData name="lucas lattion" userId="01e6603d9a96cd4a" providerId="LiveId" clId="{C66655C9-FAD9-4336-AFC4-4431855EEF01}" dt="2023-10-10T08:13:48.500" v="0"/>
          <ac:spMkLst>
            <pc:docMk/>
            <pc:sldMk cId="510049469" sldId="258"/>
            <ac:spMk id="3" creationId="{579CE518-BA0C-6857-5A2E-39B100C4DD32}"/>
          </ac:spMkLst>
        </pc:spChg>
        <pc:spChg chg="del">
          <ac:chgData name="lucas lattion" userId="01e6603d9a96cd4a" providerId="LiveId" clId="{C66655C9-FAD9-4336-AFC4-4431855EEF01}" dt="2023-10-10T08:30:43.079" v="52"/>
          <ac:spMkLst>
            <pc:docMk/>
            <pc:sldMk cId="510049469" sldId="258"/>
            <ac:spMk id="7" creationId="{7899F011-75D5-E001-42FD-29E6D5D1A077}"/>
          </ac:spMkLst>
        </pc:spChg>
        <pc:picChg chg="add mod">
          <ac:chgData name="lucas lattion" userId="01e6603d9a96cd4a" providerId="LiveId" clId="{C66655C9-FAD9-4336-AFC4-4431855EEF01}" dt="2023-10-10T08:25:44.446" v="47"/>
          <ac:picMkLst>
            <pc:docMk/>
            <pc:sldMk cId="510049469" sldId="258"/>
            <ac:picMk id="5" creationId="{6EBA0221-239F-43D7-F38F-DF9B1FA8ECEF}"/>
          </ac:picMkLst>
        </pc:picChg>
      </pc:sldChg>
      <pc:sldChg chg="addSp delSp modSp mod">
        <pc:chgData name="lucas lattion" userId="01e6603d9a96cd4a" providerId="LiveId" clId="{C66655C9-FAD9-4336-AFC4-4431855EEF01}" dt="2023-10-10T08:30:43.079" v="52"/>
        <pc:sldMkLst>
          <pc:docMk/>
          <pc:sldMk cId="2066805777" sldId="259"/>
        </pc:sldMkLst>
        <pc:spChg chg="mod">
          <ac:chgData name="lucas lattion" userId="01e6603d9a96cd4a" providerId="LiveId" clId="{C66655C9-FAD9-4336-AFC4-4431855EEF01}" dt="2023-10-10T08:22:01.942" v="25" actId="313"/>
          <ac:spMkLst>
            <pc:docMk/>
            <pc:sldMk cId="2066805777" sldId="259"/>
            <ac:spMk id="2" creationId="{423E9029-2949-029E-C7AC-74A9A0EFA3A8}"/>
          </ac:spMkLst>
        </pc:spChg>
        <pc:spChg chg="mod">
          <ac:chgData name="lucas lattion" userId="01e6603d9a96cd4a" providerId="LiveId" clId="{C66655C9-FAD9-4336-AFC4-4431855EEF01}" dt="2023-10-10T08:19:54.152" v="24" actId="313"/>
          <ac:spMkLst>
            <pc:docMk/>
            <pc:sldMk cId="2066805777" sldId="259"/>
            <ac:spMk id="3" creationId="{469AB59E-6295-ECEF-26C6-B35FEB32FE45}"/>
          </ac:spMkLst>
        </pc:spChg>
        <pc:spChg chg="del">
          <ac:chgData name="lucas lattion" userId="01e6603d9a96cd4a" providerId="LiveId" clId="{C66655C9-FAD9-4336-AFC4-4431855EEF01}" dt="2023-10-10T08:30:43.079" v="52"/>
          <ac:spMkLst>
            <pc:docMk/>
            <pc:sldMk cId="2066805777" sldId="259"/>
            <ac:spMk id="6" creationId="{AF5CDD98-4844-27E5-810F-1ED6BCE590EC}"/>
          </ac:spMkLst>
        </pc:spChg>
        <pc:picChg chg="add mod">
          <ac:chgData name="lucas lattion" userId="01e6603d9a96cd4a" providerId="LiveId" clId="{C66655C9-FAD9-4336-AFC4-4431855EEF01}" dt="2023-10-10T08:25:45.677" v="48"/>
          <ac:picMkLst>
            <pc:docMk/>
            <pc:sldMk cId="2066805777" sldId="259"/>
            <ac:picMk id="4" creationId="{76DA50A0-F4D2-B3FD-FCA9-6C25A35E5FE7}"/>
          </ac:picMkLst>
        </pc:picChg>
      </pc:sldChg>
      <pc:sldChg chg="addSp delSp modSp mod modClrScheme chgLayout">
        <pc:chgData name="lucas lattion" userId="01e6603d9a96cd4a" providerId="LiveId" clId="{C66655C9-FAD9-4336-AFC4-4431855EEF01}" dt="2023-10-10T08:30:43.079" v="52"/>
        <pc:sldMkLst>
          <pc:docMk/>
          <pc:sldMk cId="2143776566" sldId="260"/>
        </pc:sldMkLst>
        <pc:spChg chg="mod ord">
          <ac:chgData name="lucas lattion" userId="01e6603d9a96cd4a" providerId="LiveId" clId="{C66655C9-FAD9-4336-AFC4-4431855EEF01}" dt="2023-10-10T08:19:38.683" v="22" actId="122"/>
          <ac:spMkLst>
            <pc:docMk/>
            <pc:sldMk cId="2143776566" sldId="260"/>
            <ac:spMk id="2" creationId="{8D92420E-D3CC-322B-2D3F-FCA93C209A5E}"/>
          </ac:spMkLst>
        </pc:spChg>
        <pc:spChg chg="del mod">
          <ac:chgData name="lucas lattion" userId="01e6603d9a96cd4a" providerId="LiveId" clId="{C66655C9-FAD9-4336-AFC4-4431855EEF01}" dt="2023-10-10T08:19:00.420" v="17" actId="478"/>
          <ac:spMkLst>
            <pc:docMk/>
            <pc:sldMk cId="2143776566" sldId="260"/>
            <ac:spMk id="3" creationId="{08AB0D1C-E836-11D8-25D2-44F45BB10758}"/>
          </ac:spMkLst>
        </pc:spChg>
        <pc:spChg chg="add del mod ord">
          <ac:chgData name="lucas lattion" userId="01e6603d9a96cd4a" providerId="LiveId" clId="{C66655C9-FAD9-4336-AFC4-4431855EEF01}" dt="2023-10-10T08:19:27.142" v="21" actId="478"/>
          <ac:spMkLst>
            <pc:docMk/>
            <pc:sldMk cId="2143776566" sldId="260"/>
            <ac:spMk id="4" creationId="{E92F9E1A-7407-2E61-E898-FC858A4A791D}"/>
          </ac:spMkLst>
        </pc:spChg>
        <pc:spChg chg="del">
          <ac:chgData name="lucas lattion" userId="01e6603d9a96cd4a" providerId="LiveId" clId="{C66655C9-FAD9-4336-AFC4-4431855EEF01}" dt="2023-10-10T08:30:43.079" v="52"/>
          <ac:spMkLst>
            <pc:docMk/>
            <pc:sldMk cId="2143776566" sldId="260"/>
            <ac:spMk id="7" creationId="{932CB493-E9EE-BE0F-243F-81CA279EC850}"/>
          </ac:spMkLst>
        </pc:spChg>
        <pc:picChg chg="add mod">
          <ac:chgData name="lucas lattion" userId="01e6603d9a96cd4a" providerId="LiveId" clId="{C66655C9-FAD9-4336-AFC4-4431855EEF01}" dt="2023-10-10T08:25:46.616" v="49"/>
          <ac:picMkLst>
            <pc:docMk/>
            <pc:sldMk cId="2143776566" sldId="260"/>
            <ac:picMk id="5" creationId="{B78B4CAA-3903-BAA4-0E81-DE0EE3190B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C568B-F899-4EA6-AECA-92D3B075DB0B}" type="datetimeFigureOut">
              <a:rPr lang="fr-CH" smtClean="0"/>
              <a:t>10.10.2023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AFC8-78AF-409D-852E-AF1F8D73726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273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1290-4C9E-40DC-BAF7-CED0FBBEF933}" type="datetime1">
              <a:rPr lang="fr-CH" smtClean="0"/>
              <a:t>10.10.2023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59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F287-4D01-4058-BDCB-A72C285DD02B}" type="datetime1">
              <a:rPr lang="fr-CH" smtClean="0"/>
              <a:t>10.10.2023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C326-FA61-46DF-9584-9C6111925C16}" type="datetime1">
              <a:rPr lang="fr-CH" smtClean="0"/>
              <a:t>10.10.2023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10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D42B-7684-48B4-99C8-320F7474DE94}" type="datetime1">
              <a:rPr lang="fr-CH" smtClean="0"/>
              <a:t>10.10.2023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0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094E-7348-48F0-B23E-0393EB464309}" type="datetime1">
              <a:rPr lang="fr-CH" smtClean="0"/>
              <a:t>10.10.2023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71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BBF2-9A79-4593-A6CD-2A34A7637D89}" type="datetime1">
              <a:rPr lang="fr-CH" smtClean="0"/>
              <a:t>10.10.2023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58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DA69-8985-4BBA-BC60-C333C8F1CBAA}" type="datetime1">
              <a:rPr lang="fr-CH" smtClean="0"/>
              <a:t>10.10.2023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24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988-E581-4CDC-B5CE-4B2731FB3706}" type="datetime1">
              <a:rPr lang="fr-CH" smtClean="0"/>
              <a:t>10.10.2023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51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12315-1F02-4B0A-9D60-CD7F1E317032}" type="datetime1">
              <a:rPr lang="fr-CH" smtClean="0"/>
              <a:t>10.10.2023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402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C5AA-AF21-4D20-8EA6-A58A90F3D9C8}" type="datetime1">
              <a:rPr lang="fr-CH" smtClean="0"/>
              <a:t>10.10.2023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87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DA4483B-6BB5-4040-90BB-A5F26601C66E}" type="datetime1">
              <a:rPr lang="fr-CH" smtClean="0"/>
              <a:t>10.10.2023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89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B3B3F-5647-472B-BD53-6D4B9681686F}" type="datetime1">
              <a:rPr lang="fr-CH" smtClean="0"/>
              <a:t>10.10.2023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74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94F86-ABBD-8040-2C0F-3894379191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CLI – Java IO - Maven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E4B2E0-9DBC-408A-62F4-270D94612C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Romain Humair &amp; Lucas Lattion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B79239F3-02C8-9BA1-25ED-9BB5006DB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0215" y="283237"/>
            <a:ext cx="1549273" cy="116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6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79370D-46B3-292F-43E0-60716655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Initial Idea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B32BF-006D-006D-B8B6-3C7018EE1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Main constraint</a:t>
            </a:r>
          </a:p>
          <a:p>
            <a:pPr lvl="1"/>
            <a:r>
              <a:rPr lang="en-GB" noProof="0" dirty="0"/>
              <a:t>Input file</a:t>
            </a:r>
          </a:p>
          <a:p>
            <a:pPr lvl="1"/>
            <a:r>
              <a:rPr lang="en-GB" noProof="0" dirty="0"/>
              <a:t>Output file</a:t>
            </a:r>
          </a:p>
          <a:p>
            <a:pPr lvl="1"/>
            <a:r>
              <a:rPr lang="en-GB" noProof="0" dirty="0"/>
              <a:t>Encoding input and output</a:t>
            </a:r>
          </a:p>
          <a:p>
            <a:pPr marL="0" indent="0">
              <a:buNone/>
            </a:pPr>
            <a:endParaRPr lang="en-GB" noProof="0" dirty="0"/>
          </a:p>
          <a:p>
            <a:r>
              <a:rPr lang="en-GB" noProof="0" dirty="0"/>
              <a:t>Find word in the input file and count them.</a:t>
            </a:r>
          </a:p>
          <a:p>
            <a:endParaRPr lang="en-GB" noProof="0" dirty="0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795C0A4F-29E6-B06B-68B9-B875335B6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0215" y="283237"/>
            <a:ext cx="1549273" cy="116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2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AD4CC-03E1-CED0-3A4B-9EC9DD53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Steps to the Goal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9CE518-BA0C-6857-5A2E-39B100C4D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Started</a:t>
            </a:r>
          </a:p>
          <a:p>
            <a:pPr lvl="1"/>
            <a:r>
              <a:rPr lang="en-GB" noProof="0" dirty="0"/>
              <a:t>Count all the words in the input file</a:t>
            </a:r>
          </a:p>
          <a:p>
            <a:r>
              <a:rPr lang="en-GB" noProof="0" dirty="0"/>
              <a:t>Condition</a:t>
            </a:r>
          </a:p>
          <a:p>
            <a:pPr lvl="1"/>
            <a:r>
              <a:rPr lang="en-GB" noProof="0" dirty="0"/>
              <a:t>Parameter Word (-w or --word)</a:t>
            </a:r>
          </a:p>
          <a:p>
            <a:pPr lvl="1"/>
            <a:r>
              <a:rPr lang="en-GB" noProof="0" dirty="0"/>
              <a:t>List of words separated with a comma</a:t>
            </a:r>
          </a:p>
          <a:p>
            <a:pPr lvl="1"/>
            <a:r>
              <a:rPr lang="en-GB" noProof="0" dirty="0"/>
              <a:t>Count only the given words</a:t>
            </a:r>
          </a:p>
          <a:p>
            <a:r>
              <a:rPr lang="en-GB" noProof="0" dirty="0"/>
              <a:t>Case sensitive</a:t>
            </a:r>
          </a:p>
          <a:p>
            <a:pPr lvl="1"/>
            <a:r>
              <a:rPr lang="en-GB" noProof="0" dirty="0"/>
              <a:t>Command parameter (-c or --case-sensitive)</a:t>
            </a:r>
          </a:p>
          <a:p>
            <a:endParaRPr lang="en-GB" noProof="0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6EBA0221-239F-43D7-F38F-DF9B1FA8E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0215" y="283237"/>
            <a:ext cx="1549273" cy="116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4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E9029-2949-029E-C7AC-74A9A0EF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Additional functionality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9AB59E-6295-ECEF-26C6-B35FEB32F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We added the count but: </a:t>
            </a:r>
          </a:p>
          <a:p>
            <a:r>
              <a:rPr lang="en-GB" noProof="0" dirty="0"/>
              <a:t>The visibility of the founded word was not great.</a:t>
            </a:r>
          </a:p>
          <a:p>
            <a:endParaRPr lang="en-GB" noProof="0" dirty="0"/>
          </a:p>
          <a:p>
            <a:r>
              <a:rPr lang="en-GB" noProof="0" dirty="0"/>
              <a:t>Highlight functionality !</a:t>
            </a:r>
          </a:p>
          <a:p>
            <a:r>
              <a:rPr lang="en-GB" noProof="0" dirty="0"/>
              <a:t>Command parameter (-h or --highlight)</a:t>
            </a:r>
          </a:p>
          <a:p>
            <a:r>
              <a:rPr lang="en-GB" noProof="0" dirty="0"/>
              <a:t>Provide additionally a Markdown output file with the words in bold</a:t>
            </a:r>
          </a:p>
          <a:p>
            <a:endParaRPr lang="en-GB" noProof="0" dirty="0"/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76DA50A0-F4D2-B3FD-FCA9-6C25A35E5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0215" y="283237"/>
            <a:ext cx="1549273" cy="116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0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92420E-D3CC-322B-2D3F-FCA93C20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noProof="0" dirty="0"/>
              <a:t>Demo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B78B4CAA-3903-BAA4-0E81-DE0EE3190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0215" y="283237"/>
            <a:ext cx="1549273" cy="116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7656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118</Words>
  <Application>Microsoft Office PowerPoint</Application>
  <PresentationFormat>Grand écran</PresentationFormat>
  <Paragraphs>26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Galerie</vt:lpstr>
      <vt:lpstr>CLI – Java IO - Maven</vt:lpstr>
      <vt:lpstr>Initial Idea</vt:lpstr>
      <vt:lpstr>Steps to the Goal</vt:lpstr>
      <vt:lpstr>Additional functionality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 – Java IO - Maven</dc:title>
  <dc:creator>lucas lattion</dc:creator>
  <cp:lastModifiedBy>lucas lattion</cp:lastModifiedBy>
  <cp:revision>1</cp:revision>
  <dcterms:created xsi:type="dcterms:W3CDTF">2023-10-10T06:24:15Z</dcterms:created>
  <dcterms:modified xsi:type="dcterms:W3CDTF">2023-10-10T08:33:24Z</dcterms:modified>
</cp:coreProperties>
</file>