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4A3C80-D324-44EE-A2E4-B8B1EB1AEFDA}">
  <a:tblStyle styleId="{B74A3C80-D324-44EE-A2E4-B8B1EB1AE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a9a76e0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a9a76e0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fd0796a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fd0796a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fb6197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fb6197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457fae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457fae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457faed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457faed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457faed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457faed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fb61973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fb61973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a9a76e0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a9a76e0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a9a76e0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a9a76e0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1186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Canadian</a:t>
            </a:r>
            <a:r>
              <a:rPr lang="en"/>
              <a:t> Healthcare Expenditure and Forecast From </a:t>
            </a:r>
            <a:r>
              <a:rPr lang="en"/>
              <a:t>Canadian Institute for Health Information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by Year</a:t>
            </a:r>
            <a:endParaRPr sz="2200"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3" y="572275"/>
            <a:ext cx="8827767" cy="4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Canadian Institute for Health Information Datasets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Forecast by Year</a:t>
            </a:r>
            <a:endParaRPr sz="2200"/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00" y="572284"/>
            <a:ext cx="7969207" cy="4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Forecast by Year</a:t>
            </a:r>
            <a:endParaRPr sz="2200"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21" y="572287"/>
            <a:ext cx="7150557" cy="4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Forecast by Year</a:t>
            </a:r>
            <a:endParaRPr sz="2200"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63" y="572275"/>
            <a:ext cx="7813473" cy="4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Forecast by Year</a:t>
            </a:r>
            <a:endParaRPr sz="2200"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8" y="572285"/>
            <a:ext cx="8300920" cy="45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Forecast by Year</a:t>
            </a:r>
            <a:endParaRPr sz="2200"/>
          </a:p>
        </p:txBody>
      </p:sp>
      <p:graphicFrame>
        <p:nvGraphicFramePr>
          <p:cNvPr id="312" name="Google Shape;312;p19"/>
          <p:cNvGraphicFramePr/>
          <p:nvPr/>
        </p:nvGraphicFramePr>
        <p:xfrm>
          <a:off x="152400" y="7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{B74A3C80-D324-44EE-A2E4-B8B1EB1AEFDA}</a:tableStyleId>
              </a:tblPr>
              <a:tblGrid>
                <a:gridCol w="2901400"/>
                <a:gridCol w="2901400"/>
                <a:gridCol w="2901400"/>
              </a:tblGrid>
              <a:tr h="58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Canadian Healthcare Expenditure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r>
                        <a:rPr lang="en"/>
                        <a:t> Canadian Healthcare Expenditure Per Person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81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$138 Billion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$4783.36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(Population of 38.85 million)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81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2032 Forecast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$213 Billion (54% Increase)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4988.29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(Projected population of 43.7 million by Statistics Canada)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by Year</a:t>
            </a:r>
            <a:endParaRPr sz="2200"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188"/>
            <a:ext cx="9144001" cy="381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4294967295" type="title"/>
          </p:nvPr>
        </p:nvSpPr>
        <p:spPr>
          <a:xfrm>
            <a:off x="152400" y="52675"/>
            <a:ext cx="5685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Health Expenditure by Year</a:t>
            </a:r>
            <a:endParaRPr sz="2200"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5993"/>
            <a:ext cx="9144000" cy="395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