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Lexend ExtraBold"/>
      <p:bold r:id="rId15"/>
    </p:embeddedFont>
    <p:embeddedFont>
      <p:font typeface="Cabin"/>
      <p:regular r:id="rId16"/>
      <p:bold r:id="rId17"/>
      <p:italic r:id="rId18"/>
      <p:boldItalic r:id="rId19"/>
    </p:embeddedFont>
    <p:embeddedFont>
      <p:font typeface="Montserrat"/>
      <p:regular r:id="rId20"/>
      <p:bold r:id="rId21"/>
      <p:italic r:id="rId22"/>
      <p:boldItalic r:id="rId23"/>
    </p:embeddedFont>
    <p:embeddedFont>
      <p:font typeface="Alata"/>
      <p:regular r:id="rId24"/>
    </p:embeddedFont>
    <p:embeddedFont>
      <p:font typeface="PT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Alata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TSans-bold.fntdata"/><Relationship Id="rId25" Type="http://schemas.openxmlformats.org/officeDocument/2006/relationships/font" Target="fonts/PTSans-regular.fntdata"/><Relationship Id="rId28" Type="http://schemas.openxmlformats.org/officeDocument/2006/relationships/font" Target="fonts/PTSans-boldItalic.fntdata"/><Relationship Id="rId27" Type="http://schemas.openxmlformats.org/officeDocument/2006/relationships/font" Target="fonts/PT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LexendExtraBold-bold.fntdata"/><Relationship Id="rId14" Type="http://schemas.openxmlformats.org/officeDocument/2006/relationships/slide" Target="slides/slide9.xml"/><Relationship Id="rId17" Type="http://schemas.openxmlformats.org/officeDocument/2006/relationships/font" Target="fonts/Cabin-bold.fntdata"/><Relationship Id="rId16" Type="http://schemas.openxmlformats.org/officeDocument/2006/relationships/font" Target="fonts/Cabin-regular.fntdata"/><Relationship Id="rId19" Type="http://schemas.openxmlformats.org/officeDocument/2006/relationships/font" Target="fonts/Cabin-boldItalic.fntdata"/><Relationship Id="rId18" Type="http://schemas.openxmlformats.org/officeDocument/2006/relationships/font" Target="fonts/Cabin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203960abf3a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203960abf3a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203960abf3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203960abf3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203960abf3a_0_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203960abf3a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203960abf3a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203960abf3a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2034ab0a8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2034ab0a8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203960abf3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203960abf3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203960abf3a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203960abf3a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203960abf3a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203960abf3a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eed2aad5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1eed2aad5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Relationship Id="rId6" Type="http://schemas.openxmlformats.org/officeDocument/2006/relationships/hyperlink" Target="http://bit.ly/2TtBDfr" TargetMode="External"/><Relationship Id="rId7" Type="http://schemas.openxmlformats.org/officeDocument/2006/relationships/image" Target="../media/image1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952400" y="2121300"/>
            <a:ext cx="1809900" cy="1809900"/>
          </a:xfrm>
          <a:prstGeom prst="donut">
            <a:avLst>
              <a:gd fmla="val 25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648000" y="3176400"/>
            <a:ext cx="1971000" cy="19710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400200" y="945000"/>
            <a:ext cx="1809900" cy="1809900"/>
          </a:xfrm>
          <a:prstGeom prst="donut">
            <a:avLst>
              <a:gd fmla="val 25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391625" y="390900"/>
            <a:ext cx="8360700" cy="4361700"/>
            <a:chOff x="391625" y="390900"/>
            <a:chExt cx="8360700" cy="4361700"/>
          </a:xfrm>
        </p:grpSpPr>
        <p:pic>
          <p:nvPicPr>
            <p:cNvPr id="13" name="Google Shape;13;p2"/>
            <p:cNvPicPr preferRelativeResize="0"/>
            <p:nvPr/>
          </p:nvPicPr>
          <p:blipFill rotWithShape="1">
            <a:blip r:embed="rId2">
              <a:alphaModFix/>
            </a:blip>
            <a:srcRect b="7595" l="0" r="0" t="0"/>
            <a:stretch/>
          </p:blipFill>
          <p:spPr>
            <a:xfrm>
              <a:off x="391625" y="390900"/>
              <a:ext cx="8360699" cy="4346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" name="Google Shape;14;p2"/>
            <p:cNvSpPr/>
            <p:nvPr/>
          </p:nvSpPr>
          <p:spPr>
            <a:xfrm>
              <a:off x="391625" y="390900"/>
              <a:ext cx="8360700" cy="4361700"/>
            </a:xfrm>
            <a:prstGeom prst="rect">
              <a:avLst/>
            </a:prstGeom>
            <a:solidFill>
              <a:srgbClr val="31312F">
                <a:alpha val="70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" name="Google Shape;15;p2"/>
          <p:cNvSpPr/>
          <p:nvPr/>
        </p:nvSpPr>
        <p:spPr>
          <a:xfrm>
            <a:off x="509600" y="511975"/>
            <a:ext cx="8124825" cy="4115975"/>
          </a:xfrm>
          <a:custGeom>
            <a:rect b="b" l="l" r="r" t="t"/>
            <a:pathLst>
              <a:path extrusionOk="0" h="164639" w="324993">
                <a:moveTo>
                  <a:pt x="54483" y="164592"/>
                </a:moveTo>
                <a:lnTo>
                  <a:pt x="0" y="164592"/>
                </a:lnTo>
                <a:lnTo>
                  <a:pt x="0" y="0"/>
                </a:lnTo>
                <a:lnTo>
                  <a:pt x="324993" y="0"/>
                </a:lnTo>
                <a:lnTo>
                  <a:pt x="324993" y="164639"/>
                </a:lnTo>
                <a:lnTo>
                  <a:pt x="270414" y="164616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" name="Google Shape;16;p2"/>
          <p:cNvSpPr txBox="1"/>
          <p:nvPr>
            <p:ph type="ctrTitle"/>
          </p:nvPr>
        </p:nvSpPr>
        <p:spPr>
          <a:xfrm>
            <a:off x="1266750" y="1028253"/>
            <a:ext cx="6610500" cy="18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2400000" y="2859268"/>
            <a:ext cx="4344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1"/>
          <p:cNvSpPr/>
          <p:nvPr/>
        </p:nvSpPr>
        <p:spPr>
          <a:xfrm>
            <a:off x="1063125" y="-560000"/>
            <a:ext cx="1809900" cy="1809900"/>
          </a:xfrm>
          <a:prstGeom prst="donut">
            <a:avLst>
              <a:gd fmla="val 25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1"/>
          <p:cNvSpPr/>
          <p:nvPr/>
        </p:nvSpPr>
        <p:spPr>
          <a:xfrm>
            <a:off x="7952400" y="1114050"/>
            <a:ext cx="1809900" cy="1809900"/>
          </a:xfrm>
          <a:prstGeom prst="donut">
            <a:avLst>
              <a:gd fmla="val 25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1"/>
          <p:cNvSpPr/>
          <p:nvPr/>
        </p:nvSpPr>
        <p:spPr>
          <a:xfrm>
            <a:off x="-648000" y="3176400"/>
            <a:ext cx="1971000" cy="19710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" name="Google Shape;110;p11"/>
          <p:cNvGrpSpPr/>
          <p:nvPr/>
        </p:nvGrpSpPr>
        <p:grpSpPr>
          <a:xfrm>
            <a:off x="391625" y="390900"/>
            <a:ext cx="8360700" cy="4361700"/>
            <a:chOff x="391625" y="390900"/>
            <a:chExt cx="8360700" cy="4361700"/>
          </a:xfrm>
        </p:grpSpPr>
        <p:pic>
          <p:nvPicPr>
            <p:cNvPr id="111" name="Google Shape;111;p11"/>
            <p:cNvPicPr preferRelativeResize="0"/>
            <p:nvPr/>
          </p:nvPicPr>
          <p:blipFill rotWithShape="1">
            <a:blip r:embed="rId2">
              <a:alphaModFix/>
            </a:blip>
            <a:srcRect b="7595" l="0" r="0" t="0"/>
            <a:stretch/>
          </p:blipFill>
          <p:spPr>
            <a:xfrm>
              <a:off x="391625" y="390900"/>
              <a:ext cx="8360699" cy="4346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2" name="Google Shape;112;p11"/>
            <p:cNvSpPr/>
            <p:nvPr/>
          </p:nvSpPr>
          <p:spPr>
            <a:xfrm>
              <a:off x="391625" y="390900"/>
              <a:ext cx="8360700" cy="4361700"/>
            </a:xfrm>
            <a:prstGeom prst="rect">
              <a:avLst/>
            </a:prstGeom>
            <a:solidFill>
              <a:srgbClr val="31312F">
                <a:alpha val="70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11"/>
          <p:cNvSpPr txBox="1"/>
          <p:nvPr>
            <p:ph hasCustomPrompt="1" type="title"/>
          </p:nvPr>
        </p:nvSpPr>
        <p:spPr>
          <a:xfrm>
            <a:off x="1284000" y="885450"/>
            <a:ext cx="6576000" cy="18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13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4" name="Google Shape;114;p11"/>
          <p:cNvSpPr txBox="1"/>
          <p:nvPr>
            <p:ph idx="1" type="subTitle"/>
          </p:nvPr>
        </p:nvSpPr>
        <p:spPr>
          <a:xfrm>
            <a:off x="1284000" y="2773300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5" name="Google Shape;115;p11"/>
          <p:cNvSpPr/>
          <p:nvPr/>
        </p:nvSpPr>
        <p:spPr>
          <a:xfrm rot="-5400000">
            <a:off x="5598185" y="1582818"/>
            <a:ext cx="4111984" cy="1970129"/>
          </a:xfrm>
          <a:custGeom>
            <a:rect b="b" l="l" r="r" t="t"/>
            <a:pathLst>
              <a:path extrusionOk="0" h="15860" w="226743">
                <a:moveTo>
                  <a:pt x="0" y="0"/>
                </a:moveTo>
                <a:lnTo>
                  <a:pt x="0" y="15860"/>
                </a:lnTo>
                <a:lnTo>
                  <a:pt x="226743" y="15860"/>
                </a:lnTo>
                <a:lnTo>
                  <a:pt x="226743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116" name="Google Shape;116;p11"/>
          <p:cNvGrpSpPr/>
          <p:nvPr/>
        </p:nvGrpSpPr>
        <p:grpSpPr>
          <a:xfrm>
            <a:off x="2000250" y="-3680305"/>
            <a:ext cx="5210081" cy="12482706"/>
            <a:chOff x="2000250" y="-3680305"/>
            <a:chExt cx="5210081" cy="12482706"/>
          </a:xfrm>
        </p:grpSpPr>
        <p:pic>
          <p:nvPicPr>
            <p:cNvPr id="117" name="Google Shape;117;p1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>
              <a:off x="2184870" y="3658900"/>
              <a:ext cx="5025461" cy="5143501"/>
            </a:xfrm>
            <a:prstGeom prst="rect">
              <a:avLst/>
            </a:prstGeom>
            <a:noFill/>
            <a:ln>
              <a:noFill/>
            </a:ln>
            <a:effectLst>
              <a:outerShdw blurRad="671513" rotWithShape="0" algn="bl">
                <a:schemeClr val="lt1">
                  <a:alpha val="74000"/>
                </a:schemeClr>
              </a:outerShdw>
            </a:effectLst>
          </p:spPr>
        </p:pic>
        <p:grpSp>
          <p:nvGrpSpPr>
            <p:cNvPr id="118" name="Google Shape;118;p11"/>
            <p:cNvGrpSpPr/>
            <p:nvPr/>
          </p:nvGrpSpPr>
          <p:grpSpPr>
            <a:xfrm>
              <a:off x="4506480" y="4420350"/>
              <a:ext cx="131041" cy="177300"/>
              <a:chOff x="-1097450" y="661075"/>
              <a:chExt cx="131041" cy="177300"/>
            </a:xfrm>
          </p:grpSpPr>
          <p:cxnSp>
            <p:nvCxnSpPr>
              <p:cNvPr id="119" name="Google Shape;119;p11"/>
              <p:cNvCxnSpPr/>
              <p:nvPr/>
            </p:nvCxnSpPr>
            <p:spPr>
              <a:xfrm>
                <a:off x="-1031925" y="661075"/>
                <a:ext cx="0" cy="17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20" name="Google Shape;120;p11"/>
              <p:cNvSpPr/>
              <p:nvPr/>
            </p:nvSpPr>
            <p:spPr>
              <a:xfrm>
                <a:off x="-1097450" y="774000"/>
                <a:ext cx="131041" cy="64373"/>
              </a:xfrm>
              <a:custGeom>
                <a:rect b="b" l="l" r="r" t="t"/>
                <a:pathLst>
                  <a:path extrusionOk="0" h="4515" w="9191">
                    <a:moveTo>
                      <a:pt x="0" y="0"/>
                    </a:moveTo>
                    <a:lnTo>
                      <a:pt x="4515" y="4515"/>
                    </a:lnTo>
                    <a:lnTo>
                      <a:pt x="9191" y="0"/>
                    </a:lnTo>
                  </a:path>
                </a:pathLst>
              </a:cu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pic>
          <p:nvPicPr>
            <p:cNvPr id="121" name="Google Shape;121;p1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2059270" y="-3739325"/>
              <a:ext cx="5025461" cy="5143501"/>
            </a:xfrm>
            <a:prstGeom prst="rect">
              <a:avLst/>
            </a:prstGeom>
            <a:noFill/>
            <a:ln>
              <a:noFill/>
            </a:ln>
            <a:effectLst>
              <a:outerShdw blurRad="671513" rotWithShape="0" algn="bl">
                <a:schemeClr val="lt1">
                  <a:alpha val="74000"/>
                </a:schemeClr>
              </a:outerShdw>
            </a:effectLst>
          </p:spPr>
        </p:pic>
        <p:grpSp>
          <p:nvGrpSpPr>
            <p:cNvPr id="122" name="Google Shape;122;p11"/>
            <p:cNvGrpSpPr/>
            <p:nvPr/>
          </p:nvGrpSpPr>
          <p:grpSpPr>
            <a:xfrm rot="10800000">
              <a:off x="4506480" y="423325"/>
              <a:ext cx="131041" cy="177300"/>
              <a:chOff x="-1097450" y="661075"/>
              <a:chExt cx="131041" cy="177300"/>
            </a:xfrm>
          </p:grpSpPr>
          <p:cxnSp>
            <p:nvCxnSpPr>
              <p:cNvPr id="123" name="Google Shape;123;p11"/>
              <p:cNvCxnSpPr/>
              <p:nvPr/>
            </p:nvCxnSpPr>
            <p:spPr>
              <a:xfrm>
                <a:off x="-1031925" y="661075"/>
                <a:ext cx="0" cy="17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24" name="Google Shape;124;p11"/>
              <p:cNvSpPr/>
              <p:nvPr/>
            </p:nvSpPr>
            <p:spPr>
              <a:xfrm>
                <a:off x="-1097450" y="774000"/>
                <a:ext cx="131041" cy="64373"/>
              </a:xfrm>
              <a:custGeom>
                <a:rect b="b" l="l" r="r" t="t"/>
                <a:pathLst>
                  <a:path extrusionOk="0" h="4515" w="9191">
                    <a:moveTo>
                      <a:pt x="0" y="0"/>
                    </a:moveTo>
                    <a:lnTo>
                      <a:pt x="4515" y="4515"/>
                    </a:lnTo>
                    <a:lnTo>
                      <a:pt x="9191" y="0"/>
                    </a:lnTo>
                  </a:path>
                </a:pathLst>
              </a:cu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  <p:sp>
        <p:nvSpPr>
          <p:cNvPr id="125" name="Google Shape;125;p11"/>
          <p:cNvSpPr/>
          <p:nvPr/>
        </p:nvSpPr>
        <p:spPr>
          <a:xfrm flipH="1" rot="5400000">
            <a:off x="-566190" y="1582818"/>
            <a:ext cx="4111984" cy="1970129"/>
          </a:xfrm>
          <a:custGeom>
            <a:rect b="b" l="l" r="r" t="t"/>
            <a:pathLst>
              <a:path extrusionOk="0" h="15860" w="226743">
                <a:moveTo>
                  <a:pt x="0" y="0"/>
                </a:moveTo>
                <a:lnTo>
                  <a:pt x="0" y="15860"/>
                </a:lnTo>
                <a:lnTo>
                  <a:pt x="226743" y="15860"/>
                </a:lnTo>
                <a:lnTo>
                  <a:pt x="226743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/>
          <p:nvPr/>
        </p:nvSpPr>
        <p:spPr>
          <a:xfrm>
            <a:off x="7847425" y="4050000"/>
            <a:ext cx="1809900" cy="1809900"/>
          </a:xfrm>
          <a:prstGeom prst="donut">
            <a:avLst>
              <a:gd fmla="val 25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"/>
          <p:cNvSpPr/>
          <p:nvPr/>
        </p:nvSpPr>
        <p:spPr>
          <a:xfrm>
            <a:off x="-589525" y="-592900"/>
            <a:ext cx="1809900" cy="1809900"/>
          </a:xfrm>
          <a:prstGeom prst="donut">
            <a:avLst>
              <a:gd fmla="val 25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" name="Google Shape;130;p13"/>
          <p:cNvGrpSpPr/>
          <p:nvPr/>
        </p:nvGrpSpPr>
        <p:grpSpPr>
          <a:xfrm>
            <a:off x="391625" y="390900"/>
            <a:ext cx="8360700" cy="4361700"/>
            <a:chOff x="391625" y="390900"/>
            <a:chExt cx="8360700" cy="4361700"/>
          </a:xfrm>
        </p:grpSpPr>
        <p:pic>
          <p:nvPicPr>
            <p:cNvPr id="131" name="Google Shape;131;p13"/>
            <p:cNvPicPr preferRelativeResize="0"/>
            <p:nvPr/>
          </p:nvPicPr>
          <p:blipFill rotWithShape="1">
            <a:blip r:embed="rId2">
              <a:alphaModFix/>
            </a:blip>
            <a:srcRect b="7595" l="0" r="0" t="0"/>
            <a:stretch/>
          </p:blipFill>
          <p:spPr>
            <a:xfrm>
              <a:off x="391625" y="390900"/>
              <a:ext cx="8360699" cy="4346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2" name="Google Shape;132;p13"/>
            <p:cNvSpPr/>
            <p:nvPr/>
          </p:nvSpPr>
          <p:spPr>
            <a:xfrm>
              <a:off x="391625" y="390900"/>
              <a:ext cx="8360700" cy="4361700"/>
            </a:xfrm>
            <a:prstGeom prst="rect">
              <a:avLst/>
            </a:prstGeom>
            <a:solidFill>
              <a:srgbClr val="31312F">
                <a:alpha val="70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" name="Google Shape;133;p13"/>
          <p:cNvSpPr/>
          <p:nvPr/>
        </p:nvSpPr>
        <p:spPr>
          <a:xfrm>
            <a:off x="504750" y="511975"/>
            <a:ext cx="8129700" cy="4119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3"/>
          <p:cNvSpPr txBox="1"/>
          <p:nvPr>
            <p:ph idx="1" type="subTitle"/>
          </p:nvPr>
        </p:nvSpPr>
        <p:spPr>
          <a:xfrm>
            <a:off x="2130073" y="1967019"/>
            <a:ext cx="2113200" cy="5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3"/>
          <p:cNvSpPr txBox="1"/>
          <p:nvPr>
            <p:ph idx="2" type="subTitle"/>
          </p:nvPr>
        </p:nvSpPr>
        <p:spPr>
          <a:xfrm>
            <a:off x="5984327" y="1967019"/>
            <a:ext cx="2120100" cy="5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3"/>
          <p:cNvSpPr txBox="1"/>
          <p:nvPr>
            <p:ph idx="3" type="subTitle"/>
          </p:nvPr>
        </p:nvSpPr>
        <p:spPr>
          <a:xfrm>
            <a:off x="2130073" y="3446525"/>
            <a:ext cx="2113200" cy="5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3"/>
          <p:cNvSpPr txBox="1"/>
          <p:nvPr>
            <p:ph idx="4" type="subTitle"/>
          </p:nvPr>
        </p:nvSpPr>
        <p:spPr>
          <a:xfrm>
            <a:off x="5984327" y="3446525"/>
            <a:ext cx="2120100" cy="5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3"/>
          <p:cNvSpPr txBox="1"/>
          <p:nvPr>
            <p:ph hasCustomPrompt="1" type="title"/>
          </p:nvPr>
        </p:nvSpPr>
        <p:spPr>
          <a:xfrm>
            <a:off x="1039575" y="1734650"/>
            <a:ext cx="1048200" cy="6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9" name="Google Shape;139;p13"/>
          <p:cNvSpPr txBox="1"/>
          <p:nvPr>
            <p:ph hasCustomPrompt="1" idx="5" type="title"/>
          </p:nvPr>
        </p:nvSpPr>
        <p:spPr>
          <a:xfrm>
            <a:off x="1039575" y="3214150"/>
            <a:ext cx="1048200" cy="6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0" name="Google Shape;140;p13"/>
          <p:cNvSpPr txBox="1"/>
          <p:nvPr>
            <p:ph hasCustomPrompt="1" idx="6" type="title"/>
          </p:nvPr>
        </p:nvSpPr>
        <p:spPr>
          <a:xfrm>
            <a:off x="4889750" y="1734650"/>
            <a:ext cx="1048200" cy="6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1" name="Google Shape;141;p13"/>
          <p:cNvSpPr txBox="1"/>
          <p:nvPr>
            <p:ph hasCustomPrompt="1" idx="7" type="title"/>
          </p:nvPr>
        </p:nvSpPr>
        <p:spPr>
          <a:xfrm>
            <a:off x="4889750" y="3214150"/>
            <a:ext cx="1048200" cy="6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2" name="Google Shape;142;p13"/>
          <p:cNvSpPr txBox="1"/>
          <p:nvPr>
            <p:ph idx="8"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43" name="Google Shape;143;p13"/>
          <p:cNvSpPr txBox="1"/>
          <p:nvPr>
            <p:ph idx="9" type="subTitle"/>
          </p:nvPr>
        </p:nvSpPr>
        <p:spPr>
          <a:xfrm>
            <a:off x="2123200" y="1602825"/>
            <a:ext cx="2113200" cy="3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200">
                <a:solidFill>
                  <a:schemeClr val="lt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4" name="Google Shape;144;p13"/>
          <p:cNvSpPr txBox="1"/>
          <p:nvPr>
            <p:ph idx="13" type="subTitle"/>
          </p:nvPr>
        </p:nvSpPr>
        <p:spPr>
          <a:xfrm>
            <a:off x="5984325" y="1602825"/>
            <a:ext cx="2120100" cy="3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200">
                <a:solidFill>
                  <a:schemeClr val="lt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5" name="Google Shape;145;p13"/>
          <p:cNvSpPr txBox="1"/>
          <p:nvPr>
            <p:ph idx="14" type="subTitle"/>
          </p:nvPr>
        </p:nvSpPr>
        <p:spPr>
          <a:xfrm>
            <a:off x="2123200" y="3082324"/>
            <a:ext cx="2113200" cy="3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200">
                <a:solidFill>
                  <a:schemeClr val="lt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6" name="Google Shape;146;p13"/>
          <p:cNvSpPr txBox="1"/>
          <p:nvPr>
            <p:ph idx="15" type="subTitle"/>
          </p:nvPr>
        </p:nvSpPr>
        <p:spPr>
          <a:xfrm>
            <a:off x="5984325" y="3082324"/>
            <a:ext cx="2120100" cy="3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200">
                <a:solidFill>
                  <a:schemeClr val="lt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4"/>
          <p:cNvSpPr/>
          <p:nvPr/>
        </p:nvSpPr>
        <p:spPr>
          <a:xfrm>
            <a:off x="1417750" y="3941125"/>
            <a:ext cx="1809900" cy="1809900"/>
          </a:xfrm>
          <a:prstGeom prst="donut">
            <a:avLst>
              <a:gd fmla="val 25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4"/>
          <p:cNvSpPr/>
          <p:nvPr/>
        </p:nvSpPr>
        <p:spPr>
          <a:xfrm>
            <a:off x="-688500" y="2542500"/>
            <a:ext cx="1971000" cy="19710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4"/>
          <p:cNvSpPr/>
          <p:nvPr/>
        </p:nvSpPr>
        <p:spPr>
          <a:xfrm>
            <a:off x="7965000" y="972900"/>
            <a:ext cx="1809900" cy="1809900"/>
          </a:xfrm>
          <a:prstGeom prst="donut">
            <a:avLst>
              <a:gd fmla="val 25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14"/>
          <p:cNvGrpSpPr/>
          <p:nvPr/>
        </p:nvGrpSpPr>
        <p:grpSpPr>
          <a:xfrm>
            <a:off x="391625" y="390900"/>
            <a:ext cx="8360700" cy="4361700"/>
            <a:chOff x="391625" y="390900"/>
            <a:chExt cx="8360700" cy="4361700"/>
          </a:xfrm>
        </p:grpSpPr>
        <p:pic>
          <p:nvPicPr>
            <p:cNvPr id="152" name="Google Shape;152;p14"/>
            <p:cNvPicPr preferRelativeResize="0"/>
            <p:nvPr/>
          </p:nvPicPr>
          <p:blipFill rotWithShape="1">
            <a:blip r:embed="rId2">
              <a:alphaModFix/>
            </a:blip>
            <a:srcRect b="7595" l="0" r="0" t="0"/>
            <a:stretch/>
          </p:blipFill>
          <p:spPr>
            <a:xfrm>
              <a:off x="391625" y="390900"/>
              <a:ext cx="8360699" cy="4346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3" name="Google Shape;153;p14"/>
            <p:cNvSpPr/>
            <p:nvPr/>
          </p:nvSpPr>
          <p:spPr>
            <a:xfrm>
              <a:off x="391625" y="390900"/>
              <a:ext cx="8360700" cy="4361700"/>
            </a:xfrm>
            <a:prstGeom prst="rect">
              <a:avLst/>
            </a:prstGeom>
            <a:solidFill>
              <a:srgbClr val="31312F">
                <a:alpha val="70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14"/>
          <p:cNvSpPr/>
          <p:nvPr/>
        </p:nvSpPr>
        <p:spPr>
          <a:xfrm>
            <a:off x="504750" y="511975"/>
            <a:ext cx="8129700" cy="4119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4"/>
          <p:cNvSpPr txBox="1"/>
          <p:nvPr>
            <p:ph type="title"/>
          </p:nvPr>
        </p:nvSpPr>
        <p:spPr>
          <a:xfrm>
            <a:off x="2391900" y="3182813"/>
            <a:ext cx="43602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6" name="Google Shape;156;p14"/>
          <p:cNvSpPr txBox="1"/>
          <p:nvPr>
            <p:ph idx="1" type="subTitle"/>
          </p:nvPr>
        </p:nvSpPr>
        <p:spPr>
          <a:xfrm>
            <a:off x="1329450" y="1443800"/>
            <a:ext cx="6485100" cy="15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ONE_COLUMN_TEXT_1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5"/>
          <p:cNvSpPr/>
          <p:nvPr/>
        </p:nvSpPr>
        <p:spPr>
          <a:xfrm>
            <a:off x="3667025" y="4050000"/>
            <a:ext cx="1809900" cy="1809900"/>
          </a:xfrm>
          <a:prstGeom prst="donut">
            <a:avLst>
              <a:gd fmla="val 25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5"/>
          <p:cNvSpPr/>
          <p:nvPr/>
        </p:nvSpPr>
        <p:spPr>
          <a:xfrm>
            <a:off x="3667025" y="-516700"/>
            <a:ext cx="1809900" cy="1809900"/>
          </a:xfrm>
          <a:prstGeom prst="donut">
            <a:avLst>
              <a:gd fmla="val 25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0" name="Google Shape;160;p15"/>
          <p:cNvGrpSpPr/>
          <p:nvPr/>
        </p:nvGrpSpPr>
        <p:grpSpPr>
          <a:xfrm>
            <a:off x="391625" y="390900"/>
            <a:ext cx="8360700" cy="4361700"/>
            <a:chOff x="391625" y="390900"/>
            <a:chExt cx="8360700" cy="4361700"/>
          </a:xfrm>
        </p:grpSpPr>
        <p:pic>
          <p:nvPicPr>
            <p:cNvPr id="161" name="Google Shape;161;p15"/>
            <p:cNvPicPr preferRelativeResize="0"/>
            <p:nvPr/>
          </p:nvPicPr>
          <p:blipFill rotWithShape="1">
            <a:blip r:embed="rId2">
              <a:alphaModFix/>
            </a:blip>
            <a:srcRect b="7595" l="0" r="0" t="0"/>
            <a:stretch/>
          </p:blipFill>
          <p:spPr>
            <a:xfrm>
              <a:off x="391625" y="390900"/>
              <a:ext cx="8360699" cy="4346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2" name="Google Shape;162;p15"/>
            <p:cNvSpPr/>
            <p:nvPr/>
          </p:nvSpPr>
          <p:spPr>
            <a:xfrm>
              <a:off x="391625" y="390900"/>
              <a:ext cx="8360700" cy="4361700"/>
            </a:xfrm>
            <a:prstGeom prst="rect">
              <a:avLst/>
            </a:prstGeom>
            <a:solidFill>
              <a:srgbClr val="31312F">
                <a:alpha val="70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3" name="Google Shape;163;p15"/>
          <p:cNvSpPr/>
          <p:nvPr/>
        </p:nvSpPr>
        <p:spPr>
          <a:xfrm>
            <a:off x="504750" y="4050000"/>
            <a:ext cx="8129870" cy="581547"/>
          </a:xfrm>
          <a:custGeom>
            <a:rect b="b" l="l" r="r" t="t"/>
            <a:pathLst>
              <a:path extrusionOk="0" h="15860" w="226743">
                <a:moveTo>
                  <a:pt x="0" y="0"/>
                </a:moveTo>
                <a:lnTo>
                  <a:pt x="0" y="15860"/>
                </a:lnTo>
                <a:lnTo>
                  <a:pt x="226743" y="15860"/>
                </a:lnTo>
                <a:lnTo>
                  <a:pt x="226743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4" name="Google Shape;164;p15"/>
          <p:cNvSpPr/>
          <p:nvPr/>
        </p:nvSpPr>
        <p:spPr>
          <a:xfrm flipH="1" rot="10800000">
            <a:off x="504750" y="511975"/>
            <a:ext cx="8129870" cy="581547"/>
          </a:xfrm>
          <a:custGeom>
            <a:rect b="b" l="l" r="r" t="t"/>
            <a:pathLst>
              <a:path extrusionOk="0" h="15860" w="226743">
                <a:moveTo>
                  <a:pt x="0" y="0"/>
                </a:moveTo>
                <a:lnTo>
                  <a:pt x="0" y="15860"/>
                </a:lnTo>
                <a:lnTo>
                  <a:pt x="226743" y="15860"/>
                </a:lnTo>
                <a:lnTo>
                  <a:pt x="226743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5" name="Google Shape;165;p15"/>
          <p:cNvSpPr txBox="1"/>
          <p:nvPr>
            <p:ph type="title"/>
          </p:nvPr>
        </p:nvSpPr>
        <p:spPr>
          <a:xfrm>
            <a:off x="1991650" y="1299450"/>
            <a:ext cx="5183700" cy="14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66" name="Google Shape;166;p15"/>
          <p:cNvSpPr txBox="1"/>
          <p:nvPr>
            <p:ph idx="1" type="subTitle"/>
          </p:nvPr>
        </p:nvSpPr>
        <p:spPr>
          <a:xfrm>
            <a:off x="2009650" y="2883100"/>
            <a:ext cx="51477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67" name="Google Shape;167;p15"/>
          <p:cNvGrpSpPr/>
          <p:nvPr/>
        </p:nvGrpSpPr>
        <p:grpSpPr>
          <a:xfrm>
            <a:off x="-2281500" y="761725"/>
            <a:ext cx="13771524" cy="3620050"/>
            <a:chOff x="-2281500" y="761725"/>
            <a:chExt cx="13771524" cy="3620050"/>
          </a:xfrm>
        </p:grpSpPr>
        <p:pic>
          <p:nvPicPr>
            <p:cNvPr id="168" name="Google Shape;168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2281500" y="761725"/>
              <a:ext cx="3536998" cy="3620050"/>
            </a:xfrm>
            <a:prstGeom prst="rect">
              <a:avLst/>
            </a:prstGeom>
            <a:noFill/>
            <a:ln>
              <a:noFill/>
            </a:ln>
            <a:effectLst>
              <a:outerShdw blurRad="671513" rotWithShape="0" algn="bl">
                <a:schemeClr val="lt1">
                  <a:alpha val="74000"/>
                </a:schemeClr>
              </a:outerShdw>
            </a:effectLst>
          </p:spPr>
        </p:pic>
        <p:pic>
          <p:nvPicPr>
            <p:cNvPr id="169" name="Google Shape;169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7911500" y="761725"/>
              <a:ext cx="3536998" cy="3620050"/>
            </a:xfrm>
            <a:prstGeom prst="rect">
              <a:avLst/>
            </a:prstGeom>
            <a:noFill/>
            <a:ln>
              <a:noFill/>
            </a:ln>
            <a:effectLst>
              <a:outerShdw blurRad="671513" rotWithShape="0" algn="bl">
                <a:schemeClr val="lt1">
                  <a:alpha val="74000"/>
                </a:schemeClr>
              </a:outerShdw>
            </a:effectLst>
          </p:spPr>
        </p:pic>
        <p:grpSp>
          <p:nvGrpSpPr>
            <p:cNvPr id="170" name="Google Shape;170;p15"/>
            <p:cNvGrpSpPr/>
            <p:nvPr/>
          </p:nvGrpSpPr>
          <p:grpSpPr>
            <a:xfrm rot="-5400000">
              <a:off x="8568905" y="2483100"/>
              <a:ext cx="131041" cy="177300"/>
              <a:chOff x="-1097450" y="661075"/>
              <a:chExt cx="131041" cy="177300"/>
            </a:xfrm>
          </p:grpSpPr>
          <p:cxnSp>
            <p:nvCxnSpPr>
              <p:cNvPr id="171" name="Google Shape;171;p15"/>
              <p:cNvCxnSpPr/>
              <p:nvPr/>
            </p:nvCxnSpPr>
            <p:spPr>
              <a:xfrm>
                <a:off x="-1031925" y="661075"/>
                <a:ext cx="0" cy="17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72" name="Google Shape;172;p15"/>
              <p:cNvSpPr/>
              <p:nvPr/>
            </p:nvSpPr>
            <p:spPr>
              <a:xfrm>
                <a:off x="-1097450" y="774000"/>
                <a:ext cx="131041" cy="64373"/>
              </a:xfrm>
              <a:custGeom>
                <a:rect b="b" l="l" r="r" t="t"/>
                <a:pathLst>
                  <a:path extrusionOk="0" h="4515" w="9191">
                    <a:moveTo>
                      <a:pt x="0" y="0"/>
                    </a:moveTo>
                    <a:lnTo>
                      <a:pt x="4515" y="4515"/>
                    </a:lnTo>
                    <a:lnTo>
                      <a:pt x="9191" y="0"/>
                    </a:lnTo>
                  </a:path>
                </a:pathLst>
              </a:cu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grpSp>
          <p:nvGrpSpPr>
            <p:cNvPr id="173" name="Google Shape;173;p15"/>
            <p:cNvGrpSpPr/>
            <p:nvPr/>
          </p:nvGrpSpPr>
          <p:grpSpPr>
            <a:xfrm rot="5400000">
              <a:off x="436608" y="2483113"/>
              <a:ext cx="131041" cy="177300"/>
              <a:chOff x="-1097450" y="661075"/>
              <a:chExt cx="131041" cy="177300"/>
            </a:xfrm>
          </p:grpSpPr>
          <p:cxnSp>
            <p:nvCxnSpPr>
              <p:cNvPr id="174" name="Google Shape;174;p15"/>
              <p:cNvCxnSpPr/>
              <p:nvPr/>
            </p:nvCxnSpPr>
            <p:spPr>
              <a:xfrm>
                <a:off x="-1031925" y="661075"/>
                <a:ext cx="0" cy="17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75" name="Google Shape;175;p15"/>
              <p:cNvSpPr/>
              <p:nvPr/>
            </p:nvSpPr>
            <p:spPr>
              <a:xfrm>
                <a:off x="-1097450" y="774000"/>
                <a:ext cx="131041" cy="64373"/>
              </a:xfrm>
              <a:custGeom>
                <a:rect b="b" l="l" r="r" t="t"/>
                <a:pathLst>
                  <a:path extrusionOk="0" h="4515" w="9191">
                    <a:moveTo>
                      <a:pt x="0" y="0"/>
                    </a:moveTo>
                    <a:lnTo>
                      <a:pt x="4515" y="4515"/>
                    </a:lnTo>
                    <a:lnTo>
                      <a:pt x="9191" y="0"/>
                    </a:lnTo>
                  </a:path>
                </a:pathLst>
              </a:cu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TITLE_AND_BODY_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"/>
          <p:cNvSpPr/>
          <p:nvPr/>
        </p:nvSpPr>
        <p:spPr>
          <a:xfrm flipH="1">
            <a:off x="1403550" y="3912850"/>
            <a:ext cx="1809900" cy="1809900"/>
          </a:xfrm>
          <a:prstGeom prst="donut">
            <a:avLst>
              <a:gd fmla="val 25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6"/>
          <p:cNvSpPr/>
          <p:nvPr/>
        </p:nvSpPr>
        <p:spPr>
          <a:xfrm flipH="1">
            <a:off x="-567450" y="1215750"/>
            <a:ext cx="1971000" cy="19710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6"/>
          <p:cNvSpPr/>
          <p:nvPr/>
        </p:nvSpPr>
        <p:spPr>
          <a:xfrm flipH="1">
            <a:off x="8075975" y="-594150"/>
            <a:ext cx="1809900" cy="1809900"/>
          </a:xfrm>
          <a:prstGeom prst="donut">
            <a:avLst>
              <a:gd fmla="val 25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0" name="Google Shape;180;p16"/>
          <p:cNvGrpSpPr/>
          <p:nvPr/>
        </p:nvGrpSpPr>
        <p:grpSpPr>
          <a:xfrm>
            <a:off x="391625" y="390900"/>
            <a:ext cx="8360700" cy="4361700"/>
            <a:chOff x="391625" y="390900"/>
            <a:chExt cx="8360700" cy="4361700"/>
          </a:xfrm>
        </p:grpSpPr>
        <p:pic>
          <p:nvPicPr>
            <p:cNvPr id="181" name="Google Shape;181;p16"/>
            <p:cNvPicPr preferRelativeResize="0"/>
            <p:nvPr/>
          </p:nvPicPr>
          <p:blipFill rotWithShape="1">
            <a:blip r:embed="rId2">
              <a:alphaModFix/>
            </a:blip>
            <a:srcRect b="7595" l="0" r="0" t="0"/>
            <a:stretch/>
          </p:blipFill>
          <p:spPr>
            <a:xfrm>
              <a:off x="391625" y="390900"/>
              <a:ext cx="8360699" cy="4346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2" name="Google Shape;182;p16"/>
            <p:cNvSpPr/>
            <p:nvPr/>
          </p:nvSpPr>
          <p:spPr>
            <a:xfrm>
              <a:off x="391625" y="390900"/>
              <a:ext cx="8360700" cy="4361700"/>
            </a:xfrm>
            <a:prstGeom prst="rect">
              <a:avLst/>
            </a:prstGeom>
            <a:solidFill>
              <a:srgbClr val="31312F">
                <a:alpha val="70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" name="Google Shape;183;p16"/>
          <p:cNvSpPr txBox="1"/>
          <p:nvPr>
            <p:ph type="title"/>
          </p:nvPr>
        </p:nvSpPr>
        <p:spPr>
          <a:xfrm>
            <a:off x="720000" y="604858"/>
            <a:ext cx="447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84" name="Google Shape;184;p16"/>
          <p:cNvSpPr txBox="1"/>
          <p:nvPr>
            <p:ph idx="1" type="body"/>
          </p:nvPr>
        </p:nvSpPr>
        <p:spPr>
          <a:xfrm>
            <a:off x="720000" y="1215750"/>
            <a:ext cx="6788700" cy="3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5" name="Google Shape;185;p16"/>
          <p:cNvSpPr/>
          <p:nvPr/>
        </p:nvSpPr>
        <p:spPr>
          <a:xfrm>
            <a:off x="504750" y="511975"/>
            <a:ext cx="8131925" cy="4119525"/>
          </a:xfrm>
          <a:custGeom>
            <a:rect b="b" l="l" r="r" t="t"/>
            <a:pathLst>
              <a:path extrusionOk="0" h="164781" w="325277">
                <a:moveTo>
                  <a:pt x="195107" y="164781"/>
                </a:moveTo>
                <a:lnTo>
                  <a:pt x="0" y="164781"/>
                </a:lnTo>
                <a:lnTo>
                  <a:pt x="0" y="0"/>
                </a:lnTo>
                <a:lnTo>
                  <a:pt x="325178" y="0"/>
                </a:lnTo>
                <a:lnTo>
                  <a:pt x="325277" y="58003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186" name="Google Shape;1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4595" y="1627575"/>
            <a:ext cx="5025461" cy="5143501"/>
          </a:xfrm>
          <a:prstGeom prst="rect">
            <a:avLst/>
          </a:prstGeom>
          <a:noFill/>
          <a:ln>
            <a:noFill/>
          </a:ln>
          <a:effectLst>
            <a:outerShdw blurRad="671513" rotWithShape="0" algn="bl">
              <a:schemeClr val="lt1">
                <a:alpha val="74000"/>
              </a:schemeClr>
            </a:outerShdw>
          </a:effectLst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ONE_COLUMN_TEXT_3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"/>
          <p:cNvSpPr/>
          <p:nvPr/>
        </p:nvSpPr>
        <p:spPr>
          <a:xfrm>
            <a:off x="7952400" y="-514050"/>
            <a:ext cx="1809900" cy="1809900"/>
          </a:xfrm>
          <a:prstGeom prst="donut">
            <a:avLst>
              <a:gd fmla="val 25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7"/>
          <p:cNvSpPr/>
          <p:nvPr/>
        </p:nvSpPr>
        <p:spPr>
          <a:xfrm rot="10800000">
            <a:off x="-648000" y="1295850"/>
            <a:ext cx="1971000" cy="19710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7"/>
          <p:cNvSpPr/>
          <p:nvPr/>
        </p:nvSpPr>
        <p:spPr>
          <a:xfrm>
            <a:off x="3091800" y="3847650"/>
            <a:ext cx="1809900" cy="1809900"/>
          </a:xfrm>
          <a:prstGeom prst="donut">
            <a:avLst>
              <a:gd fmla="val 25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1" name="Google Shape;191;p17"/>
          <p:cNvGrpSpPr/>
          <p:nvPr/>
        </p:nvGrpSpPr>
        <p:grpSpPr>
          <a:xfrm>
            <a:off x="391625" y="390900"/>
            <a:ext cx="8360700" cy="4361700"/>
            <a:chOff x="391625" y="390900"/>
            <a:chExt cx="8360700" cy="4361700"/>
          </a:xfrm>
        </p:grpSpPr>
        <p:pic>
          <p:nvPicPr>
            <p:cNvPr id="192" name="Google Shape;192;p17"/>
            <p:cNvPicPr preferRelativeResize="0"/>
            <p:nvPr/>
          </p:nvPicPr>
          <p:blipFill rotWithShape="1">
            <a:blip r:embed="rId2">
              <a:alphaModFix/>
            </a:blip>
            <a:srcRect b="7595" l="0" r="0" t="0"/>
            <a:stretch/>
          </p:blipFill>
          <p:spPr>
            <a:xfrm>
              <a:off x="391625" y="390900"/>
              <a:ext cx="8360699" cy="4346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3" name="Google Shape;193;p17"/>
            <p:cNvSpPr/>
            <p:nvPr/>
          </p:nvSpPr>
          <p:spPr>
            <a:xfrm>
              <a:off x="391625" y="390900"/>
              <a:ext cx="8360700" cy="4361700"/>
            </a:xfrm>
            <a:prstGeom prst="rect">
              <a:avLst/>
            </a:prstGeom>
            <a:solidFill>
              <a:srgbClr val="31312F">
                <a:alpha val="70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4" name="Google Shape;194;p17"/>
          <p:cNvSpPr txBox="1"/>
          <p:nvPr>
            <p:ph idx="1" type="body"/>
          </p:nvPr>
        </p:nvSpPr>
        <p:spPr>
          <a:xfrm>
            <a:off x="720000" y="2241800"/>
            <a:ext cx="4181700" cy="21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5" name="Google Shape;195;p17"/>
          <p:cNvSpPr txBox="1"/>
          <p:nvPr>
            <p:ph type="title"/>
          </p:nvPr>
        </p:nvSpPr>
        <p:spPr>
          <a:xfrm>
            <a:off x="720000" y="601712"/>
            <a:ext cx="4181700" cy="16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96" name="Google Shape;196;p17"/>
          <p:cNvSpPr/>
          <p:nvPr/>
        </p:nvSpPr>
        <p:spPr>
          <a:xfrm>
            <a:off x="504750" y="511975"/>
            <a:ext cx="8129446" cy="4119530"/>
          </a:xfrm>
          <a:custGeom>
            <a:rect b="b" l="l" r="r" t="t"/>
            <a:pathLst>
              <a:path extrusionOk="0" h="164092" w="324853">
                <a:moveTo>
                  <a:pt x="194912" y="164092"/>
                </a:moveTo>
                <a:lnTo>
                  <a:pt x="0" y="164092"/>
                </a:lnTo>
                <a:lnTo>
                  <a:pt x="0" y="0"/>
                </a:lnTo>
                <a:lnTo>
                  <a:pt x="324853" y="0"/>
                </a:lnTo>
                <a:lnTo>
                  <a:pt x="324853" y="33735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3_1_1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8"/>
          <p:cNvSpPr/>
          <p:nvPr/>
        </p:nvSpPr>
        <p:spPr>
          <a:xfrm>
            <a:off x="7952400" y="2121300"/>
            <a:ext cx="1809900" cy="1809900"/>
          </a:xfrm>
          <a:prstGeom prst="donut">
            <a:avLst>
              <a:gd fmla="val 25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8"/>
          <p:cNvSpPr/>
          <p:nvPr/>
        </p:nvSpPr>
        <p:spPr>
          <a:xfrm>
            <a:off x="-648000" y="3176400"/>
            <a:ext cx="1971000" cy="19710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8"/>
          <p:cNvSpPr/>
          <p:nvPr/>
        </p:nvSpPr>
        <p:spPr>
          <a:xfrm>
            <a:off x="2107250" y="-402675"/>
            <a:ext cx="1809900" cy="1809900"/>
          </a:xfrm>
          <a:prstGeom prst="donut">
            <a:avLst>
              <a:gd fmla="val 25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1" name="Google Shape;201;p18"/>
          <p:cNvGrpSpPr/>
          <p:nvPr/>
        </p:nvGrpSpPr>
        <p:grpSpPr>
          <a:xfrm>
            <a:off x="391625" y="390900"/>
            <a:ext cx="8360700" cy="4361700"/>
            <a:chOff x="391625" y="390900"/>
            <a:chExt cx="8360700" cy="4361700"/>
          </a:xfrm>
        </p:grpSpPr>
        <p:pic>
          <p:nvPicPr>
            <p:cNvPr id="202" name="Google Shape;202;p18"/>
            <p:cNvPicPr preferRelativeResize="0"/>
            <p:nvPr/>
          </p:nvPicPr>
          <p:blipFill rotWithShape="1">
            <a:blip r:embed="rId2">
              <a:alphaModFix/>
            </a:blip>
            <a:srcRect b="7595" l="0" r="0" t="0"/>
            <a:stretch/>
          </p:blipFill>
          <p:spPr>
            <a:xfrm>
              <a:off x="391625" y="390900"/>
              <a:ext cx="8360699" cy="4346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3" name="Google Shape;203;p18"/>
            <p:cNvSpPr/>
            <p:nvPr/>
          </p:nvSpPr>
          <p:spPr>
            <a:xfrm>
              <a:off x="391625" y="390900"/>
              <a:ext cx="8360700" cy="4361700"/>
            </a:xfrm>
            <a:prstGeom prst="rect">
              <a:avLst/>
            </a:prstGeom>
            <a:solidFill>
              <a:srgbClr val="31312F">
                <a:alpha val="70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p18"/>
          <p:cNvSpPr/>
          <p:nvPr/>
        </p:nvSpPr>
        <p:spPr>
          <a:xfrm>
            <a:off x="504750" y="511975"/>
            <a:ext cx="8129700" cy="4119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8"/>
          <p:cNvSpPr txBox="1"/>
          <p:nvPr>
            <p:ph type="title"/>
          </p:nvPr>
        </p:nvSpPr>
        <p:spPr>
          <a:xfrm>
            <a:off x="1024800" y="1395775"/>
            <a:ext cx="3146100" cy="10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06" name="Google Shape;206;p18"/>
          <p:cNvSpPr txBox="1"/>
          <p:nvPr>
            <p:ph idx="1" type="subTitle"/>
          </p:nvPr>
        </p:nvSpPr>
        <p:spPr>
          <a:xfrm>
            <a:off x="1024800" y="2576225"/>
            <a:ext cx="3146100" cy="11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_1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9"/>
          <p:cNvSpPr/>
          <p:nvPr/>
        </p:nvSpPr>
        <p:spPr>
          <a:xfrm>
            <a:off x="-589525" y="2339500"/>
            <a:ext cx="1809900" cy="1809900"/>
          </a:xfrm>
          <a:prstGeom prst="donut">
            <a:avLst>
              <a:gd fmla="val 25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9"/>
          <p:cNvSpPr/>
          <p:nvPr/>
        </p:nvSpPr>
        <p:spPr>
          <a:xfrm>
            <a:off x="3667025" y="-392975"/>
            <a:ext cx="1809900" cy="1809900"/>
          </a:xfrm>
          <a:prstGeom prst="donut">
            <a:avLst>
              <a:gd fmla="val 25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9"/>
          <p:cNvSpPr/>
          <p:nvPr/>
        </p:nvSpPr>
        <p:spPr>
          <a:xfrm>
            <a:off x="7862825" y="3176400"/>
            <a:ext cx="1971000" cy="19710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9"/>
          <p:cNvSpPr/>
          <p:nvPr/>
        </p:nvSpPr>
        <p:spPr>
          <a:xfrm>
            <a:off x="8110625" y="945000"/>
            <a:ext cx="1809900" cy="1809900"/>
          </a:xfrm>
          <a:prstGeom prst="donut">
            <a:avLst>
              <a:gd fmla="val 25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2" name="Google Shape;212;p19"/>
          <p:cNvGrpSpPr/>
          <p:nvPr/>
        </p:nvGrpSpPr>
        <p:grpSpPr>
          <a:xfrm>
            <a:off x="391625" y="390900"/>
            <a:ext cx="8360700" cy="4361700"/>
            <a:chOff x="391625" y="390900"/>
            <a:chExt cx="8360700" cy="4361700"/>
          </a:xfrm>
        </p:grpSpPr>
        <p:pic>
          <p:nvPicPr>
            <p:cNvPr id="213" name="Google Shape;213;p19"/>
            <p:cNvPicPr preferRelativeResize="0"/>
            <p:nvPr/>
          </p:nvPicPr>
          <p:blipFill rotWithShape="1">
            <a:blip r:embed="rId2">
              <a:alphaModFix/>
            </a:blip>
            <a:srcRect b="7595" l="0" r="0" t="0"/>
            <a:stretch/>
          </p:blipFill>
          <p:spPr>
            <a:xfrm>
              <a:off x="391625" y="390900"/>
              <a:ext cx="8360699" cy="4346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4" name="Google Shape;214;p19"/>
            <p:cNvSpPr/>
            <p:nvPr/>
          </p:nvSpPr>
          <p:spPr>
            <a:xfrm>
              <a:off x="391625" y="390900"/>
              <a:ext cx="8360700" cy="4361700"/>
            </a:xfrm>
            <a:prstGeom prst="rect">
              <a:avLst/>
            </a:prstGeom>
            <a:solidFill>
              <a:srgbClr val="31312F">
                <a:alpha val="70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5" name="Google Shape;215;p19"/>
          <p:cNvSpPr txBox="1"/>
          <p:nvPr>
            <p:ph type="title"/>
          </p:nvPr>
        </p:nvSpPr>
        <p:spPr>
          <a:xfrm>
            <a:off x="4692525" y="1647881"/>
            <a:ext cx="319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6" name="Google Shape;216;p19"/>
          <p:cNvSpPr/>
          <p:nvPr/>
        </p:nvSpPr>
        <p:spPr>
          <a:xfrm>
            <a:off x="504750" y="511975"/>
            <a:ext cx="8129700" cy="4119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9"/>
          <p:cNvSpPr txBox="1"/>
          <p:nvPr>
            <p:ph idx="1" type="subTitle"/>
          </p:nvPr>
        </p:nvSpPr>
        <p:spPr>
          <a:xfrm>
            <a:off x="4692600" y="2349061"/>
            <a:ext cx="3198000" cy="11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4_1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0"/>
          <p:cNvSpPr/>
          <p:nvPr/>
        </p:nvSpPr>
        <p:spPr>
          <a:xfrm>
            <a:off x="4609125" y="-579050"/>
            <a:ext cx="1809900" cy="1809900"/>
          </a:xfrm>
          <a:prstGeom prst="donut">
            <a:avLst>
              <a:gd fmla="val 25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0"/>
          <p:cNvSpPr/>
          <p:nvPr/>
        </p:nvSpPr>
        <p:spPr>
          <a:xfrm>
            <a:off x="7952400" y="2635650"/>
            <a:ext cx="1809900" cy="1809900"/>
          </a:xfrm>
          <a:prstGeom prst="donut">
            <a:avLst>
              <a:gd fmla="val 25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0"/>
          <p:cNvSpPr/>
          <p:nvPr/>
        </p:nvSpPr>
        <p:spPr>
          <a:xfrm>
            <a:off x="-648000" y="3176400"/>
            <a:ext cx="1971000" cy="19710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0"/>
          <p:cNvSpPr/>
          <p:nvPr/>
        </p:nvSpPr>
        <p:spPr>
          <a:xfrm>
            <a:off x="-400200" y="945000"/>
            <a:ext cx="1809900" cy="1809900"/>
          </a:xfrm>
          <a:prstGeom prst="donut">
            <a:avLst>
              <a:gd fmla="val 25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3" name="Google Shape;223;p20"/>
          <p:cNvGrpSpPr/>
          <p:nvPr/>
        </p:nvGrpSpPr>
        <p:grpSpPr>
          <a:xfrm>
            <a:off x="391625" y="390900"/>
            <a:ext cx="8360700" cy="4361700"/>
            <a:chOff x="391625" y="390900"/>
            <a:chExt cx="8360700" cy="4361700"/>
          </a:xfrm>
        </p:grpSpPr>
        <p:pic>
          <p:nvPicPr>
            <p:cNvPr id="224" name="Google Shape;224;p20"/>
            <p:cNvPicPr preferRelativeResize="0"/>
            <p:nvPr/>
          </p:nvPicPr>
          <p:blipFill rotWithShape="1">
            <a:blip r:embed="rId2">
              <a:alphaModFix/>
            </a:blip>
            <a:srcRect b="7595" l="0" r="0" t="0"/>
            <a:stretch/>
          </p:blipFill>
          <p:spPr>
            <a:xfrm>
              <a:off x="391625" y="390900"/>
              <a:ext cx="8360699" cy="4346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5" name="Google Shape;225;p20"/>
            <p:cNvSpPr/>
            <p:nvPr/>
          </p:nvSpPr>
          <p:spPr>
            <a:xfrm>
              <a:off x="391625" y="390900"/>
              <a:ext cx="8360700" cy="4361700"/>
            </a:xfrm>
            <a:prstGeom prst="rect">
              <a:avLst/>
            </a:prstGeom>
            <a:solidFill>
              <a:srgbClr val="31312F">
                <a:alpha val="70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6" name="Google Shape;226;p20"/>
          <p:cNvSpPr/>
          <p:nvPr/>
        </p:nvSpPr>
        <p:spPr>
          <a:xfrm>
            <a:off x="504750" y="511975"/>
            <a:ext cx="8129700" cy="4119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0"/>
          <p:cNvSpPr txBox="1"/>
          <p:nvPr>
            <p:ph type="title"/>
          </p:nvPr>
        </p:nvSpPr>
        <p:spPr>
          <a:xfrm>
            <a:off x="1329600" y="1654298"/>
            <a:ext cx="318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8" name="Google Shape;228;p20"/>
          <p:cNvSpPr txBox="1"/>
          <p:nvPr>
            <p:ph idx="1" type="subTitle"/>
          </p:nvPr>
        </p:nvSpPr>
        <p:spPr>
          <a:xfrm>
            <a:off x="1329600" y="2340627"/>
            <a:ext cx="3187800" cy="11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-823500" y="3284450"/>
            <a:ext cx="1971000" cy="19710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5300525" y="-516700"/>
            <a:ext cx="1809900" cy="1809900"/>
          </a:xfrm>
          <a:prstGeom prst="donut">
            <a:avLst>
              <a:gd fmla="val 25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" name="Google Shape;21;p3"/>
          <p:cNvGrpSpPr/>
          <p:nvPr/>
        </p:nvGrpSpPr>
        <p:grpSpPr>
          <a:xfrm>
            <a:off x="391625" y="390900"/>
            <a:ext cx="8360700" cy="4361700"/>
            <a:chOff x="391625" y="390900"/>
            <a:chExt cx="8360700" cy="4361700"/>
          </a:xfrm>
        </p:grpSpPr>
        <p:pic>
          <p:nvPicPr>
            <p:cNvPr id="22" name="Google Shape;22;p3"/>
            <p:cNvPicPr preferRelativeResize="0"/>
            <p:nvPr/>
          </p:nvPicPr>
          <p:blipFill rotWithShape="1">
            <a:blip r:embed="rId2">
              <a:alphaModFix/>
            </a:blip>
            <a:srcRect b="7595" l="0" r="0" t="0"/>
            <a:stretch/>
          </p:blipFill>
          <p:spPr>
            <a:xfrm>
              <a:off x="391625" y="390900"/>
              <a:ext cx="8360699" cy="4346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Google Shape;23;p3"/>
            <p:cNvSpPr/>
            <p:nvPr/>
          </p:nvSpPr>
          <p:spPr>
            <a:xfrm>
              <a:off x="391625" y="390900"/>
              <a:ext cx="8360700" cy="4361700"/>
            </a:xfrm>
            <a:prstGeom prst="rect">
              <a:avLst/>
            </a:prstGeom>
            <a:solidFill>
              <a:srgbClr val="31312F">
                <a:alpha val="70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" name="Google Shape;24;p3"/>
          <p:cNvSpPr/>
          <p:nvPr/>
        </p:nvSpPr>
        <p:spPr>
          <a:xfrm>
            <a:off x="504750" y="511975"/>
            <a:ext cx="8129446" cy="4119530"/>
          </a:xfrm>
          <a:custGeom>
            <a:rect b="b" l="l" r="r" t="t"/>
            <a:pathLst>
              <a:path extrusionOk="0" h="164092" w="324853">
                <a:moveTo>
                  <a:pt x="194912" y="164092"/>
                </a:moveTo>
                <a:lnTo>
                  <a:pt x="0" y="164092"/>
                </a:lnTo>
                <a:lnTo>
                  <a:pt x="0" y="0"/>
                </a:lnTo>
                <a:lnTo>
                  <a:pt x="324853" y="0"/>
                </a:lnTo>
                <a:lnTo>
                  <a:pt x="324853" y="33735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" name="Google Shape;25;p3"/>
          <p:cNvSpPr txBox="1"/>
          <p:nvPr>
            <p:ph type="title"/>
          </p:nvPr>
        </p:nvSpPr>
        <p:spPr>
          <a:xfrm>
            <a:off x="1219500" y="2305263"/>
            <a:ext cx="3739200" cy="12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" name="Google Shape;26;p3"/>
          <p:cNvSpPr txBox="1"/>
          <p:nvPr>
            <p:ph hasCustomPrompt="1" idx="2" type="title"/>
          </p:nvPr>
        </p:nvSpPr>
        <p:spPr>
          <a:xfrm>
            <a:off x="2416350" y="1135563"/>
            <a:ext cx="1345500" cy="7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/>
          <p:nvPr>
            <p:ph idx="1" type="subTitle"/>
          </p:nvPr>
        </p:nvSpPr>
        <p:spPr>
          <a:xfrm>
            <a:off x="1548600" y="3658738"/>
            <a:ext cx="30810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TITLE_AND_BODY_1_1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1"/>
          <p:cNvSpPr/>
          <p:nvPr/>
        </p:nvSpPr>
        <p:spPr>
          <a:xfrm>
            <a:off x="6104975" y="3912850"/>
            <a:ext cx="1809900" cy="1809900"/>
          </a:xfrm>
          <a:prstGeom prst="donut">
            <a:avLst>
              <a:gd fmla="val 25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1"/>
          <p:cNvSpPr/>
          <p:nvPr/>
        </p:nvSpPr>
        <p:spPr>
          <a:xfrm>
            <a:off x="7914875" y="1215750"/>
            <a:ext cx="1971000" cy="19710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1"/>
          <p:cNvSpPr/>
          <p:nvPr/>
        </p:nvSpPr>
        <p:spPr>
          <a:xfrm>
            <a:off x="-567450" y="859125"/>
            <a:ext cx="1809900" cy="1809900"/>
          </a:xfrm>
          <a:prstGeom prst="donut">
            <a:avLst>
              <a:gd fmla="val 25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3" name="Google Shape;233;p21"/>
          <p:cNvGrpSpPr/>
          <p:nvPr/>
        </p:nvGrpSpPr>
        <p:grpSpPr>
          <a:xfrm>
            <a:off x="391625" y="390900"/>
            <a:ext cx="8360700" cy="4361700"/>
            <a:chOff x="391625" y="390900"/>
            <a:chExt cx="8360700" cy="4361700"/>
          </a:xfrm>
        </p:grpSpPr>
        <p:pic>
          <p:nvPicPr>
            <p:cNvPr id="234" name="Google Shape;234;p21"/>
            <p:cNvPicPr preferRelativeResize="0"/>
            <p:nvPr/>
          </p:nvPicPr>
          <p:blipFill rotWithShape="1">
            <a:blip r:embed="rId2">
              <a:alphaModFix/>
            </a:blip>
            <a:srcRect b="7595" l="0" r="0" t="0"/>
            <a:stretch/>
          </p:blipFill>
          <p:spPr>
            <a:xfrm>
              <a:off x="391625" y="390900"/>
              <a:ext cx="8360699" cy="4346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5" name="Google Shape;235;p21"/>
            <p:cNvSpPr/>
            <p:nvPr/>
          </p:nvSpPr>
          <p:spPr>
            <a:xfrm>
              <a:off x="391625" y="390900"/>
              <a:ext cx="8360700" cy="4361700"/>
            </a:xfrm>
            <a:prstGeom prst="rect">
              <a:avLst/>
            </a:prstGeom>
            <a:solidFill>
              <a:srgbClr val="31312F">
                <a:alpha val="70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6" name="Google Shape;236;p21"/>
          <p:cNvSpPr/>
          <p:nvPr/>
        </p:nvSpPr>
        <p:spPr>
          <a:xfrm>
            <a:off x="504750" y="511975"/>
            <a:ext cx="8129700" cy="4119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1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38" name="Google Shape;238;p21"/>
          <p:cNvSpPr txBox="1"/>
          <p:nvPr>
            <p:ph idx="1" type="body"/>
          </p:nvPr>
        </p:nvSpPr>
        <p:spPr>
          <a:xfrm>
            <a:off x="720000" y="1215750"/>
            <a:ext cx="7704000" cy="10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1_1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2"/>
          <p:cNvSpPr/>
          <p:nvPr/>
        </p:nvSpPr>
        <p:spPr>
          <a:xfrm>
            <a:off x="3447075" y="3963700"/>
            <a:ext cx="1809900" cy="1809900"/>
          </a:xfrm>
          <a:prstGeom prst="donut">
            <a:avLst>
              <a:gd fmla="val 25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2"/>
          <p:cNvSpPr/>
          <p:nvPr/>
        </p:nvSpPr>
        <p:spPr>
          <a:xfrm>
            <a:off x="7952400" y="827150"/>
            <a:ext cx="1809900" cy="1809900"/>
          </a:xfrm>
          <a:prstGeom prst="donut">
            <a:avLst>
              <a:gd fmla="val 25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2"/>
          <p:cNvSpPr/>
          <p:nvPr/>
        </p:nvSpPr>
        <p:spPr>
          <a:xfrm>
            <a:off x="-648000" y="3176400"/>
            <a:ext cx="1971000" cy="19710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3" name="Google Shape;243;p22"/>
          <p:cNvGrpSpPr/>
          <p:nvPr/>
        </p:nvGrpSpPr>
        <p:grpSpPr>
          <a:xfrm>
            <a:off x="391625" y="390900"/>
            <a:ext cx="8360700" cy="4361700"/>
            <a:chOff x="391625" y="390900"/>
            <a:chExt cx="8360700" cy="4361700"/>
          </a:xfrm>
        </p:grpSpPr>
        <p:pic>
          <p:nvPicPr>
            <p:cNvPr id="244" name="Google Shape;244;p22"/>
            <p:cNvPicPr preferRelativeResize="0"/>
            <p:nvPr/>
          </p:nvPicPr>
          <p:blipFill rotWithShape="1">
            <a:blip r:embed="rId2">
              <a:alphaModFix/>
            </a:blip>
            <a:srcRect b="7595" l="0" r="0" t="0"/>
            <a:stretch/>
          </p:blipFill>
          <p:spPr>
            <a:xfrm>
              <a:off x="391625" y="390900"/>
              <a:ext cx="8360699" cy="4346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5" name="Google Shape;245;p22"/>
            <p:cNvSpPr/>
            <p:nvPr/>
          </p:nvSpPr>
          <p:spPr>
            <a:xfrm>
              <a:off x="391625" y="390900"/>
              <a:ext cx="8360700" cy="4361700"/>
            </a:xfrm>
            <a:prstGeom prst="rect">
              <a:avLst/>
            </a:prstGeom>
            <a:solidFill>
              <a:srgbClr val="31312F">
                <a:alpha val="70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6" name="Google Shape;246;p22"/>
          <p:cNvSpPr/>
          <p:nvPr/>
        </p:nvSpPr>
        <p:spPr>
          <a:xfrm>
            <a:off x="504750" y="511975"/>
            <a:ext cx="8129700" cy="4119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2"/>
          <p:cNvSpPr txBox="1"/>
          <p:nvPr>
            <p:ph idx="1" type="subTitle"/>
          </p:nvPr>
        </p:nvSpPr>
        <p:spPr>
          <a:xfrm>
            <a:off x="1621783" y="1595300"/>
            <a:ext cx="5900400" cy="4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lt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248" name="Google Shape;248;p22"/>
          <p:cNvSpPr txBox="1"/>
          <p:nvPr>
            <p:ph idx="2" type="subTitle"/>
          </p:nvPr>
        </p:nvSpPr>
        <p:spPr>
          <a:xfrm>
            <a:off x="1621783" y="2955150"/>
            <a:ext cx="5900400" cy="4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lt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249" name="Google Shape;249;p22"/>
          <p:cNvSpPr txBox="1"/>
          <p:nvPr>
            <p:ph idx="3" type="subTitle"/>
          </p:nvPr>
        </p:nvSpPr>
        <p:spPr>
          <a:xfrm>
            <a:off x="1621625" y="3386075"/>
            <a:ext cx="590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50" name="Google Shape;250;p22"/>
          <p:cNvSpPr txBox="1"/>
          <p:nvPr>
            <p:ph idx="4" type="subTitle"/>
          </p:nvPr>
        </p:nvSpPr>
        <p:spPr>
          <a:xfrm>
            <a:off x="1621625" y="2025075"/>
            <a:ext cx="590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51" name="Google Shape;251;p22"/>
          <p:cNvSpPr txBox="1"/>
          <p:nvPr>
            <p:ph type="title"/>
          </p:nvPr>
        </p:nvSpPr>
        <p:spPr>
          <a:xfrm>
            <a:off x="720000" y="59762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0_1_1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3"/>
          <p:cNvSpPr/>
          <p:nvPr/>
        </p:nvSpPr>
        <p:spPr>
          <a:xfrm>
            <a:off x="1933525" y="4031400"/>
            <a:ext cx="1809900" cy="1809900"/>
          </a:xfrm>
          <a:prstGeom prst="donut">
            <a:avLst>
              <a:gd fmla="val 25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3"/>
          <p:cNvSpPr/>
          <p:nvPr/>
        </p:nvSpPr>
        <p:spPr>
          <a:xfrm>
            <a:off x="-609775" y="672875"/>
            <a:ext cx="1809900" cy="1809900"/>
          </a:xfrm>
          <a:prstGeom prst="donut">
            <a:avLst>
              <a:gd fmla="val 25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3"/>
          <p:cNvSpPr/>
          <p:nvPr/>
        </p:nvSpPr>
        <p:spPr>
          <a:xfrm rot="5400000">
            <a:off x="5922075" y="-676100"/>
            <a:ext cx="1971000" cy="19710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6" name="Google Shape;256;p23"/>
          <p:cNvGrpSpPr/>
          <p:nvPr/>
        </p:nvGrpSpPr>
        <p:grpSpPr>
          <a:xfrm>
            <a:off x="391625" y="390900"/>
            <a:ext cx="8360700" cy="4361700"/>
            <a:chOff x="391625" y="390900"/>
            <a:chExt cx="8360700" cy="4361700"/>
          </a:xfrm>
        </p:grpSpPr>
        <p:pic>
          <p:nvPicPr>
            <p:cNvPr id="257" name="Google Shape;257;p23"/>
            <p:cNvPicPr preferRelativeResize="0"/>
            <p:nvPr/>
          </p:nvPicPr>
          <p:blipFill rotWithShape="1">
            <a:blip r:embed="rId2">
              <a:alphaModFix/>
            </a:blip>
            <a:srcRect b="7595" l="0" r="0" t="0"/>
            <a:stretch/>
          </p:blipFill>
          <p:spPr>
            <a:xfrm>
              <a:off x="391625" y="390900"/>
              <a:ext cx="8360699" cy="4346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8" name="Google Shape;258;p23"/>
            <p:cNvSpPr/>
            <p:nvPr/>
          </p:nvSpPr>
          <p:spPr>
            <a:xfrm>
              <a:off x="391625" y="390900"/>
              <a:ext cx="8360700" cy="4361700"/>
            </a:xfrm>
            <a:prstGeom prst="rect">
              <a:avLst/>
            </a:prstGeom>
            <a:solidFill>
              <a:srgbClr val="31312F">
                <a:alpha val="70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9" name="Google Shape;259;p23"/>
          <p:cNvSpPr/>
          <p:nvPr/>
        </p:nvSpPr>
        <p:spPr>
          <a:xfrm>
            <a:off x="504750" y="511975"/>
            <a:ext cx="8129450" cy="4119525"/>
          </a:xfrm>
          <a:custGeom>
            <a:rect b="b" l="l" r="r" t="t"/>
            <a:pathLst>
              <a:path extrusionOk="0" h="164781" w="325178">
                <a:moveTo>
                  <a:pt x="195107" y="164781"/>
                </a:moveTo>
                <a:lnTo>
                  <a:pt x="0" y="164781"/>
                </a:lnTo>
                <a:lnTo>
                  <a:pt x="0" y="0"/>
                </a:lnTo>
                <a:lnTo>
                  <a:pt x="325178" y="0"/>
                </a:lnTo>
                <a:lnTo>
                  <a:pt x="324544" y="100504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0" name="Google Shape;260;p23"/>
          <p:cNvSpPr txBox="1"/>
          <p:nvPr>
            <p:ph type="title"/>
          </p:nvPr>
        </p:nvSpPr>
        <p:spPr>
          <a:xfrm>
            <a:off x="720000" y="599725"/>
            <a:ext cx="6385800" cy="1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61" name="Google Shape;261;p23"/>
          <p:cNvSpPr txBox="1"/>
          <p:nvPr>
            <p:ph idx="1" type="body"/>
          </p:nvPr>
        </p:nvSpPr>
        <p:spPr>
          <a:xfrm>
            <a:off x="720000" y="1777675"/>
            <a:ext cx="3192900" cy="26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2" name="Google Shape;262;p23"/>
          <p:cNvSpPr txBox="1"/>
          <p:nvPr>
            <p:ph idx="2" type="body"/>
          </p:nvPr>
        </p:nvSpPr>
        <p:spPr>
          <a:xfrm>
            <a:off x="3912950" y="1777675"/>
            <a:ext cx="2842800" cy="26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4"/>
          <p:cNvSpPr/>
          <p:nvPr/>
        </p:nvSpPr>
        <p:spPr>
          <a:xfrm>
            <a:off x="-748675" y="760400"/>
            <a:ext cx="1809900" cy="1809900"/>
          </a:xfrm>
          <a:prstGeom prst="donut">
            <a:avLst>
              <a:gd fmla="val 25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4"/>
          <p:cNvSpPr/>
          <p:nvPr/>
        </p:nvSpPr>
        <p:spPr>
          <a:xfrm>
            <a:off x="8203100" y="3176400"/>
            <a:ext cx="1971000" cy="19710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4"/>
          <p:cNvSpPr/>
          <p:nvPr/>
        </p:nvSpPr>
        <p:spPr>
          <a:xfrm>
            <a:off x="3667050" y="3988225"/>
            <a:ext cx="1809900" cy="1809900"/>
          </a:xfrm>
          <a:prstGeom prst="donut">
            <a:avLst>
              <a:gd fmla="val 25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7" name="Google Shape;267;p24"/>
          <p:cNvGrpSpPr/>
          <p:nvPr/>
        </p:nvGrpSpPr>
        <p:grpSpPr>
          <a:xfrm>
            <a:off x="391625" y="390900"/>
            <a:ext cx="8360700" cy="4361700"/>
            <a:chOff x="391625" y="390900"/>
            <a:chExt cx="8360700" cy="4361700"/>
          </a:xfrm>
        </p:grpSpPr>
        <p:pic>
          <p:nvPicPr>
            <p:cNvPr id="268" name="Google Shape;268;p24"/>
            <p:cNvPicPr preferRelativeResize="0"/>
            <p:nvPr/>
          </p:nvPicPr>
          <p:blipFill rotWithShape="1">
            <a:blip r:embed="rId2">
              <a:alphaModFix/>
            </a:blip>
            <a:srcRect b="7595" l="0" r="0" t="0"/>
            <a:stretch/>
          </p:blipFill>
          <p:spPr>
            <a:xfrm>
              <a:off x="391625" y="390900"/>
              <a:ext cx="8360699" cy="4346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9" name="Google Shape;269;p24"/>
            <p:cNvSpPr/>
            <p:nvPr/>
          </p:nvSpPr>
          <p:spPr>
            <a:xfrm>
              <a:off x="391625" y="390900"/>
              <a:ext cx="8360700" cy="4361700"/>
            </a:xfrm>
            <a:prstGeom prst="rect">
              <a:avLst/>
            </a:prstGeom>
            <a:solidFill>
              <a:srgbClr val="31312F">
                <a:alpha val="70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0" name="Google Shape;270;p24"/>
          <p:cNvSpPr/>
          <p:nvPr/>
        </p:nvSpPr>
        <p:spPr>
          <a:xfrm>
            <a:off x="504750" y="511975"/>
            <a:ext cx="8129700" cy="4119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4"/>
          <p:cNvSpPr txBox="1"/>
          <p:nvPr>
            <p:ph type="title"/>
          </p:nvPr>
        </p:nvSpPr>
        <p:spPr>
          <a:xfrm>
            <a:off x="720000" y="59901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72" name="Google Shape;272;p24"/>
          <p:cNvSpPr txBox="1"/>
          <p:nvPr>
            <p:ph idx="1" type="subTitle"/>
          </p:nvPr>
        </p:nvSpPr>
        <p:spPr>
          <a:xfrm>
            <a:off x="1023438" y="3259948"/>
            <a:ext cx="23148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24"/>
          <p:cNvSpPr txBox="1"/>
          <p:nvPr>
            <p:ph idx="2" type="subTitle"/>
          </p:nvPr>
        </p:nvSpPr>
        <p:spPr>
          <a:xfrm>
            <a:off x="3414604" y="3259948"/>
            <a:ext cx="23148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24"/>
          <p:cNvSpPr txBox="1"/>
          <p:nvPr>
            <p:ph idx="3" type="subTitle"/>
          </p:nvPr>
        </p:nvSpPr>
        <p:spPr>
          <a:xfrm>
            <a:off x="5805770" y="3259948"/>
            <a:ext cx="23148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24"/>
          <p:cNvSpPr txBox="1"/>
          <p:nvPr>
            <p:ph idx="4" type="subTitle"/>
          </p:nvPr>
        </p:nvSpPr>
        <p:spPr>
          <a:xfrm>
            <a:off x="1023438" y="2779074"/>
            <a:ext cx="23148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lt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276" name="Google Shape;276;p24"/>
          <p:cNvSpPr txBox="1"/>
          <p:nvPr>
            <p:ph idx="5" type="subTitle"/>
          </p:nvPr>
        </p:nvSpPr>
        <p:spPr>
          <a:xfrm>
            <a:off x="3414604" y="2779074"/>
            <a:ext cx="23148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lt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277" name="Google Shape;277;p24"/>
          <p:cNvSpPr txBox="1"/>
          <p:nvPr>
            <p:ph idx="6" type="subTitle"/>
          </p:nvPr>
        </p:nvSpPr>
        <p:spPr>
          <a:xfrm>
            <a:off x="5805770" y="2779074"/>
            <a:ext cx="23148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lt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2_1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5"/>
          <p:cNvSpPr/>
          <p:nvPr/>
        </p:nvSpPr>
        <p:spPr>
          <a:xfrm>
            <a:off x="7952400" y="2121300"/>
            <a:ext cx="1809900" cy="1809900"/>
          </a:xfrm>
          <a:prstGeom prst="donut">
            <a:avLst>
              <a:gd fmla="val 25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5"/>
          <p:cNvSpPr/>
          <p:nvPr/>
        </p:nvSpPr>
        <p:spPr>
          <a:xfrm>
            <a:off x="-400200" y="945000"/>
            <a:ext cx="1809900" cy="1809900"/>
          </a:xfrm>
          <a:prstGeom prst="donut">
            <a:avLst>
              <a:gd fmla="val 25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1" name="Google Shape;281;p25"/>
          <p:cNvGrpSpPr/>
          <p:nvPr/>
        </p:nvGrpSpPr>
        <p:grpSpPr>
          <a:xfrm>
            <a:off x="391625" y="390900"/>
            <a:ext cx="8360700" cy="4361700"/>
            <a:chOff x="391625" y="390900"/>
            <a:chExt cx="8360700" cy="4361700"/>
          </a:xfrm>
        </p:grpSpPr>
        <p:pic>
          <p:nvPicPr>
            <p:cNvPr id="282" name="Google Shape;282;p25"/>
            <p:cNvPicPr preferRelativeResize="0"/>
            <p:nvPr/>
          </p:nvPicPr>
          <p:blipFill rotWithShape="1">
            <a:blip r:embed="rId2">
              <a:alphaModFix/>
            </a:blip>
            <a:srcRect b="7595" l="0" r="0" t="0"/>
            <a:stretch/>
          </p:blipFill>
          <p:spPr>
            <a:xfrm>
              <a:off x="391625" y="390900"/>
              <a:ext cx="8360699" cy="4346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3" name="Google Shape;283;p25"/>
            <p:cNvSpPr/>
            <p:nvPr/>
          </p:nvSpPr>
          <p:spPr>
            <a:xfrm>
              <a:off x="391625" y="390900"/>
              <a:ext cx="8360700" cy="4361700"/>
            </a:xfrm>
            <a:prstGeom prst="rect">
              <a:avLst/>
            </a:prstGeom>
            <a:solidFill>
              <a:srgbClr val="31312F">
                <a:alpha val="70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4" name="Google Shape;284;p25"/>
          <p:cNvSpPr/>
          <p:nvPr/>
        </p:nvSpPr>
        <p:spPr>
          <a:xfrm>
            <a:off x="504750" y="511975"/>
            <a:ext cx="8129700" cy="4119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5"/>
          <p:cNvSpPr txBox="1"/>
          <p:nvPr>
            <p:ph type="title"/>
          </p:nvPr>
        </p:nvSpPr>
        <p:spPr>
          <a:xfrm>
            <a:off x="720000" y="59762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6" name="Google Shape;286;p25"/>
          <p:cNvSpPr txBox="1"/>
          <p:nvPr>
            <p:ph idx="1" type="subTitle"/>
          </p:nvPr>
        </p:nvSpPr>
        <p:spPr>
          <a:xfrm>
            <a:off x="937700" y="3144950"/>
            <a:ext cx="2175300" cy="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25"/>
          <p:cNvSpPr txBox="1"/>
          <p:nvPr>
            <p:ph idx="2" type="subTitle"/>
          </p:nvPr>
        </p:nvSpPr>
        <p:spPr>
          <a:xfrm>
            <a:off x="3484422" y="3144950"/>
            <a:ext cx="2175300" cy="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25"/>
          <p:cNvSpPr txBox="1"/>
          <p:nvPr>
            <p:ph idx="3" type="subTitle"/>
          </p:nvPr>
        </p:nvSpPr>
        <p:spPr>
          <a:xfrm>
            <a:off x="6031150" y="3144950"/>
            <a:ext cx="2175300" cy="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25"/>
          <p:cNvSpPr txBox="1"/>
          <p:nvPr>
            <p:ph idx="4" type="subTitle"/>
          </p:nvPr>
        </p:nvSpPr>
        <p:spPr>
          <a:xfrm>
            <a:off x="937700" y="3772350"/>
            <a:ext cx="2175300" cy="4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lt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290" name="Google Shape;290;p25"/>
          <p:cNvSpPr txBox="1"/>
          <p:nvPr>
            <p:ph idx="5" type="subTitle"/>
          </p:nvPr>
        </p:nvSpPr>
        <p:spPr>
          <a:xfrm>
            <a:off x="3477488" y="3772350"/>
            <a:ext cx="2175300" cy="4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lt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291" name="Google Shape;291;p25"/>
          <p:cNvSpPr txBox="1"/>
          <p:nvPr>
            <p:ph idx="6" type="subTitle"/>
          </p:nvPr>
        </p:nvSpPr>
        <p:spPr>
          <a:xfrm>
            <a:off x="6031138" y="3772350"/>
            <a:ext cx="2175300" cy="4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lt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6"/>
          <p:cNvSpPr/>
          <p:nvPr/>
        </p:nvSpPr>
        <p:spPr>
          <a:xfrm>
            <a:off x="1009138" y="-687881"/>
            <a:ext cx="1809900" cy="1809900"/>
          </a:xfrm>
          <a:prstGeom prst="donut">
            <a:avLst>
              <a:gd fmla="val 25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6"/>
          <p:cNvSpPr/>
          <p:nvPr/>
        </p:nvSpPr>
        <p:spPr>
          <a:xfrm>
            <a:off x="8092163" y="1095500"/>
            <a:ext cx="1809900" cy="1809900"/>
          </a:xfrm>
          <a:prstGeom prst="donut">
            <a:avLst>
              <a:gd fmla="val 25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6"/>
          <p:cNvSpPr/>
          <p:nvPr/>
        </p:nvSpPr>
        <p:spPr>
          <a:xfrm rot="5400000">
            <a:off x="-169400" y="3969375"/>
            <a:ext cx="1971000" cy="19710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6" name="Google Shape;296;p26"/>
          <p:cNvGrpSpPr/>
          <p:nvPr/>
        </p:nvGrpSpPr>
        <p:grpSpPr>
          <a:xfrm>
            <a:off x="391625" y="390900"/>
            <a:ext cx="8360700" cy="4361700"/>
            <a:chOff x="391625" y="390900"/>
            <a:chExt cx="8360700" cy="4361700"/>
          </a:xfrm>
        </p:grpSpPr>
        <p:pic>
          <p:nvPicPr>
            <p:cNvPr id="297" name="Google Shape;297;p26"/>
            <p:cNvPicPr preferRelativeResize="0"/>
            <p:nvPr/>
          </p:nvPicPr>
          <p:blipFill rotWithShape="1">
            <a:blip r:embed="rId2">
              <a:alphaModFix/>
            </a:blip>
            <a:srcRect b="7595" l="0" r="0" t="0"/>
            <a:stretch/>
          </p:blipFill>
          <p:spPr>
            <a:xfrm>
              <a:off x="391625" y="390900"/>
              <a:ext cx="8360699" cy="4346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8" name="Google Shape;298;p26"/>
            <p:cNvSpPr/>
            <p:nvPr/>
          </p:nvSpPr>
          <p:spPr>
            <a:xfrm>
              <a:off x="391625" y="390900"/>
              <a:ext cx="8360700" cy="4361700"/>
            </a:xfrm>
            <a:prstGeom prst="rect">
              <a:avLst/>
            </a:prstGeom>
            <a:solidFill>
              <a:srgbClr val="31312F">
                <a:alpha val="70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9" name="Google Shape;299;p26"/>
          <p:cNvSpPr/>
          <p:nvPr/>
        </p:nvSpPr>
        <p:spPr>
          <a:xfrm>
            <a:off x="504750" y="511975"/>
            <a:ext cx="8129700" cy="4119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6"/>
          <p:cNvSpPr txBox="1"/>
          <p:nvPr>
            <p:ph idx="1" type="subTitle"/>
          </p:nvPr>
        </p:nvSpPr>
        <p:spPr>
          <a:xfrm>
            <a:off x="2035350" y="1529957"/>
            <a:ext cx="2248800" cy="5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lt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301" name="Google Shape;301;p26"/>
          <p:cNvSpPr txBox="1"/>
          <p:nvPr>
            <p:ph idx="2" type="subTitle"/>
          </p:nvPr>
        </p:nvSpPr>
        <p:spPr>
          <a:xfrm>
            <a:off x="2035350" y="3049720"/>
            <a:ext cx="2248800" cy="5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lt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302" name="Google Shape;302;p26"/>
          <p:cNvSpPr txBox="1"/>
          <p:nvPr>
            <p:ph idx="3" type="subTitle"/>
          </p:nvPr>
        </p:nvSpPr>
        <p:spPr>
          <a:xfrm>
            <a:off x="4859850" y="1529957"/>
            <a:ext cx="2248800" cy="5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lt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303" name="Google Shape;303;p26"/>
          <p:cNvSpPr txBox="1"/>
          <p:nvPr>
            <p:ph idx="4" type="subTitle"/>
          </p:nvPr>
        </p:nvSpPr>
        <p:spPr>
          <a:xfrm>
            <a:off x="4859850" y="3049720"/>
            <a:ext cx="2248800" cy="5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lt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304" name="Google Shape;304;p26"/>
          <p:cNvSpPr txBox="1"/>
          <p:nvPr>
            <p:ph type="title"/>
          </p:nvPr>
        </p:nvSpPr>
        <p:spPr>
          <a:xfrm>
            <a:off x="720000" y="59901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5" name="Google Shape;305;p26"/>
          <p:cNvSpPr txBox="1"/>
          <p:nvPr>
            <p:ph idx="5" type="subTitle"/>
          </p:nvPr>
        </p:nvSpPr>
        <p:spPr>
          <a:xfrm>
            <a:off x="2035350" y="2031804"/>
            <a:ext cx="2248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26"/>
          <p:cNvSpPr txBox="1"/>
          <p:nvPr>
            <p:ph idx="6" type="subTitle"/>
          </p:nvPr>
        </p:nvSpPr>
        <p:spPr>
          <a:xfrm>
            <a:off x="4859849" y="2031804"/>
            <a:ext cx="2248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26"/>
          <p:cNvSpPr txBox="1"/>
          <p:nvPr>
            <p:ph idx="7" type="subTitle"/>
          </p:nvPr>
        </p:nvSpPr>
        <p:spPr>
          <a:xfrm>
            <a:off x="2035350" y="3551583"/>
            <a:ext cx="2248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26"/>
          <p:cNvSpPr txBox="1"/>
          <p:nvPr>
            <p:ph idx="8" type="subTitle"/>
          </p:nvPr>
        </p:nvSpPr>
        <p:spPr>
          <a:xfrm>
            <a:off x="4859849" y="3551583"/>
            <a:ext cx="2248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1_1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7"/>
          <p:cNvSpPr/>
          <p:nvPr/>
        </p:nvSpPr>
        <p:spPr>
          <a:xfrm>
            <a:off x="7913775" y="719575"/>
            <a:ext cx="1971000" cy="19710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7"/>
          <p:cNvSpPr/>
          <p:nvPr/>
        </p:nvSpPr>
        <p:spPr>
          <a:xfrm>
            <a:off x="5980725" y="4149425"/>
            <a:ext cx="1809900" cy="1809900"/>
          </a:xfrm>
          <a:prstGeom prst="donut">
            <a:avLst>
              <a:gd fmla="val 25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7"/>
          <p:cNvSpPr/>
          <p:nvPr/>
        </p:nvSpPr>
        <p:spPr>
          <a:xfrm>
            <a:off x="-637300" y="2940650"/>
            <a:ext cx="1971000" cy="19710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7"/>
          <p:cNvSpPr/>
          <p:nvPr/>
        </p:nvSpPr>
        <p:spPr>
          <a:xfrm>
            <a:off x="842800" y="-715775"/>
            <a:ext cx="1809900" cy="1809900"/>
          </a:xfrm>
          <a:prstGeom prst="donut">
            <a:avLst>
              <a:gd fmla="val 25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4" name="Google Shape;314;p27"/>
          <p:cNvGrpSpPr/>
          <p:nvPr/>
        </p:nvGrpSpPr>
        <p:grpSpPr>
          <a:xfrm>
            <a:off x="391625" y="390900"/>
            <a:ext cx="8360700" cy="4361700"/>
            <a:chOff x="391625" y="390900"/>
            <a:chExt cx="8360700" cy="4361700"/>
          </a:xfrm>
        </p:grpSpPr>
        <p:pic>
          <p:nvPicPr>
            <p:cNvPr id="315" name="Google Shape;315;p27"/>
            <p:cNvPicPr preferRelativeResize="0"/>
            <p:nvPr/>
          </p:nvPicPr>
          <p:blipFill rotWithShape="1">
            <a:blip r:embed="rId2">
              <a:alphaModFix/>
            </a:blip>
            <a:srcRect b="7595" l="0" r="0" t="0"/>
            <a:stretch/>
          </p:blipFill>
          <p:spPr>
            <a:xfrm>
              <a:off x="391625" y="390900"/>
              <a:ext cx="8360699" cy="4346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6" name="Google Shape;316;p27"/>
            <p:cNvSpPr/>
            <p:nvPr/>
          </p:nvSpPr>
          <p:spPr>
            <a:xfrm>
              <a:off x="391625" y="390900"/>
              <a:ext cx="8360700" cy="4361700"/>
            </a:xfrm>
            <a:prstGeom prst="rect">
              <a:avLst/>
            </a:prstGeom>
            <a:solidFill>
              <a:srgbClr val="31312F">
                <a:alpha val="70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7" name="Google Shape;317;p27"/>
          <p:cNvSpPr/>
          <p:nvPr/>
        </p:nvSpPr>
        <p:spPr>
          <a:xfrm>
            <a:off x="504750" y="511975"/>
            <a:ext cx="8129700" cy="4119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7"/>
          <p:cNvSpPr txBox="1"/>
          <p:nvPr>
            <p:ph type="title"/>
          </p:nvPr>
        </p:nvSpPr>
        <p:spPr>
          <a:xfrm>
            <a:off x="720000" y="59762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19" name="Google Shape;319;p27"/>
          <p:cNvSpPr txBox="1"/>
          <p:nvPr>
            <p:ph idx="1" type="subTitle"/>
          </p:nvPr>
        </p:nvSpPr>
        <p:spPr>
          <a:xfrm>
            <a:off x="720001" y="2239793"/>
            <a:ext cx="26253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0" name="Google Shape;320;p27"/>
          <p:cNvSpPr txBox="1"/>
          <p:nvPr>
            <p:ph idx="2" type="subTitle"/>
          </p:nvPr>
        </p:nvSpPr>
        <p:spPr>
          <a:xfrm>
            <a:off x="5798776" y="2239793"/>
            <a:ext cx="26253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1" name="Google Shape;321;p27"/>
          <p:cNvSpPr txBox="1"/>
          <p:nvPr>
            <p:ph idx="3" type="subTitle"/>
          </p:nvPr>
        </p:nvSpPr>
        <p:spPr>
          <a:xfrm>
            <a:off x="720001" y="3683363"/>
            <a:ext cx="26253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2" name="Google Shape;322;p27"/>
          <p:cNvSpPr txBox="1"/>
          <p:nvPr>
            <p:ph idx="4" type="subTitle"/>
          </p:nvPr>
        </p:nvSpPr>
        <p:spPr>
          <a:xfrm>
            <a:off x="5798776" y="3683364"/>
            <a:ext cx="26253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3" name="Google Shape;323;p27"/>
          <p:cNvSpPr txBox="1"/>
          <p:nvPr>
            <p:ph idx="5" type="subTitle"/>
          </p:nvPr>
        </p:nvSpPr>
        <p:spPr>
          <a:xfrm>
            <a:off x="720000" y="1526413"/>
            <a:ext cx="2625300" cy="6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lt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324" name="Google Shape;324;p27"/>
          <p:cNvSpPr txBox="1"/>
          <p:nvPr>
            <p:ph idx="6" type="subTitle"/>
          </p:nvPr>
        </p:nvSpPr>
        <p:spPr>
          <a:xfrm>
            <a:off x="720000" y="2987339"/>
            <a:ext cx="2625300" cy="6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lt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325" name="Google Shape;325;p27"/>
          <p:cNvSpPr txBox="1"/>
          <p:nvPr>
            <p:ph idx="7" type="subTitle"/>
          </p:nvPr>
        </p:nvSpPr>
        <p:spPr>
          <a:xfrm>
            <a:off x="5798775" y="1526413"/>
            <a:ext cx="2625300" cy="6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lt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326" name="Google Shape;326;p27"/>
          <p:cNvSpPr txBox="1"/>
          <p:nvPr>
            <p:ph idx="8" type="subTitle"/>
          </p:nvPr>
        </p:nvSpPr>
        <p:spPr>
          <a:xfrm>
            <a:off x="5798775" y="2987340"/>
            <a:ext cx="2625300" cy="6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lt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8"/>
          <p:cNvSpPr/>
          <p:nvPr/>
        </p:nvSpPr>
        <p:spPr>
          <a:xfrm>
            <a:off x="8133650" y="2359150"/>
            <a:ext cx="1809900" cy="1809900"/>
          </a:xfrm>
          <a:prstGeom prst="donut">
            <a:avLst>
              <a:gd fmla="val 25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8"/>
          <p:cNvSpPr/>
          <p:nvPr/>
        </p:nvSpPr>
        <p:spPr>
          <a:xfrm>
            <a:off x="-513325" y="2359150"/>
            <a:ext cx="1809900" cy="1809900"/>
          </a:xfrm>
          <a:prstGeom prst="donut">
            <a:avLst>
              <a:gd fmla="val 25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8"/>
          <p:cNvSpPr/>
          <p:nvPr/>
        </p:nvSpPr>
        <p:spPr>
          <a:xfrm>
            <a:off x="8053100" y="870425"/>
            <a:ext cx="1971000" cy="19710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1" name="Google Shape;331;p28"/>
          <p:cNvGrpSpPr/>
          <p:nvPr/>
        </p:nvGrpSpPr>
        <p:grpSpPr>
          <a:xfrm>
            <a:off x="391625" y="390900"/>
            <a:ext cx="8360700" cy="4361700"/>
            <a:chOff x="391625" y="390900"/>
            <a:chExt cx="8360700" cy="4361700"/>
          </a:xfrm>
        </p:grpSpPr>
        <p:pic>
          <p:nvPicPr>
            <p:cNvPr id="332" name="Google Shape;332;p28"/>
            <p:cNvPicPr preferRelativeResize="0"/>
            <p:nvPr/>
          </p:nvPicPr>
          <p:blipFill rotWithShape="1">
            <a:blip r:embed="rId2">
              <a:alphaModFix/>
            </a:blip>
            <a:srcRect b="7595" l="0" r="0" t="0"/>
            <a:stretch/>
          </p:blipFill>
          <p:spPr>
            <a:xfrm>
              <a:off x="391625" y="390900"/>
              <a:ext cx="8360699" cy="4346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3" name="Google Shape;333;p28"/>
            <p:cNvSpPr/>
            <p:nvPr/>
          </p:nvSpPr>
          <p:spPr>
            <a:xfrm>
              <a:off x="391625" y="390900"/>
              <a:ext cx="8360700" cy="4361700"/>
            </a:xfrm>
            <a:prstGeom prst="rect">
              <a:avLst/>
            </a:prstGeom>
            <a:solidFill>
              <a:srgbClr val="31312F">
                <a:alpha val="70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4" name="Google Shape;334;p28"/>
          <p:cNvSpPr/>
          <p:nvPr/>
        </p:nvSpPr>
        <p:spPr>
          <a:xfrm>
            <a:off x="504750" y="511975"/>
            <a:ext cx="8129700" cy="4119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8"/>
          <p:cNvSpPr txBox="1"/>
          <p:nvPr>
            <p:ph type="title"/>
          </p:nvPr>
        </p:nvSpPr>
        <p:spPr>
          <a:xfrm>
            <a:off x="720000" y="59901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36" name="Google Shape;336;p28"/>
          <p:cNvSpPr txBox="1"/>
          <p:nvPr>
            <p:ph idx="1" type="subTitle"/>
          </p:nvPr>
        </p:nvSpPr>
        <p:spPr>
          <a:xfrm>
            <a:off x="971200" y="2196850"/>
            <a:ext cx="2178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7" name="Google Shape;337;p28"/>
          <p:cNvSpPr txBox="1"/>
          <p:nvPr>
            <p:ph idx="2" type="subTitle"/>
          </p:nvPr>
        </p:nvSpPr>
        <p:spPr>
          <a:xfrm>
            <a:off x="3482875" y="2196850"/>
            <a:ext cx="2178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8" name="Google Shape;338;p28"/>
          <p:cNvSpPr txBox="1"/>
          <p:nvPr>
            <p:ph idx="3" type="subTitle"/>
          </p:nvPr>
        </p:nvSpPr>
        <p:spPr>
          <a:xfrm>
            <a:off x="971200" y="3789750"/>
            <a:ext cx="2178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28"/>
          <p:cNvSpPr txBox="1"/>
          <p:nvPr>
            <p:ph idx="4" type="subTitle"/>
          </p:nvPr>
        </p:nvSpPr>
        <p:spPr>
          <a:xfrm>
            <a:off x="3482875" y="3789750"/>
            <a:ext cx="2178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0" name="Google Shape;340;p28"/>
          <p:cNvSpPr txBox="1"/>
          <p:nvPr>
            <p:ph idx="5" type="subTitle"/>
          </p:nvPr>
        </p:nvSpPr>
        <p:spPr>
          <a:xfrm>
            <a:off x="5994522" y="2196850"/>
            <a:ext cx="2178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p28"/>
          <p:cNvSpPr txBox="1"/>
          <p:nvPr>
            <p:ph idx="6" type="subTitle"/>
          </p:nvPr>
        </p:nvSpPr>
        <p:spPr>
          <a:xfrm>
            <a:off x="5994522" y="3789750"/>
            <a:ext cx="2178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2" name="Google Shape;342;p28"/>
          <p:cNvSpPr txBox="1"/>
          <p:nvPr>
            <p:ph idx="7" type="subTitle"/>
          </p:nvPr>
        </p:nvSpPr>
        <p:spPr>
          <a:xfrm>
            <a:off x="971200" y="1863550"/>
            <a:ext cx="2178300" cy="3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000">
                <a:solidFill>
                  <a:schemeClr val="lt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343" name="Google Shape;343;p28"/>
          <p:cNvSpPr txBox="1"/>
          <p:nvPr>
            <p:ph idx="8" type="subTitle"/>
          </p:nvPr>
        </p:nvSpPr>
        <p:spPr>
          <a:xfrm>
            <a:off x="3482875" y="1863550"/>
            <a:ext cx="2178300" cy="3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000">
                <a:solidFill>
                  <a:schemeClr val="lt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344" name="Google Shape;344;p28"/>
          <p:cNvSpPr txBox="1"/>
          <p:nvPr>
            <p:ph idx="9" type="subTitle"/>
          </p:nvPr>
        </p:nvSpPr>
        <p:spPr>
          <a:xfrm>
            <a:off x="5994550" y="1863550"/>
            <a:ext cx="2178300" cy="3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000">
                <a:solidFill>
                  <a:schemeClr val="lt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345" name="Google Shape;345;p28"/>
          <p:cNvSpPr txBox="1"/>
          <p:nvPr>
            <p:ph idx="13" type="subTitle"/>
          </p:nvPr>
        </p:nvSpPr>
        <p:spPr>
          <a:xfrm>
            <a:off x="971200" y="3456450"/>
            <a:ext cx="2178300" cy="3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000">
                <a:solidFill>
                  <a:schemeClr val="lt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346" name="Google Shape;346;p28"/>
          <p:cNvSpPr txBox="1"/>
          <p:nvPr>
            <p:ph idx="14" type="subTitle"/>
          </p:nvPr>
        </p:nvSpPr>
        <p:spPr>
          <a:xfrm>
            <a:off x="3482875" y="3456450"/>
            <a:ext cx="2178300" cy="3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000">
                <a:solidFill>
                  <a:schemeClr val="lt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347" name="Google Shape;347;p28"/>
          <p:cNvSpPr txBox="1"/>
          <p:nvPr>
            <p:ph idx="15" type="subTitle"/>
          </p:nvPr>
        </p:nvSpPr>
        <p:spPr>
          <a:xfrm>
            <a:off x="5994550" y="3456450"/>
            <a:ext cx="2178300" cy="3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000">
                <a:solidFill>
                  <a:schemeClr val="lt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9"/>
          <p:cNvSpPr/>
          <p:nvPr/>
        </p:nvSpPr>
        <p:spPr>
          <a:xfrm>
            <a:off x="6437150" y="3994400"/>
            <a:ext cx="1809900" cy="1809900"/>
          </a:xfrm>
          <a:prstGeom prst="donut">
            <a:avLst>
              <a:gd fmla="val 25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9"/>
          <p:cNvSpPr/>
          <p:nvPr/>
        </p:nvSpPr>
        <p:spPr>
          <a:xfrm>
            <a:off x="1453125" y="-791925"/>
            <a:ext cx="1809900" cy="1809900"/>
          </a:xfrm>
          <a:prstGeom prst="donut">
            <a:avLst>
              <a:gd fmla="val 25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1" name="Google Shape;351;p29"/>
          <p:cNvGrpSpPr/>
          <p:nvPr/>
        </p:nvGrpSpPr>
        <p:grpSpPr>
          <a:xfrm>
            <a:off x="391625" y="390900"/>
            <a:ext cx="8360700" cy="4361700"/>
            <a:chOff x="391625" y="390900"/>
            <a:chExt cx="8360700" cy="4361700"/>
          </a:xfrm>
        </p:grpSpPr>
        <p:pic>
          <p:nvPicPr>
            <p:cNvPr id="352" name="Google Shape;352;p29"/>
            <p:cNvPicPr preferRelativeResize="0"/>
            <p:nvPr/>
          </p:nvPicPr>
          <p:blipFill rotWithShape="1">
            <a:blip r:embed="rId2">
              <a:alphaModFix/>
            </a:blip>
            <a:srcRect b="7595" l="0" r="0" t="0"/>
            <a:stretch/>
          </p:blipFill>
          <p:spPr>
            <a:xfrm>
              <a:off x="391625" y="390900"/>
              <a:ext cx="8360699" cy="4346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3" name="Google Shape;353;p29"/>
            <p:cNvSpPr/>
            <p:nvPr/>
          </p:nvSpPr>
          <p:spPr>
            <a:xfrm>
              <a:off x="391625" y="390900"/>
              <a:ext cx="8360700" cy="4361700"/>
            </a:xfrm>
            <a:prstGeom prst="rect">
              <a:avLst/>
            </a:prstGeom>
            <a:solidFill>
              <a:srgbClr val="31312F">
                <a:alpha val="70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4" name="Google Shape;354;p29"/>
          <p:cNvSpPr/>
          <p:nvPr/>
        </p:nvSpPr>
        <p:spPr>
          <a:xfrm>
            <a:off x="504750" y="4050000"/>
            <a:ext cx="8129870" cy="581547"/>
          </a:xfrm>
          <a:custGeom>
            <a:rect b="b" l="l" r="r" t="t"/>
            <a:pathLst>
              <a:path extrusionOk="0" h="15860" w="226743">
                <a:moveTo>
                  <a:pt x="0" y="0"/>
                </a:moveTo>
                <a:lnTo>
                  <a:pt x="0" y="15860"/>
                </a:lnTo>
                <a:lnTo>
                  <a:pt x="226743" y="15860"/>
                </a:lnTo>
                <a:lnTo>
                  <a:pt x="226743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5" name="Google Shape;355;p29"/>
          <p:cNvSpPr/>
          <p:nvPr/>
        </p:nvSpPr>
        <p:spPr>
          <a:xfrm flipH="1" rot="10800000">
            <a:off x="504750" y="511975"/>
            <a:ext cx="8129870" cy="581547"/>
          </a:xfrm>
          <a:custGeom>
            <a:rect b="b" l="l" r="r" t="t"/>
            <a:pathLst>
              <a:path extrusionOk="0" h="15860" w="226743">
                <a:moveTo>
                  <a:pt x="0" y="0"/>
                </a:moveTo>
                <a:lnTo>
                  <a:pt x="0" y="15860"/>
                </a:lnTo>
                <a:lnTo>
                  <a:pt x="226743" y="15860"/>
                </a:lnTo>
                <a:lnTo>
                  <a:pt x="226743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6" name="Google Shape;356;p29"/>
          <p:cNvSpPr txBox="1"/>
          <p:nvPr>
            <p:ph hasCustomPrompt="1" type="title"/>
          </p:nvPr>
        </p:nvSpPr>
        <p:spPr>
          <a:xfrm>
            <a:off x="2223600" y="767823"/>
            <a:ext cx="4696800" cy="6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57" name="Google Shape;357;p29"/>
          <p:cNvSpPr txBox="1"/>
          <p:nvPr>
            <p:ph idx="1" type="subTitle"/>
          </p:nvPr>
        </p:nvSpPr>
        <p:spPr>
          <a:xfrm>
            <a:off x="2223588" y="1476799"/>
            <a:ext cx="4696800" cy="3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58" name="Google Shape;358;p29"/>
          <p:cNvSpPr txBox="1"/>
          <p:nvPr>
            <p:ph hasCustomPrompt="1" idx="2" type="title"/>
          </p:nvPr>
        </p:nvSpPr>
        <p:spPr>
          <a:xfrm>
            <a:off x="2223600" y="1975700"/>
            <a:ext cx="4696800" cy="6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59" name="Google Shape;359;p29"/>
          <p:cNvSpPr txBox="1"/>
          <p:nvPr>
            <p:ph idx="3" type="subTitle"/>
          </p:nvPr>
        </p:nvSpPr>
        <p:spPr>
          <a:xfrm>
            <a:off x="2223588" y="2684671"/>
            <a:ext cx="4696800" cy="3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60" name="Google Shape;360;p29"/>
          <p:cNvSpPr txBox="1"/>
          <p:nvPr>
            <p:ph hasCustomPrompt="1" idx="4" type="title"/>
          </p:nvPr>
        </p:nvSpPr>
        <p:spPr>
          <a:xfrm>
            <a:off x="2223600" y="3210750"/>
            <a:ext cx="4696800" cy="6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61" name="Google Shape;361;p29"/>
          <p:cNvSpPr txBox="1"/>
          <p:nvPr>
            <p:ph idx="5" type="subTitle"/>
          </p:nvPr>
        </p:nvSpPr>
        <p:spPr>
          <a:xfrm>
            <a:off x="2223588" y="3920212"/>
            <a:ext cx="4696800" cy="3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grpSp>
        <p:nvGrpSpPr>
          <p:cNvPr id="362" name="Google Shape;362;p29"/>
          <p:cNvGrpSpPr/>
          <p:nvPr/>
        </p:nvGrpSpPr>
        <p:grpSpPr>
          <a:xfrm>
            <a:off x="-2281500" y="761725"/>
            <a:ext cx="13771524" cy="3620050"/>
            <a:chOff x="-2281500" y="761725"/>
            <a:chExt cx="13771524" cy="3620050"/>
          </a:xfrm>
        </p:grpSpPr>
        <p:pic>
          <p:nvPicPr>
            <p:cNvPr id="363" name="Google Shape;363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2281500" y="761725"/>
              <a:ext cx="3536998" cy="3620050"/>
            </a:xfrm>
            <a:prstGeom prst="rect">
              <a:avLst/>
            </a:prstGeom>
            <a:noFill/>
            <a:ln>
              <a:noFill/>
            </a:ln>
            <a:effectLst>
              <a:outerShdw blurRad="671513" rotWithShape="0" algn="bl">
                <a:schemeClr val="lt1">
                  <a:alpha val="74000"/>
                </a:schemeClr>
              </a:outerShdw>
            </a:effectLst>
          </p:spPr>
        </p:pic>
        <p:pic>
          <p:nvPicPr>
            <p:cNvPr id="364" name="Google Shape;364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7911500" y="761725"/>
              <a:ext cx="3536998" cy="3620050"/>
            </a:xfrm>
            <a:prstGeom prst="rect">
              <a:avLst/>
            </a:prstGeom>
            <a:noFill/>
            <a:ln>
              <a:noFill/>
            </a:ln>
            <a:effectLst>
              <a:outerShdw blurRad="671513" rotWithShape="0" algn="bl">
                <a:schemeClr val="lt1">
                  <a:alpha val="74000"/>
                </a:schemeClr>
              </a:outerShdw>
            </a:effectLst>
          </p:spPr>
        </p:pic>
        <p:grpSp>
          <p:nvGrpSpPr>
            <p:cNvPr id="365" name="Google Shape;365;p29"/>
            <p:cNvGrpSpPr/>
            <p:nvPr/>
          </p:nvGrpSpPr>
          <p:grpSpPr>
            <a:xfrm rot="-5400000">
              <a:off x="8568905" y="2483100"/>
              <a:ext cx="131041" cy="177300"/>
              <a:chOff x="-1097450" y="661075"/>
              <a:chExt cx="131041" cy="177300"/>
            </a:xfrm>
          </p:grpSpPr>
          <p:cxnSp>
            <p:nvCxnSpPr>
              <p:cNvPr id="366" name="Google Shape;366;p29"/>
              <p:cNvCxnSpPr/>
              <p:nvPr/>
            </p:nvCxnSpPr>
            <p:spPr>
              <a:xfrm>
                <a:off x="-1031925" y="661075"/>
                <a:ext cx="0" cy="17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67" name="Google Shape;367;p29"/>
              <p:cNvSpPr/>
              <p:nvPr/>
            </p:nvSpPr>
            <p:spPr>
              <a:xfrm>
                <a:off x="-1097450" y="774000"/>
                <a:ext cx="131041" cy="64373"/>
              </a:xfrm>
              <a:custGeom>
                <a:rect b="b" l="l" r="r" t="t"/>
                <a:pathLst>
                  <a:path extrusionOk="0" h="4515" w="9191">
                    <a:moveTo>
                      <a:pt x="0" y="0"/>
                    </a:moveTo>
                    <a:lnTo>
                      <a:pt x="4515" y="4515"/>
                    </a:lnTo>
                    <a:lnTo>
                      <a:pt x="9191" y="0"/>
                    </a:lnTo>
                  </a:path>
                </a:pathLst>
              </a:cu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grpSp>
          <p:nvGrpSpPr>
            <p:cNvPr id="368" name="Google Shape;368;p29"/>
            <p:cNvGrpSpPr/>
            <p:nvPr/>
          </p:nvGrpSpPr>
          <p:grpSpPr>
            <a:xfrm rot="5400000">
              <a:off x="436608" y="2483113"/>
              <a:ext cx="131041" cy="177300"/>
              <a:chOff x="-1097450" y="661075"/>
              <a:chExt cx="131041" cy="177300"/>
            </a:xfrm>
          </p:grpSpPr>
          <p:cxnSp>
            <p:nvCxnSpPr>
              <p:cNvPr id="369" name="Google Shape;369;p29"/>
              <p:cNvCxnSpPr/>
              <p:nvPr/>
            </p:nvCxnSpPr>
            <p:spPr>
              <a:xfrm>
                <a:off x="-1031925" y="661075"/>
                <a:ext cx="0" cy="17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70" name="Google Shape;370;p29"/>
              <p:cNvSpPr/>
              <p:nvPr/>
            </p:nvSpPr>
            <p:spPr>
              <a:xfrm>
                <a:off x="-1097450" y="774000"/>
                <a:ext cx="131041" cy="64373"/>
              </a:xfrm>
              <a:custGeom>
                <a:rect b="b" l="l" r="r" t="t"/>
                <a:pathLst>
                  <a:path extrusionOk="0" h="4515" w="9191">
                    <a:moveTo>
                      <a:pt x="0" y="0"/>
                    </a:moveTo>
                    <a:lnTo>
                      <a:pt x="4515" y="4515"/>
                    </a:lnTo>
                    <a:lnTo>
                      <a:pt x="9191" y="0"/>
                    </a:lnTo>
                  </a:path>
                </a:pathLst>
              </a:cu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0"/>
          <p:cNvSpPr/>
          <p:nvPr/>
        </p:nvSpPr>
        <p:spPr>
          <a:xfrm>
            <a:off x="-648000" y="3176400"/>
            <a:ext cx="1971000" cy="19710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0"/>
          <p:cNvSpPr/>
          <p:nvPr/>
        </p:nvSpPr>
        <p:spPr>
          <a:xfrm>
            <a:off x="7952400" y="2121300"/>
            <a:ext cx="1809900" cy="1809900"/>
          </a:xfrm>
          <a:prstGeom prst="donut">
            <a:avLst>
              <a:gd fmla="val 25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0"/>
          <p:cNvSpPr/>
          <p:nvPr/>
        </p:nvSpPr>
        <p:spPr>
          <a:xfrm>
            <a:off x="6232875" y="-608775"/>
            <a:ext cx="1809900" cy="1809900"/>
          </a:xfrm>
          <a:prstGeom prst="donut">
            <a:avLst>
              <a:gd fmla="val 25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5" name="Google Shape;375;p30"/>
          <p:cNvGrpSpPr/>
          <p:nvPr/>
        </p:nvGrpSpPr>
        <p:grpSpPr>
          <a:xfrm>
            <a:off x="391625" y="390900"/>
            <a:ext cx="8360700" cy="4361700"/>
            <a:chOff x="391625" y="390900"/>
            <a:chExt cx="8360700" cy="4361700"/>
          </a:xfrm>
        </p:grpSpPr>
        <p:pic>
          <p:nvPicPr>
            <p:cNvPr id="376" name="Google Shape;376;p30"/>
            <p:cNvPicPr preferRelativeResize="0"/>
            <p:nvPr/>
          </p:nvPicPr>
          <p:blipFill rotWithShape="1">
            <a:blip r:embed="rId2">
              <a:alphaModFix/>
            </a:blip>
            <a:srcRect b="7595" l="0" r="0" t="0"/>
            <a:stretch/>
          </p:blipFill>
          <p:spPr>
            <a:xfrm>
              <a:off x="391625" y="390900"/>
              <a:ext cx="8360699" cy="4346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7" name="Google Shape;377;p30"/>
            <p:cNvSpPr/>
            <p:nvPr/>
          </p:nvSpPr>
          <p:spPr>
            <a:xfrm>
              <a:off x="391625" y="390900"/>
              <a:ext cx="8360700" cy="4361700"/>
            </a:xfrm>
            <a:prstGeom prst="rect">
              <a:avLst/>
            </a:prstGeom>
            <a:solidFill>
              <a:srgbClr val="31312F">
                <a:alpha val="70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8" name="Google Shape;378;p30"/>
          <p:cNvSpPr/>
          <p:nvPr/>
        </p:nvSpPr>
        <p:spPr>
          <a:xfrm>
            <a:off x="504750" y="511975"/>
            <a:ext cx="8129700" cy="4119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0"/>
          <p:cNvSpPr txBox="1"/>
          <p:nvPr>
            <p:ph idx="1" type="subTitle"/>
          </p:nvPr>
        </p:nvSpPr>
        <p:spPr>
          <a:xfrm>
            <a:off x="852138" y="3297971"/>
            <a:ext cx="2484000" cy="4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000">
                <a:solidFill>
                  <a:schemeClr val="lt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380" name="Google Shape;380;p30"/>
          <p:cNvSpPr txBox="1"/>
          <p:nvPr>
            <p:ph idx="2" type="subTitle"/>
          </p:nvPr>
        </p:nvSpPr>
        <p:spPr>
          <a:xfrm>
            <a:off x="3330008" y="3297971"/>
            <a:ext cx="2484000" cy="4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000">
                <a:solidFill>
                  <a:schemeClr val="lt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381" name="Google Shape;381;p30"/>
          <p:cNvSpPr txBox="1"/>
          <p:nvPr>
            <p:ph idx="3" type="subTitle"/>
          </p:nvPr>
        </p:nvSpPr>
        <p:spPr>
          <a:xfrm>
            <a:off x="5807829" y="3297971"/>
            <a:ext cx="2484000" cy="4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000">
                <a:solidFill>
                  <a:schemeClr val="lt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382" name="Google Shape;382;p30"/>
          <p:cNvSpPr txBox="1"/>
          <p:nvPr>
            <p:ph idx="4" type="subTitle"/>
          </p:nvPr>
        </p:nvSpPr>
        <p:spPr>
          <a:xfrm>
            <a:off x="852200" y="3718990"/>
            <a:ext cx="2484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3" name="Google Shape;383;p30"/>
          <p:cNvSpPr txBox="1"/>
          <p:nvPr>
            <p:ph idx="5" type="subTitle"/>
          </p:nvPr>
        </p:nvSpPr>
        <p:spPr>
          <a:xfrm>
            <a:off x="3329974" y="3718990"/>
            <a:ext cx="2484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4" name="Google Shape;384;p30"/>
          <p:cNvSpPr txBox="1"/>
          <p:nvPr>
            <p:ph idx="6" type="subTitle"/>
          </p:nvPr>
        </p:nvSpPr>
        <p:spPr>
          <a:xfrm>
            <a:off x="5807830" y="3718990"/>
            <a:ext cx="2484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5" name="Google Shape;385;p30"/>
          <p:cNvSpPr txBox="1"/>
          <p:nvPr>
            <p:ph hasCustomPrompt="1" type="title"/>
          </p:nvPr>
        </p:nvSpPr>
        <p:spPr>
          <a:xfrm>
            <a:off x="1448875" y="2215309"/>
            <a:ext cx="12906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86" name="Google Shape;386;p30"/>
          <p:cNvSpPr txBox="1"/>
          <p:nvPr>
            <p:ph hasCustomPrompt="1" idx="7" type="title"/>
          </p:nvPr>
        </p:nvSpPr>
        <p:spPr>
          <a:xfrm>
            <a:off x="3926700" y="2215309"/>
            <a:ext cx="12906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87" name="Google Shape;387;p30"/>
          <p:cNvSpPr txBox="1"/>
          <p:nvPr>
            <p:ph hasCustomPrompt="1" idx="8" type="title"/>
          </p:nvPr>
        </p:nvSpPr>
        <p:spPr>
          <a:xfrm>
            <a:off x="6404550" y="2215309"/>
            <a:ext cx="1290600" cy="4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88" name="Google Shape;388;p30"/>
          <p:cNvSpPr txBox="1"/>
          <p:nvPr>
            <p:ph idx="9" type="title"/>
          </p:nvPr>
        </p:nvSpPr>
        <p:spPr>
          <a:xfrm>
            <a:off x="720000" y="59762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 rot="5400000">
            <a:off x="513000" y="-594600"/>
            <a:ext cx="1971000" cy="19710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6201300" y="4050000"/>
            <a:ext cx="1809900" cy="1809900"/>
          </a:xfrm>
          <a:prstGeom prst="donut">
            <a:avLst>
              <a:gd fmla="val 25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" name="Google Shape;31;p4"/>
          <p:cNvGrpSpPr/>
          <p:nvPr/>
        </p:nvGrpSpPr>
        <p:grpSpPr>
          <a:xfrm>
            <a:off x="391625" y="390900"/>
            <a:ext cx="8360700" cy="4361700"/>
            <a:chOff x="391625" y="390900"/>
            <a:chExt cx="8360700" cy="4361700"/>
          </a:xfrm>
        </p:grpSpPr>
        <p:pic>
          <p:nvPicPr>
            <p:cNvPr id="32" name="Google Shape;32;p4"/>
            <p:cNvPicPr preferRelativeResize="0"/>
            <p:nvPr/>
          </p:nvPicPr>
          <p:blipFill rotWithShape="1">
            <a:blip r:embed="rId2">
              <a:alphaModFix/>
            </a:blip>
            <a:srcRect b="7595" l="0" r="0" t="0"/>
            <a:stretch/>
          </p:blipFill>
          <p:spPr>
            <a:xfrm>
              <a:off x="391625" y="390900"/>
              <a:ext cx="8360699" cy="4346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" name="Google Shape;33;p4"/>
            <p:cNvSpPr/>
            <p:nvPr/>
          </p:nvSpPr>
          <p:spPr>
            <a:xfrm>
              <a:off x="391625" y="390900"/>
              <a:ext cx="8360700" cy="4361700"/>
            </a:xfrm>
            <a:prstGeom prst="rect">
              <a:avLst/>
            </a:prstGeom>
            <a:solidFill>
              <a:srgbClr val="31312F">
                <a:alpha val="70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4"/>
          <p:cNvSpPr/>
          <p:nvPr/>
        </p:nvSpPr>
        <p:spPr>
          <a:xfrm>
            <a:off x="504750" y="511975"/>
            <a:ext cx="8129700" cy="4119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4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subTitle"/>
          </p:nvPr>
        </p:nvSpPr>
        <p:spPr>
          <a:xfrm>
            <a:off x="720000" y="1170125"/>
            <a:ext cx="77040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1"/>
          <p:cNvSpPr/>
          <p:nvPr/>
        </p:nvSpPr>
        <p:spPr>
          <a:xfrm rot="5400000">
            <a:off x="3257250" y="3767100"/>
            <a:ext cx="1971000" cy="19710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1"/>
          <p:cNvSpPr/>
          <p:nvPr/>
        </p:nvSpPr>
        <p:spPr>
          <a:xfrm>
            <a:off x="7871850" y="3646050"/>
            <a:ext cx="1971000" cy="19710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1"/>
          <p:cNvSpPr/>
          <p:nvPr/>
        </p:nvSpPr>
        <p:spPr>
          <a:xfrm>
            <a:off x="3611225" y="-448025"/>
            <a:ext cx="1809900" cy="1809900"/>
          </a:xfrm>
          <a:prstGeom prst="donut">
            <a:avLst>
              <a:gd fmla="val 25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3" name="Google Shape;393;p31"/>
          <p:cNvGrpSpPr/>
          <p:nvPr/>
        </p:nvGrpSpPr>
        <p:grpSpPr>
          <a:xfrm>
            <a:off x="391625" y="390900"/>
            <a:ext cx="8360700" cy="4361700"/>
            <a:chOff x="391625" y="390900"/>
            <a:chExt cx="8360700" cy="4361700"/>
          </a:xfrm>
        </p:grpSpPr>
        <p:pic>
          <p:nvPicPr>
            <p:cNvPr id="394" name="Google Shape;394;p31"/>
            <p:cNvPicPr preferRelativeResize="0"/>
            <p:nvPr/>
          </p:nvPicPr>
          <p:blipFill rotWithShape="1">
            <a:blip r:embed="rId2">
              <a:alphaModFix/>
            </a:blip>
            <a:srcRect b="7595" l="0" r="0" t="0"/>
            <a:stretch/>
          </p:blipFill>
          <p:spPr>
            <a:xfrm>
              <a:off x="391625" y="390900"/>
              <a:ext cx="8360699" cy="4346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5" name="Google Shape;395;p31"/>
            <p:cNvSpPr/>
            <p:nvPr/>
          </p:nvSpPr>
          <p:spPr>
            <a:xfrm>
              <a:off x="391625" y="390900"/>
              <a:ext cx="8360700" cy="4361700"/>
            </a:xfrm>
            <a:prstGeom prst="rect">
              <a:avLst/>
            </a:prstGeom>
            <a:solidFill>
              <a:srgbClr val="31312F">
                <a:alpha val="70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6" name="Google Shape;396;p31"/>
          <p:cNvSpPr/>
          <p:nvPr/>
        </p:nvSpPr>
        <p:spPr>
          <a:xfrm flipH="1">
            <a:off x="504985" y="511975"/>
            <a:ext cx="8129446" cy="4119530"/>
          </a:xfrm>
          <a:custGeom>
            <a:rect b="b" l="l" r="r" t="t"/>
            <a:pathLst>
              <a:path extrusionOk="0" h="164092" w="324853">
                <a:moveTo>
                  <a:pt x="194912" y="164092"/>
                </a:moveTo>
                <a:lnTo>
                  <a:pt x="0" y="164092"/>
                </a:lnTo>
                <a:lnTo>
                  <a:pt x="0" y="0"/>
                </a:lnTo>
                <a:lnTo>
                  <a:pt x="324853" y="0"/>
                </a:lnTo>
                <a:lnTo>
                  <a:pt x="324853" y="33735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7" name="Google Shape;397;p31"/>
          <p:cNvSpPr txBox="1"/>
          <p:nvPr>
            <p:ph type="title"/>
          </p:nvPr>
        </p:nvSpPr>
        <p:spPr>
          <a:xfrm>
            <a:off x="4171600" y="2304900"/>
            <a:ext cx="4001700" cy="12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98" name="Google Shape;398;p31"/>
          <p:cNvSpPr txBox="1"/>
          <p:nvPr>
            <p:ph hasCustomPrompt="1" idx="2" type="title"/>
          </p:nvPr>
        </p:nvSpPr>
        <p:spPr>
          <a:xfrm>
            <a:off x="5682888" y="1127702"/>
            <a:ext cx="979200" cy="8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6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9" name="Google Shape;399;p31"/>
          <p:cNvSpPr txBox="1"/>
          <p:nvPr>
            <p:ph idx="1" type="subTitle"/>
          </p:nvPr>
        </p:nvSpPr>
        <p:spPr>
          <a:xfrm>
            <a:off x="4632000" y="3655075"/>
            <a:ext cx="3081000" cy="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1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2"/>
          <p:cNvSpPr/>
          <p:nvPr/>
        </p:nvSpPr>
        <p:spPr>
          <a:xfrm rot="5400000">
            <a:off x="3076000" y="-788625"/>
            <a:ext cx="1971000" cy="19710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2"/>
          <p:cNvSpPr/>
          <p:nvPr/>
        </p:nvSpPr>
        <p:spPr>
          <a:xfrm rot="-5400000">
            <a:off x="6460125" y="-408950"/>
            <a:ext cx="1809900" cy="1809900"/>
          </a:xfrm>
          <a:prstGeom prst="donut">
            <a:avLst>
              <a:gd fmla="val 25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2"/>
          <p:cNvSpPr/>
          <p:nvPr/>
        </p:nvSpPr>
        <p:spPr>
          <a:xfrm rot="-5400000">
            <a:off x="3792513" y="4003513"/>
            <a:ext cx="1971000" cy="19710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2"/>
          <p:cNvSpPr/>
          <p:nvPr/>
        </p:nvSpPr>
        <p:spPr>
          <a:xfrm rot="-5400000">
            <a:off x="658438" y="3916813"/>
            <a:ext cx="1809900" cy="1809900"/>
          </a:xfrm>
          <a:prstGeom prst="donut">
            <a:avLst>
              <a:gd fmla="val 25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5" name="Google Shape;405;p32"/>
          <p:cNvGrpSpPr/>
          <p:nvPr/>
        </p:nvGrpSpPr>
        <p:grpSpPr>
          <a:xfrm>
            <a:off x="391625" y="390900"/>
            <a:ext cx="8360700" cy="4361700"/>
            <a:chOff x="391625" y="390900"/>
            <a:chExt cx="8360700" cy="4361700"/>
          </a:xfrm>
        </p:grpSpPr>
        <p:pic>
          <p:nvPicPr>
            <p:cNvPr id="406" name="Google Shape;406;p32"/>
            <p:cNvPicPr preferRelativeResize="0"/>
            <p:nvPr/>
          </p:nvPicPr>
          <p:blipFill rotWithShape="1">
            <a:blip r:embed="rId2">
              <a:alphaModFix/>
            </a:blip>
            <a:srcRect b="7595" l="0" r="0" t="0"/>
            <a:stretch/>
          </p:blipFill>
          <p:spPr>
            <a:xfrm>
              <a:off x="391625" y="390900"/>
              <a:ext cx="8360699" cy="4346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7" name="Google Shape;407;p32"/>
            <p:cNvSpPr/>
            <p:nvPr/>
          </p:nvSpPr>
          <p:spPr>
            <a:xfrm>
              <a:off x="391625" y="390900"/>
              <a:ext cx="8360700" cy="4361700"/>
            </a:xfrm>
            <a:prstGeom prst="rect">
              <a:avLst/>
            </a:prstGeom>
            <a:solidFill>
              <a:srgbClr val="31312F">
                <a:alpha val="70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8" name="Google Shape;408;p32"/>
          <p:cNvSpPr/>
          <p:nvPr/>
        </p:nvSpPr>
        <p:spPr>
          <a:xfrm>
            <a:off x="504750" y="4050000"/>
            <a:ext cx="8129870" cy="581547"/>
          </a:xfrm>
          <a:custGeom>
            <a:rect b="b" l="l" r="r" t="t"/>
            <a:pathLst>
              <a:path extrusionOk="0" h="15860" w="226743">
                <a:moveTo>
                  <a:pt x="0" y="0"/>
                </a:moveTo>
                <a:lnTo>
                  <a:pt x="0" y="15860"/>
                </a:lnTo>
                <a:lnTo>
                  <a:pt x="226743" y="15860"/>
                </a:lnTo>
                <a:lnTo>
                  <a:pt x="226743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9" name="Google Shape;409;p32"/>
          <p:cNvSpPr/>
          <p:nvPr/>
        </p:nvSpPr>
        <p:spPr>
          <a:xfrm flipH="1" rot="10800000">
            <a:off x="504750" y="511975"/>
            <a:ext cx="8129870" cy="581547"/>
          </a:xfrm>
          <a:custGeom>
            <a:rect b="b" l="l" r="r" t="t"/>
            <a:pathLst>
              <a:path extrusionOk="0" h="15860" w="226743">
                <a:moveTo>
                  <a:pt x="0" y="0"/>
                </a:moveTo>
                <a:lnTo>
                  <a:pt x="0" y="15860"/>
                </a:lnTo>
                <a:lnTo>
                  <a:pt x="226743" y="15860"/>
                </a:lnTo>
                <a:lnTo>
                  <a:pt x="226743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10" name="Google Shape;410;p32"/>
          <p:cNvSpPr txBox="1"/>
          <p:nvPr>
            <p:ph type="title"/>
          </p:nvPr>
        </p:nvSpPr>
        <p:spPr>
          <a:xfrm>
            <a:off x="2602500" y="2309049"/>
            <a:ext cx="3939000" cy="13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11" name="Google Shape;411;p32"/>
          <p:cNvSpPr txBox="1"/>
          <p:nvPr>
            <p:ph hasCustomPrompt="1" idx="2" type="title"/>
          </p:nvPr>
        </p:nvSpPr>
        <p:spPr>
          <a:xfrm>
            <a:off x="3830850" y="1126628"/>
            <a:ext cx="1482300" cy="8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6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2" name="Google Shape;412;p32"/>
          <p:cNvSpPr txBox="1"/>
          <p:nvPr>
            <p:ph idx="1" type="subTitle"/>
          </p:nvPr>
        </p:nvSpPr>
        <p:spPr>
          <a:xfrm>
            <a:off x="3031500" y="3659351"/>
            <a:ext cx="30810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grpSp>
        <p:nvGrpSpPr>
          <p:cNvPr id="413" name="Google Shape;413;p32"/>
          <p:cNvGrpSpPr/>
          <p:nvPr/>
        </p:nvGrpSpPr>
        <p:grpSpPr>
          <a:xfrm>
            <a:off x="-2281500" y="761725"/>
            <a:ext cx="13771524" cy="3620050"/>
            <a:chOff x="-2281500" y="761725"/>
            <a:chExt cx="13771524" cy="3620050"/>
          </a:xfrm>
        </p:grpSpPr>
        <p:pic>
          <p:nvPicPr>
            <p:cNvPr id="414" name="Google Shape;414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2281500" y="761725"/>
              <a:ext cx="3536998" cy="3620050"/>
            </a:xfrm>
            <a:prstGeom prst="rect">
              <a:avLst/>
            </a:prstGeom>
            <a:noFill/>
            <a:ln>
              <a:noFill/>
            </a:ln>
            <a:effectLst>
              <a:outerShdw blurRad="671513" rotWithShape="0" algn="bl">
                <a:schemeClr val="lt1">
                  <a:alpha val="74000"/>
                </a:schemeClr>
              </a:outerShdw>
            </a:effectLst>
          </p:spPr>
        </p:pic>
        <p:pic>
          <p:nvPicPr>
            <p:cNvPr id="415" name="Google Shape;415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7911500" y="761725"/>
              <a:ext cx="3536998" cy="3620050"/>
            </a:xfrm>
            <a:prstGeom prst="rect">
              <a:avLst/>
            </a:prstGeom>
            <a:noFill/>
            <a:ln>
              <a:noFill/>
            </a:ln>
            <a:effectLst>
              <a:outerShdw blurRad="671513" rotWithShape="0" algn="bl">
                <a:schemeClr val="lt1">
                  <a:alpha val="74000"/>
                </a:schemeClr>
              </a:outerShdw>
            </a:effectLst>
          </p:spPr>
        </p:pic>
        <p:grpSp>
          <p:nvGrpSpPr>
            <p:cNvPr id="416" name="Google Shape;416;p32"/>
            <p:cNvGrpSpPr/>
            <p:nvPr/>
          </p:nvGrpSpPr>
          <p:grpSpPr>
            <a:xfrm rot="-5400000">
              <a:off x="8568905" y="2483100"/>
              <a:ext cx="131041" cy="177300"/>
              <a:chOff x="-1097450" y="661075"/>
              <a:chExt cx="131041" cy="177300"/>
            </a:xfrm>
          </p:grpSpPr>
          <p:cxnSp>
            <p:nvCxnSpPr>
              <p:cNvPr id="417" name="Google Shape;417;p32"/>
              <p:cNvCxnSpPr/>
              <p:nvPr/>
            </p:nvCxnSpPr>
            <p:spPr>
              <a:xfrm>
                <a:off x="-1031925" y="661075"/>
                <a:ext cx="0" cy="17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18" name="Google Shape;418;p32"/>
              <p:cNvSpPr/>
              <p:nvPr/>
            </p:nvSpPr>
            <p:spPr>
              <a:xfrm>
                <a:off x="-1097450" y="774000"/>
                <a:ext cx="131041" cy="64373"/>
              </a:xfrm>
              <a:custGeom>
                <a:rect b="b" l="l" r="r" t="t"/>
                <a:pathLst>
                  <a:path extrusionOk="0" h="4515" w="9191">
                    <a:moveTo>
                      <a:pt x="0" y="0"/>
                    </a:moveTo>
                    <a:lnTo>
                      <a:pt x="4515" y="4515"/>
                    </a:lnTo>
                    <a:lnTo>
                      <a:pt x="9191" y="0"/>
                    </a:lnTo>
                  </a:path>
                </a:pathLst>
              </a:cu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grpSp>
          <p:nvGrpSpPr>
            <p:cNvPr id="419" name="Google Shape;419;p32"/>
            <p:cNvGrpSpPr/>
            <p:nvPr/>
          </p:nvGrpSpPr>
          <p:grpSpPr>
            <a:xfrm rot="5400000">
              <a:off x="436608" y="2483113"/>
              <a:ext cx="131041" cy="177300"/>
              <a:chOff x="-1097450" y="661075"/>
              <a:chExt cx="131041" cy="177300"/>
            </a:xfrm>
          </p:grpSpPr>
          <p:cxnSp>
            <p:nvCxnSpPr>
              <p:cNvPr id="420" name="Google Shape;420;p32"/>
              <p:cNvCxnSpPr/>
              <p:nvPr/>
            </p:nvCxnSpPr>
            <p:spPr>
              <a:xfrm>
                <a:off x="-1031925" y="661075"/>
                <a:ext cx="0" cy="17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21" name="Google Shape;421;p32"/>
              <p:cNvSpPr/>
              <p:nvPr/>
            </p:nvSpPr>
            <p:spPr>
              <a:xfrm>
                <a:off x="-1097450" y="774000"/>
                <a:ext cx="131041" cy="64373"/>
              </a:xfrm>
              <a:custGeom>
                <a:rect b="b" l="l" r="r" t="t"/>
                <a:pathLst>
                  <a:path extrusionOk="0" h="4515" w="9191">
                    <a:moveTo>
                      <a:pt x="0" y="0"/>
                    </a:moveTo>
                    <a:lnTo>
                      <a:pt x="4515" y="4515"/>
                    </a:lnTo>
                    <a:lnTo>
                      <a:pt x="9191" y="0"/>
                    </a:lnTo>
                  </a:path>
                </a:pathLst>
              </a:cu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3"/>
          <p:cNvSpPr/>
          <p:nvPr/>
        </p:nvSpPr>
        <p:spPr>
          <a:xfrm flipH="1">
            <a:off x="8145825" y="706825"/>
            <a:ext cx="1971000" cy="19710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3"/>
          <p:cNvSpPr/>
          <p:nvPr/>
        </p:nvSpPr>
        <p:spPr>
          <a:xfrm flipH="1">
            <a:off x="1411400" y="3975575"/>
            <a:ext cx="1809900" cy="1809900"/>
          </a:xfrm>
          <a:prstGeom prst="donut">
            <a:avLst>
              <a:gd fmla="val 25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5" name="Google Shape;425;p33"/>
          <p:cNvGrpSpPr/>
          <p:nvPr/>
        </p:nvGrpSpPr>
        <p:grpSpPr>
          <a:xfrm>
            <a:off x="391625" y="390900"/>
            <a:ext cx="8360700" cy="4361700"/>
            <a:chOff x="391625" y="390900"/>
            <a:chExt cx="8360700" cy="4361700"/>
          </a:xfrm>
        </p:grpSpPr>
        <p:pic>
          <p:nvPicPr>
            <p:cNvPr id="426" name="Google Shape;426;p33"/>
            <p:cNvPicPr preferRelativeResize="0"/>
            <p:nvPr/>
          </p:nvPicPr>
          <p:blipFill rotWithShape="1">
            <a:blip r:embed="rId2">
              <a:alphaModFix/>
            </a:blip>
            <a:srcRect b="7595" l="0" r="0" t="0"/>
            <a:stretch/>
          </p:blipFill>
          <p:spPr>
            <a:xfrm>
              <a:off x="391625" y="390900"/>
              <a:ext cx="8360699" cy="4346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7" name="Google Shape;427;p33"/>
            <p:cNvSpPr/>
            <p:nvPr/>
          </p:nvSpPr>
          <p:spPr>
            <a:xfrm>
              <a:off x="391625" y="390900"/>
              <a:ext cx="8360700" cy="4361700"/>
            </a:xfrm>
            <a:prstGeom prst="rect">
              <a:avLst/>
            </a:prstGeom>
            <a:solidFill>
              <a:srgbClr val="31312F">
                <a:alpha val="70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8" name="Google Shape;428;p33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29" name="Google Shape;429;p33"/>
          <p:cNvSpPr/>
          <p:nvPr/>
        </p:nvSpPr>
        <p:spPr>
          <a:xfrm>
            <a:off x="504750" y="511975"/>
            <a:ext cx="8129700" cy="4119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4"/>
          <p:cNvSpPr/>
          <p:nvPr/>
        </p:nvSpPr>
        <p:spPr>
          <a:xfrm rot="-5400000">
            <a:off x="1509575" y="3892325"/>
            <a:ext cx="1971000" cy="19710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4"/>
          <p:cNvSpPr/>
          <p:nvPr/>
        </p:nvSpPr>
        <p:spPr>
          <a:xfrm>
            <a:off x="5958575" y="-773000"/>
            <a:ext cx="1809900" cy="1809900"/>
          </a:xfrm>
          <a:prstGeom prst="donut">
            <a:avLst>
              <a:gd fmla="val 25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3" name="Google Shape;433;p34"/>
          <p:cNvGrpSpPr/>
          <p:nvPr/>
        </p:nvGrpSpPr>
        <p:grpSpPr>
          <a:xfrm>
            <a:off x="391625" y="390900"/>
            <a:ext cx="8360700" cy="4361700"/>
            <a:chOff x="391625" y="390900"/>
            <a:chExt cx="8360700" cy="4361700"/>
          </a:xfrm>
        </p:grpSpPr>
        <p:pic>
          <p:nvPicPr>
            <p:cNvPr id="434" name="Google Shape;434;p34"/>
            <p:cNvPicPr preferRelativeResize="0"/>
            <p:nvPr/>
          </p:nvPicPr>
          <p:blipFill rotWithShape="1">
            <a:blip r:embed="rId2">
              <a:alphaModFix/>
            </a:blip>
            <a:srcRect b="7595" l="0" r="0" t="0"/>
            <a:stretch/>
          </p:blipFill>
          <p:spPr>
            <a:xfrm>
              <a:off x="391625" y="390900"/>
              <a:ext cx="8360699" cy="4346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5" name="Google Shape;435;p34"/>
            <p:cNvSpPr/>
            <p:nvPr/>
          </p:nvSpPr>
          <p:spPr>
            <a:xfrm>
              <a:off x="391625" y="390900"/>
              <a:ext cx="8360700" cy="4361700"/>
            </a:xfrm>
            <a:prstGeom prst="rect">
              <a:avLst/>
            </a:prstGeom>
            <a:solidFill>
              <a:srgbClr val="31312F">
                <a:alpha val="70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6" name="Google Shape;436;p34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37" name="Google Shape;437;p34"/>
          <p:cNvSpPr/>
          <p:nvPr/>
        </p:nvSpPr>
        <p:spPr>
          <a:xfrm>
            <a:off x="504750" y="511975"/>
            <a:ext cx="8129700" cy="4119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1_1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5"/>
          <p:cNvSpPr/>
          <p:nvPr/>
        </p:nvSpPr>
        <p:spPr>
          <a:xfrm flipH="1">
            <a:off x="8145825" y="706825"/>
            <a:ext cx="1971000" cy="19710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35"/>
          <p:cNvSpPr/>
          <p:nvPr/>
        </p:nvSpPr>
        <p:spPr>
          <a:xfrm flipH="1">
            <a:off x="1411400" y="3975575"/>
            <a:ext cx="1809900" cy="1809900"/>
          </a:xfrm>
          <a:prstGeom prst="donut">
            <a:avLst>
              <a:gd fmla="val 25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1" name="Google Shape;441;p35"/>
          <p:cNvGrpSpPr/>
          <p:nvPr/>
        </p:nvGrpSpPr>
        <p:grpSpPr>
          <a:xfrm>
            <a:off x="391625" y="390900"/>
            <a:ext cx="8360700" cy="4361700"/>
            <a:chOff x="391625" y="390900"/>
            <a:chExt cx="8360700" cy="4361700"/>
          </a:xfrm>
        </p:grpSpPr>
        <p:pic>
          <p:nvPicPr>
            <p:cNvPr id="442" name="Google Shape;442;p35"/>
            <p:cNvPicPr preferRelativeResize="0"/>
            <p:nvPr/>
          </p:nvPicPr>
          <p:blipFill rotWithShape="1">
            <a:blip r:embed="rId2">
              <a:alphaModFix/>
            </a:blip>
            <a:srcRect b="7595" l="0" r="0" t="0"/>
            <a:stretch/>
          </p:blipFill>
          <p:spPr>
            <a:xfrm>
              <a:off x="391625" y="390900"/>
              <a:ext cx="8360699" cy="4346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3" name="Google Shape;443;p35"/>
            <p:cNvSpPr/>
            <p:nvPr/>
          </p:nvSpPr>
          <p:spPr>
            <a:xfrm>
              <a:off x="391625" y="390900"/>
              <a:ext cx="8360700" cy="4361700"/>
            </a:xfrm>
            <a:prstGeom prst="rect">
              <a:avLst/>
            </a:prstGeom>
            <a:solidFill>
              <a:srgbClr val="31312F">
                <a:alpha val="70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4" name="Google Shape;444;p35"/>
          <p:cNvSpPr txBox="1"/>
          <p:nvPr>
            <p:ph type="title"/>
          </p:nvPr>
        </p:nvSpPr>
        <p:spPr>
          <a:xfrm>
            <a:off x="1455750" y="597425"/>
            <a:ext cx="6232500" cy="9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45" name="Google Shape;445;p35"/>
          <p:cNvSpPr/>
          <p:nvPr/>
        </p:nvSpPr>
        <p:spPr>
          <a:xfrm>
            <a:off x="504750" y="511975"/>
            <a:ext cx="8129700" cy="4119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6"/>
          <p:cNvSpPr/>
          <p:nvPr/>
        </p:nvSpPr>
        <p:spPr>
          <a:xfrm>
            <a:off x="4109225" y="3798925"/>
            <a:ext cx="1809900" cy="1809900"/>
          </a:xfrm>
          <a:prstGeom prst="donut">
            <a:avLst>
              <a:gd fmla="val 25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36"/>
          <p:cNvSpPr/>
          <p:nvPr/>
        </p:nvSpPr>
        <p:spPr>
          <a:xfrm>
            <a:off x="853600" y="-622150"/>
            <a:ext cx="1809900" cy="1809900"/>
          </a:xfrm>
          <a:prstGeom prst="donut">
            <a:avLst>
              <a:gd fmla="val 25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9" name="Google Shape;449;p36"/>
          <p:cNvGrpSpPr/>
          <p:nvPr/>
        </p:nvGrpSpPr>
        <p:grpSpPr>
          <a:xfrm>
            <a:off x="391625" y="390900"/>
            <a:ext cx="8360700" cy="4361700"/>
            <a:chOff x="391625" y="390900"/>
            <a:chExt cx="8360700" cy="4361700"/>
          </a:xfrm>
        </p:grpSpPr>
        <p:pic>
          <p:nvPicPr>
            <p:cNvPr id="450" name="Google Shape;450;p36"/>
            <p:cNvPicPr preferRelativeResize="0"/>
            <p:nvPr/>
          </p:nvPicPr>
          <p:blipFill rotWithShape="1">
            <a:blip r:embed="rId2">
              <a:alphaModFix/>
            </a:blip>
            <a:srcRect b="7595" l="0" r="0" t="0"/>
            <a:stretch/>
          </p:blipFill>
          <p:spPr>
            <a:xfrm>
              <a:off x="391625" y="390900"/>
              <a:ext cx="8360699" cy="4346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1" name="Google Shape;451;p36"/>
            <p:cNvSpPr/>
            <p:nvPr/>
          </p:nvSpPr>
          <p:spPr>
            <a:xfrm>
              <a:off x="391625" y="390900"/>
              <a:ext cx="8360700" cy="4361700"/>
            </a:xfrm>
            <a:prstGeom prst="rect">
              <a:avLst/>
            </a:prstGeom>
            <a:solidFill>
              <a:srgbClr val="31312F">
                <a:alpha val="70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2" name="Google Shape;452;p36"/>
          <p:cNvSpPr txBox="1"/>
          <p:nvPr>
            <p:ph type="title"/>
          </p:nvPr>
        </p:nvSpPr>
        <p:spPr>
          <a:xfrm>
            <a:off x="2465400" y="635375"/>
            <a:ext cx="42132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53" name="Google Shape;453;p36"/>
          <p:cNvSpPr txBox="1"/>
          <p:nvPr>
            <p:ph idx="1" type="subTitle"/>
          </p:nvPr>
        </p:nvSpPr>
        <p:spPr>
          <a:xfrm>
            <a:off x="2465400" y="1588050"/>
            <a:ext cx="42132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4" name="Google Shape;454;p36"/>
          <p:cNvSpPr txBox="1"/>
          <p:nvPr/>
        </p:nvSpPr>
        <p:spPr>
          <a:xfrm>
            <a:off x="2938200" y="3243000"/>
            <a:ext cx="32676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CREDITS: This presentation </a:t>
            </a:r>
            <a:r>
              <a:rPr lang="en" sz="12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template</a:t>
            </a:r>
            <a:r>
              <a:rPr lang="en" sz="12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 was created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, including icons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, and infographics &amp; images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2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endParaRPr sz="1200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55" name="Google Shape;455;p36"/>
          <p:cNvSpPr/>
          <p:nvPr/>
        </p:nvSpPr>
        <p:spPr>
          <a:xfrm>
            <a:off x="504750" y="4218824"/>
            <a:ext cx="8129870" cy="412717"/>
          </a:xfrm>
          <a:custGeom>
            <a:rect b="b" l="l" r="r" t="t"/>
            <a:pathLst>
              <a:path extrusionOk="0" h="15860" w="226743">
                <a:moveTo>
                  <a:pt x="0" y="0"/>
                </a:moveTo>
                <a:lnTo>
                  <a:pt x="0" y="15860"/>
                </a:lnTo>
                <a:lnTo>
                  <a:pt x="226743" y="15860"/>
                </a:lnTo>
                <a:lnTo>
                  <a:pt x="226743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6" name="Google Shape;456;p36"/>
          <p:cNvSpPr/>
          <p:nvPr/>
        </p:nvSpPr>
        <p:spPr>
          <a:xfrm flipH="1" rot="10800000">
            <a:off x="504750" y="511958"/>
            <a:ext cx="8129870" cy="412717"/>
          </a:xfrm>
          <a:custGeom>
            <a:rect b="b" l="l" r="r" t="t"/>
            <a:pathLst>
              <a:path extrusionOk="0" h="15860" w="226743">
                <a:moveTo>
                  <a:pt x="0" y="0"/>
                </a:moveTo>
                <a:lnTo>
                  <a:pt x="0" y="15860"/>
                </a:lnTo>
                <a:lnTo>
                  <a:pt x="226743" y="15860"/>
                </a:lnTo>
                <a:lnTo>
                  <a:pt x="226743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457" name="Google Shape;457;p36"/>
          <p:cNvGrpSpPr/>
          <p:nvPr/>
        </p:nvGrpSpPr>
        <p:grpSpPr>
          <a:xfrm>
            <a:off x="-1748100" y="761725"/>
            <a:ext cx="12704724" cy="3620050"/>
            <a:chOff x="-1748100" y="761725"/>
            <a:chExt cx="12704724" cy="3620050"/>
          </a:xfrm>
        </p:grpSpPr>
        <p:pic>
          <p:nvPicPr>
            <p:cNvPr id="458" name="Google Shape;458;p36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-1748100" y="761725"/>
              <a:ext cx="3536998" cy="3620050"/>
            </a:xfrm>
            <a:prstGeom prst="rect">
              <a:avLst/>
            </a:prstGeom>
            <a:noFill/>
            <a:ln>
              <a:noFill/>
            </a:ln>
            <a:effectLst>
              <a:outerShdw blurRad="671513" rotWithShape="0" algn="bl">
                <a:schemeClr val="lt1">
                  <a:alpha val="74000"/>
                </a:schemeClr>
              </a:outerShdw>
            </a:effectLst>
          </p:spPr>
        </p:pic>
        <p:pic>
          <p:nvPicPr>
            <p:cNvPr id="459" name="Google Shape;459;p36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rot="5400000">
              <a:off x="7378100" y="761725"/>
              <a:ext cx="3536998" cy="3620050"/>
            </a:xfrm>
            <a:prstGeom prst="rect">
              <a:avLst/>
            </a:prstGeom>
            <a:noFill/>
            <a:ln>
              <a:noFill/>
            </a:ln>
            <a:effectLst>
              <a:outerShdw blurRad="671513" rotWithShape="0" algn="bl">
                <a:schemeClr val="lt1">
                  <a:alpha val="74000"/>
                </a:schemeClr>
              </a:outerShdw>
            </a:effectLst>
          </p:spPr>
        </p:pic>
        <p:grpSp>
          <p:nvGrpSpPr>
            <p:cNvPr id="460" name="Google Shape;460;p36"/>
            <p:cNvGrpSpPr/>
            <p:nvPr/>
          </p:nvGrpSpPr>
          <p:grpSpPr>
            <a:xfrm rot="-5400000">
              <a:off x="8568905" y="2483100"/>
              <a:ext cx="131041" cy="177300"/>
              <a:chOff x="-1097450" y="661075"/>
              <a:chExt cx="131041" cy="177300"/>
            </a:xfrm>
          </p:grpSpPr>
          <p:cxnSp>
            <p:nvCxnSpPr>
              <p:cNvPr id="461" name="Google Shape;461;p36"/>
              <p:cNvCxnSpPr/>
              <p:nvPr/>
            </p:nvCxnSpPr>
            <p:spPr>
              <a:xfrm>
                <a:off x="-1031925" y="661075"/>
                <a:ext cx="0" cy="17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62" name="Google Shape;462;p36"/>
              <p:cNvSpPr/>
              <p:nvPr/>
            </p:nvSpPr>
            <p:spPr>
              <a:xfrm>
                <a:off x="-1097450" y="774000"/>
                <a:ext cx="131041" cy="64373"/>
              </a:xfrm>
              <a:custGeom>
                <a:rect b="b" l="l" r="r" t="t"/>
                <a:pathLst>
                  <a:path extrusionOk="0" h="4515" w="9191">
                    <a:moveTo>
                      <a:pt x="0" y="0"/>
                    </a:moveTo>
                    <a:lnTo>
                      <a:pt x="4515" y="4515"/>
                    </a:lnTo>
                    <a:lnTo>
                      <a:pt x="9191" y="0"/>
                    </a:lnTo>
                  </a:path>
                </a:pathLst>
              </a:cu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grpSp>
          <p:nvGrpSpPr>
            <p:cNvPr id="463" name="Google Shape;463;p36"/>
            <p:cNvGrpSpPr/>
            <p:nvPr/>
          </p:nvGrpSpPr>
          <p:grpSpPr>
            <a:xfrm rot="5400000">
              <a:off x="436608" y="2483113"/>
              <a:ext cx="131041" cy="177300"/>
              <a:chOff x="-1097450" y="661075"/>
              <a:chExt cx="131041" cy="177300"/>
            </a:xfrm>
          </p:grpSpPr>
          <p:cxnSp>
            <p:nvCxnSpPr>
              <p:cNvPr id="464" name="Google Shape;464;p36"/>
              <p:cNvCxnSpPr/>
              <p:nvPr/>
            </p:nvCxnSpPr>
            <p:spPr>
              <a:xfrm>
                <a:off x="-1031925" y="661075"/>
                <a:ext cx="0" cy="17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65" name="Google Shape;465;p36"/>
              <p:cNvSpPr/>
              <p:nvPr/>
            </p:nvSpPr>
            <p:spPr>
              <a:xfrm>
                <a:off x="-1097450" y="774000"/>
                <a:ext cx="131041" cy="64373"/>
              </a:xfrm>
              <a:custGeom>
                <a:rect b="b" l="l" r="r" t="t"/>
                <a:pathLst>
                  <a:path extrusionOk="0" h="4515" w="9191">
                    <a:moveTo>
                      <a:pt x="0" y="0"/>
                    </a:moveTo>
                    <a:lnTo>
                      <a:pt x="4515" y="4515"/>
                    </a:lnTo>
                    <a:lnTo>
                      <a:pt x="9191" y="0"/>
                    </a:lnTo>
                  </a:path>
                </a:pathLst>
              </a:cu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ONE_COLUMN_TEXT_1_1"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7"/>
          <p:cNvSpPr/>
          <p:nvPr/>
        </p:nvSpPr>
        <p:spPr>
          <a:xfrm>
            <a:off x="3667025" y="4050000"/>
            <a:ext cx="1809900" cy="1809900"/>
          </a:xfrm>
          <a:prstGeom prst="donut">
            <a:avLst>
              <a:gd fmla="val 25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37"/>
          <p:cNvSpPr/>
          <p:nvPr/>
        </p:nvSpPr>
        <p:spPr>
          <a:xfrm>
            <a:off x="3667025" y="-516700"/>
            <a:ext cx="1809900" cy="1809900"/>
          </a:xfrm>
          <a:prstGeom prst="donut">
            <a:avLst>
              <a:gd fmla="val 25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9" name="Google Shape;469;p37"/>
          <p:cNvGrpSpPr/>
          <p:nvPr/>
        </p:nvGrpSpPr>
        <p:grpSpPr>
          <a:xfrm>
            <a:off x="391625" y="390900"/>
            <a:ext cx="8360700" cy="4361700"/>
            <a:chOff x="391625" y="390900"/>
            <a:chExt cx="8360700" cy="4361700"/>
          </a:xfrm>
        </p:grpSpPr>
        <p:pic>
          <p:nvPicPr>
            <p:cNvPr id="470" name="Google Shape;470;p37"/>
            <p:cNvPicPr preferRelativeResize="0"/>
            <p:nvPr/>
          </p:nvPicPr>
          <p:blipFill rotWithShape="1">
            <a:blip r:embed="rId2">
              <a:alphaModFix/>
            </a:blip>
            <a:srcRect b="7595" l="0" r="0" t="0"/>
            <a:stretch/>
          </p:blipFill>
          <p:spPr>
            <a:xfrm>
              <a:off x="391625" y="390900"/>
              <a:ext cx="8360699" cy="4346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1" name="Google Shape;471;p37"/>
            <p:cNvSpPr/>
            <p:nvPr/>
          </p:nvSpPr>
          <p:spPr>
            <a:xfrm>
              <a:off x="391625" y="390900"/>
              <a:ext cx="8360700" cy="4361700"/>
            </a:xfrm>
            <a:prstGeom prst="rect">
              <a:avLst/>
            </a:prstGeom>
            <a:solidFill>
              <a:srgbClr val="31312F">
                <a:alpha val="70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2" name="Google Shape;472;p37"/>
          <p:cNvSpPr/>
          <p:nvPr/>
        </p:nvSpPr>
        <p:spPr>
          <a:xfrm>
            <a:off x="504750" y="4050000"/>
            <a:ext cx="8129870" cy="581547"/>
          </a:xfrm>
          <a:custGeom>
            <a:rect b="b" l="l" r="r" t="t"/>
            <a:pathLst>
              <a:path extrusionOk="0" h="15860" w="226743">
                <a:moveTo>
                  <a:pt x="0" y="0"/>
                </a:moveTo>
                <a:lnTo>
                  <a:pt x="0" y="15860"/>
                </a:lnTo>
                <a:lnTo>
                  <a:pt x="226743" y="15860"/>
                </a:lnTo>
                <a:lnTo>
                  <a:pt x="226743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3" name="Google Shape;473;p37"/>
          <p:cNvSpPr/>
          <p:nvPr/>
        </p:nvSpPr>
        <p:spPr>
          <a:xfrm flipH="1" rot="10800000">
            <a:off x="504750" y="511975"/>
            <a:ext cx="8129870" cy="581547"/>
          </a:xfrm>
          <a:custGeom>
            <a:rect b="b" l="l" r="r" t="t"/>
            <a:pathLst>
              <a:path extrusionOk="0" h="15860" w="226743">
                <a:moveTo>
                  <a:pt x="0" y="0"/>
                </a:moveTo>
                <a:lnTo>
                  <a:pt x="0" y="15860"/>
                </a:lnTo>
                <a:lnTo>
                  <a:pt x="226743" y="15860"/>
                </a:lnTo>
                <a:lnTo>
                  <a:pt x="226743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474" name="Google Shape;47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281500" y="761725"/>
            <a:ext cx="3536998" cy="3620050"/>
          </a:xfrm>
          <a:prstGeom prst="rect">
            <a:avLst/>
          </a:prstGeom>
          <a:noFill/>
          <a:ln>
            <a:noFill/>
          </a:ln>
          <a:effectLst>
            <a:outerShdw blurRad="671513" rotWithShape="0" algn="bl">
              <a:schemeClr val="lt1">
                <a:alpha val="74000"/>
              </a:schemeClr>
            </a:outerShdw>
          </a:effectLst>
        </p:spPr>
      </p:pic>
      <p:pic>
        <p:nvPicPr>
          <p:cNvPr id="475" name="Google Shape;47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7911500" y="761725"/>
            <a:ext cx="3536998" cy="3620050"/>
          </a:xfrm>
          <a:prstGeom prst="rect">
            <a:avLst/>
          </a:prstGeom>
          <a:noFill/>
          <a:ln>
            <a:noFill/>
          </a:ln>
          <a:effectLst>
            <a:outerShdw blurRad="671513" rotWithShape="0" algn="bl">
              <a:schemeClr val="lt1">
                <a:alpha val="74000"/>
              </a:schemeClr>
            </a:outerShdw>
          </a:effectLst>
        </p:spPr>
      </p:pic>
      <p:grpSp>
        <p:nvGrpSpPr>
          <p:cNvPr id="476" name="Google Shape;476;p37"/>
          <p:cNvGrpSpPr/>
          <p:nvPr/>
        </p:nvGrpSpPr>
        <p:grpSpPr>
          <a:xfrm>
            <a:off x="8568905" y="2483100"/>
            <a:ext cx="131041" cy="177300"/>
            <a:chOff x="-1097450" y="661075"/>
            <a:chExt cx="131041" cy="177300"/>
          </a:xfrm>
        </p:grpSpPr>
        <p:cxnSp>
          <p:nvCxnSpPr>
            <p:cNvPr id="477" name="Google Shape;477;p37"/>
            <p:cNvCxnSpPr/>
            <p:nvPr/>
          </p:nvCxnSpPr>
          <p:spPr>
            <a:xfrm>
              <a:off x="-1031925" y="661075"/>
              <a:ext cx="0" cy="177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78" name="Google Shape;478;p37"/>
            <p:cNvSpPr/>
            <p:nvPr/>
          </p:nvSpPr>
          <p:spPr>
            <a:xfrm>
              <a:off x="-1097450" y="774000"/>
              <a:ext cx="131041" cy="64373"/>
            </a:xfrm>
            <a:custGeom>
              <a:rect b="b" l="l" r="r" t="t"/>
              <a:pathLst>
                <a:path extrusionOk="0" h="4515" w="9191">
                  <a:moveTo>
                    <a:pt x="0" y="0"/>
                  </a:moveTo>
                  <a:lnTo>
                    <a:pt x="4515" y="4515"/>
                  </a:lnTo>
                  <a:lnTo>
                    <a:pt x="9191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79" name="Google Shape;479;p37"/>
          <p:cNvGrpSpPr/>
          <p:nvPr/>
        </p:nvGrpSpPr>
        <p:grpSpPr>
          <a:xfrm>
            <a:off x="436608" y="2483113"/>
            <a:ext cx="131041" cy="177300"/>
            <a:chOff x="-1097450" y="661075"/>
            <a:chExt cx="131041" cy="177300"/>
          </a:xfrm>
        </p:grpSpPr>
        <p:cxnSp>
          <p:nvCxnSpPr>
            <p:cNvPr id="480" name="Google Shape;480;p37"/>
            <p:cNvCxnSpPr/>
            <p:nvPr/>
          </p:nvCxnSpPr>
          <p:spPr>
            <a:xfrm>
              <a:off x="-1031925" y="661075"/>
              <a:ext cx="0" cy="177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81" name="Google Shape;481;p37"/>
            <p:cNvSpPr/>
            <p:nvPr/>
          </p:nvSpPr>
          <p:spPr>
            <a:xfrm>
              <a:off x="-1097450" y="774000"/>
              <a:ext cx="131041" cy="64373"/>
            </a:xfrm>
            <a:custGeom>
              <a:rect b="b" l="l" r="r" t="t"/>
              <a:pathLst>
                <a:path extrusionOk="0" h="4515" w="9191">
                  <a:moveTo>
                    <a:pt x="0" y="0"/>
                  </a:moveTo>
                  <a:lnTo>
                    <a:pt x="4515" y="4515"/>
                  </a:lnTo>
                  <a:lnTo>
                    <a:pt x="9191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ONE_COLUMN_TEXT_1_1_1"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8"/>
          <p:cNvSpPr/>
          <p:nvPr/>
        </p:nvSpPr>
        <p:spPr>
          <a:xfrm>
            <a:off x="7952400" y="2121300"/>
            <a:ext cx="1809900" cy="1809900"/>
          </a:xfrm>
          <a:prstGeom prst="donut">
            <a:avLst>
              <a:gd fmla="val 25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38"/>
          <p:cNvSpPr/>
          <p:nvPr/>
        </p:nvSpPr>
        <p:spPr>
          <a:xfrm>
            <a:off x="-648000" y="3176400"/>
            <a:ext cx="1971000" cy="19710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38"/>
          <p:cNvSpPr/>
          <p:nvPr/>
        </p:nvSpPr>
        <p:spPr>
          <a:xfrm>
            <a:off x="-400200" y="945000"/>
            <a:ext cx="1809900" cy="1809900"/>
          </a:xfrm>
          <a:prstGeom prst="donut">
            <a:avLst>
              <a:gd fmla="val 25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6" name="Google Shape;486;p38"/>
          <p:cNvGrpSpPr/>
          <p:nvPr/>
        </p:nvGrpSpPr>
        <p:grpSpPr>
          <a:xfrm>
            <a:off x="391625" y="390900"/>
            <a:ext cx="8360700" cy="4361700"/>
            <a:chOff x="391625" y="390900"/>
            <a:chExt cx="8360700" cy="4361700"/>
          </a:xfrm>
        </p:grpSpPr>
        <p:pic>
          <p:nvPicPr>
            <p:cNvPr id="487" name="Google Shape;487;p38"/>
            <p:cNvPicPr preferRelativeResize="0"/>
            <p:nvPr/>
          </p:nvPicPr>
          <p:blipFill rotWithShape="1">
            <a:blip r:embed="rId2">
              <a:alphaModFix/>
            </a:blip>
            <a:srcRect b="7595" l="0" r="0" t="0"/>
            <a:stretch/>
          </p:blipFill>
          <p:spPr>
            <a:xfrm>
              <a:off x="391625" y="390900"/>
              <a:ext cx="8360699" cy="4346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8" name="Google Shape;488;p38"/>
            <p:cNvSpPr/>
            <p:nvPr/>
          </p:nvSpPr>
          <p:spPr>
            <a:xfrm>
              <a:off x="391625" y="390900"/>
              <a:ext cx="8360700" cy="4361700"/>
            </a:xfrm>
            <a:prstGeom prst="rect">
              <a:avLst/>
            </a:prstGeom>
            <a:solidFill>
              <a:srgbClr val="31312F">
                <a:alpha val="70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89" name="Google Shape;48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2167245" y="3385850"/>
            <a:ext cx="5025461" cy="5143501"/>
          </a:xfrm>
          <a:prstGeom prst="rect">
            <a:avLst/>
          </a:prstGeom>
          <a:noFill/>
          <a:ln>
            <a:noFill/>
          </a:ln>
          <a:effectLst>
            <a:outerShdw blurRad="671513" rotWithShape="0" algn="bl">
              <a:schemeClr val="lt1">
                <a:alpha val="74000"/>
              </a:schemeClr>
            </a:outerShdw>
          </a:effectLst>
        </p:spPr>
      </p:pic>
      <p:sp>
        <p:nvSpPr>
          <p:cNvPr id="490" name="Google Shape;490;p38"/>
          <p:cNvSpPr/>
          <p:nvPr/>
        </p:nvSpPr>
        <p:spPr>
          <a:xfrm>
            <a:off x="509600" y="511975"/>
            <a:ext cx="8124825" cy="4115975"/>
          </a:xfrm>
          <a:custGeom>
            <a:rect b="b" l="l" r="r" t="t"/>
            <a:pathLst>
              <a:path extrusionOk="0" h="164639" w="324993">
                <a:moveTo>
                  <a:pt x="54483" y="164592"/>
                </a:moveTo>
                <a:lnTo>
                  <a:pt x="0" y="164592"/>
                </a:lnTo>
                <a:lnTo>
                  <a:pt x="0" y="0"/>
                </a:lnTo>
                <a:lnTo>
                  <a:pt x="324993" y="0"/>
                </a:lnTo>
                <a:lnTo>
                  <a:pt x="324993" y="164639"/>
                </a:lnTo>
                <a:lnTo>
                  <a:pt x="270414" y="164616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491" name="Google Shape;491;p38"/>
          <p:cNvGrpSpPr/>
          <p:nvPr/>
        </p:nvGrpSpPr>
        <p:grpSpPr>
          <a:xfrm>
            <a:off x="4506480" y="4420350"/>
            <a:ext cx="131041" cy="177300"/>
            <a:chOff x="-1097450" y="661075"/>
            <a:chExt cx="131041" cy="177300"/>
          </a:xfrm>
        </p:grpSpPr>
        <p:cxnSp>
          <p:nvCxnSpPr>
            <p:cNvPr id="492" name="Google Shape;492;p38"/>
            <p:cNvCxnSpPr/>
            <p:nvPr/>
          </p:nvCxnSpPr>
          <p:spPr>
            <a:xfrm>
              <a:off x="-1031925" y="661075"/>
              <a:ext cx="0" cy="177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93" name="Google Shape;493;p38"/>
            <p:cNvSpPr/>
            <p:nvPr/>
          </p:nvSpPr>
          <p:spPr>
            <a:xfrm>
              <a:off x="-1097450" y="774000"/>
              <a:ext cx="131041" cy="64373"/>
            </a:xfrm>
            <a:custGeom>
              <a:rect b="b" l="l" r="r" t="t"/>
              <a:pathLst>
                <a:path extrusionOk="0" h="4515" w="9191">
                  <a:moveTo>
                    <a:pt x="0" y="0"/>
                  </a:moveTo>
                  <a:lnTo>
                    <a:pt x="4515" y="4515"/>
                  </a:lnTo>
                  <a:lnTo>
                    <a:pt x="9191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2"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96" name="Google Shape;496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7" name="Google Shape;497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7919975" y="2079000"/>
            <a:ext cx="1971000" cy="19710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3667025" y="4050000"/>
            <a:ext cx="1809900" cy="1809900"/>
          </a:xfrm>
          <a:prstGeom prst="donut">
            <a:avLst>
              <a:gd fmla="val 25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5"/>
          <p:cNvSpPr/>
          <p:nvPr/>
        </p:nvSpPr>
        <p:spPr>
          <a:xfrm>
            <a:off x="-747025" y="2079000"/>
            <a:ext cx="1971000" cy="19710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" name="Google Shape;41;p5"/>
          <p:cNvGrpSpPr/>
          <p:nvPr/>
        </p:nvGrpSpPr>
        <p:grpSpPr>
          <a:xfrm>
            <a:off x="391625" y="390900"/>
            <a:ext cx="8360700" cy="4361700"/>
            <a:chOff x="391625" y="390900"/>
            <a:chExt cx="8360700" cy="4361700"/>
          </a:xfrm>
        </p:grpSpPr>
        <p:pic>
          <p:nvPicPr>
            <p:cNvPr id="42" name="Google Shape;42;p5"/>
            <p:cNvPicPr preferRelativeResize="0"/>
            <p:nvPr/>
          </p:nvPicPr>
          <p:blipFill rotWithShape="1">
            <a:blip r:embed="rId2">
              <a:alphaModFix/>
            </a:blip>
            <a:srcRect b="7595" l="0" r="0" t="0"/>
            <a:stretch/>
          </p:blipFill>
          <p:spPr>
            <a:xfrm>
              <a:off x="391625" y="390900"/>
              <a:ext cx="8360699" cy="4346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" name="Google Shape;43;p5"/>
            <p:cNvSpPr/>
            <p:nvPr/>
          </p:nvSpPr>
          <p:spPr>
            <a:xfrm>
              <a:off x="391625" y="390900"/>
              <a:ext cx="8360700" cy="4361700"/>
            </a:xfrm>
            <a:prstGeom prst="rect">
              <a:avLst/>
            </a:prstGeom>
            <a:solidFill>
              <a:srgbClr val="31312F">
                <a:alpha val="70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" name="Google Shape;44;p5"/>
          <p:cNvSpPr txBox="1"/>
          <p:nvPr>
            <p:ph idx="1" type="subTitle"/>
          </p:nvPr>
        </p:nvSpPr>
        <p:spPr>
          <a:xfrm>
            <a:off x="1676450" y="2648000"/>
            <a:ext cx="2553600" cy="8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exend ExtraBold"/>
              <a:buNone/>
              <a:defRPr sz="2200">
                <a:solidFill>
                  <a:schemeClr val="lt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exend ExtraBold"/>
              <a:buNone/>
              <a:defRPr sz="2000">
                <a:solidFill>
                  <a:schemeClr val="lt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exend ExtraBold"/>
              <a:buNone/>
              <a:defRPr sz="2000">
                <a:solidFill>
                  <a:schemeClr val="lt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exend ExtraBold"/>
              <a:buNone/>
              <a:defRPr sz="2000">
                <a:solidFill>
                  <a:schemeClr val="lt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exend ExtraBold"/>
              <a:buNone/>
              <a:defRPr sz="2000">
                <a:solidFill>
                  <a:schemeClr val="lt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exend ExtraBold"/>
              <a:buNone/>
              <a:defRPr sz="2000">
                <a:solidFill>
                  <a:schemeClr val="lt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exend ExtraBold"/>
              <a:buNone/>
              <a:defRPr sz="2000">
                <a:solidFill>
                  <a:schemeClr val="lt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exend ExtraBold"/>
              <a:buNone/>
              <a:defRPr sz="2000">
                <a:solidFill>
                  <a:schemeClr val="lt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000"/>
              <a:buFont typeface="Lexend ExtraBold"/>
              <a:buNone/>
              <a:defRPr sz="2000">
                <a:solidFill>
                  <a:schemeClr val="lt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2" type="subTitle"/>
          </p:nvPr>
        </p:nvSpPr>
        <p:spPr>
          <a:xfrm>
            <a:off x="4913800" y="2648000"/>
            <a:ext cx="2553600" cy="8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exend ExtraBold"/>
              <a:buNone/>
              <a:defRPr sz="2200">
                <a:solidFill>
                  <a:schemeClr val="lt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exend ExtraBold"/>
              <a:buNone/>
              <a:defRPr sz="2000">
                <a:solidFill>
                  <a:schemeClr val="lt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exend ExtraBold"/>
              <a:buNone/>
              <a:defRPr sz="2000">
                <a:solidFill>
                  <a:schemeClr val="lt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exend ExtraBold"/>
              <a:buNone/>
              <a:defRPr sz="2000">
                <a:solidFill>
                  <a:schemeClr val="lt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exend ExtraBold"/>
              <a:buNone/>
              <a:defRPr sz="2000">
                <a:solidFill>
                  <a:schemeClr val="lt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exend ExtraBold"/>
              <a:buNone/>
              <a:defRPr sz="2000">
                <a:solidFill>
                  <a:schemeClr val="lt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exend ExtraBold"/>
              <a:buNone/>
              <a:defRPr sz="2000">
                <a:solidFill>
                  <a:schemeClr val="lt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exend ExtraBold"/>
              <a:buNone/>
              <a:defRPr sz="2000">
                <a:solidFill>
                  <a:schemeClr val="lt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000"/>
              <a:buFont typeface="Lexend ExtraBold"/>
              <a:buNone/>
              <a:defRPr sz="2000">
                <a:solidFill>
                  <a:schemeClr val="lt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9pPr>
          </a:lstStyle>
          <a:p/>
        </p:txBody>
      </p:sp>
      <p:sp>
        <p:nvSpPr>
          <p:cNvPr id="46" name="Google Shape;46;p5"/>
          <p:cNvSpPr/>
          <p:nvPr/>
        </p:nvSpPr>
        <p:spPr>
          <a:xfrm>
            <a:off x="504750" y="511975"/>
            <a:ext cx="8129700" cy="4119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5"/>
          <p:cNvSpPr txBox="1"/>
          <p:nvPr>
            <p:ph type="title"/>
          </p:nvPr>
        </p:nvSpPr>
        <p:spPr>
          <a:xfrm>
            <a:off x="720000" y="598813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3" type="subTitle"/>
          </p:nvPr>
        </p:nvSpPr>
        <p:spPr>
          <a:xfrm>
            <a:off x="4913498" y="3477600"/>
            <a:ext cx="2554200" cy="7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9" name="Google Shape;49;p5"/>
          <p:cNvSpPr txBox="1"/>
          <p:nvPr>
            <p:ph idx="4" type="subTitle"/>
          </p:nvPr>
        </p:nvSpPr>
        <p:spPr>
          <a:xfrm>
            <a:off x="1676450" y="3477600"/>
            <a:ext cx="2553600" cy="7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/>
          <p:nvPr/>
        </p:nvSpPr>
        <p:spPr>
          <a:xfrm>
            <a:off x="-648000" y="3747836"/>
            <a:ext cx="1971000" cy="19710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6"/>
          <p:cNvSpPr/>
          <p:nvPr/>
        </p:nvSpPr>
        <p:spPr>
          <a:xfrm>
            <a:off x="7952400" y="787375"/>
            <a:ext cx="1809900" cy="1809900"/>
          </a:xfrm>
          <a:prstGeom prst="donut">
            <a:avLst>
              <a:gd fmla="val 25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" name="Google Shape;53;p6"/>
          <p:cNvGrpSpPr/>
          <p:nvPr/>
        </p:nvGrpSpPr>
        <p:grpSpPr>
          <a:xfrm>
            <a:off x="391625" y="390900"/>
            <a:ext cx="8360700" cy="4361700"/>
            <a:chOff x="391625" y="390900"/>
            <a:chExt cx="8360700" cy="4361700"/>
          </a:xfrm>
        </p:grpSpPr>
        <p:pic>
          <p:nvPicPr>
            <p:cNvPr id="54" name="Google Shape;54;p6"/>
            <p:cNvPicPr preferRelativeResize="0"/>
            <p:nvPr/>
          </p:nvPicPr>
          <p:blipFill rotWithShape="1">
            <a:blip r:embed="rId2">
              <a:alphaModFix/>
            </a:blip>
            <a:srcRect b="7595" l="0" r="0" t="0"/>
            <a:stretch/>
          </p:blipFill>
          <p:spPr>
            <a:xfrm>
              <a:off x="391625" y="390900"/>
              <a:ext cx="8360699" cy="4346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" name="Google Shape;55;p6"/>
            <p:cNvSpPr/>
            <p:nvPr/>
          </p:nvSpPr>
          <p:spPr>
            <a:xfrm>
              <a:off x="391625" y="390900"/>
              <a:ext cx="8360700" cy="4361700"/>
            </a:xfrm>
            <a:prstGeom prst="rect">
              <a:avLst/>
            </a:prstGeom>
            <a:solidFill>
              <a:srgbClr val="31312F">
                <a:alpha val="70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6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7" name="Google Shape;57;p6"/>
          <p:cNvSpPr/>
          <p:nvPr/>
        </p:nvSpPr>
        <p:spPr>
          <a:xfrm>
            <a:off x="504750" y="511975"/>
            <a:ext cx="8129700" cy="4119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/>
          <p:nvPr/>
        </p:nvSpPr>
        <p:spPr>
          <a:xfrm>
            <a:off x="3384809" y="-577250"/>
            <a:ext cx="1809900" cy="1809900"/>
          </a:xfrm>
          <a:prstGeom prst="donut">
            <a:avLst>
              <a:gd fmla="val 25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7"/>
          <p:cNvSpPr/>
          <p:nvPr/>
        </p:nvSpPr>
        <p:spPr>
          <a:xfrm>
            <a:off x="5755700" y="3910850"/>
            <a:ext cx="1809900" cy="1809900"/>
          </a:xfrm>
          <a:prstGeom prst="donut">
            <a:avLst>
              <a:gd fmla="val 25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7"/>
          <p:cNvSpPr/>
          <p:nvPr/>
        </p:nvSpPr>
        <p:spPr>
          <a:xfrm>
            <a:off x="-648000" y="3722900"/>
            <a:ext cx="1971000" cy="19710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7"/>
          <p:cNvSpPr/>
          <p:nvPr/>
        </p:nvSpPr>
        <p:spPr>
          <a:xfrm>
            <a:off x="-400200" y="945000"/>
            <a:ext cx="1809900" cy="1809900"/>
          </a:xfrm>
          <a:prstGeom prst="donut">
            <a:avLst>
              <a:gd fmla="val 25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7"/>
          <p:cNvGrpSpPr/>
          <p:nvPr/>
        </p:nvGrpSpPr>
        <p:grpSpPr>
          <a:xfrm>
            <a:off x="391625" y="390900"/>
            <a:ext cx="8360700" cy="4361700"/>
            <a:chOff x="391625" y="390900"/>
            <a:chExt cx="8360700" cy="4361700"/>
          </a:xfrm>
        </p:grpSpPr>
        <p:pic>
          <p:nvPicPr>
            <p:cNvPr id="64" name="Google Shape;64;p7"/>
            <p:cNvPicPr preferRelativeResize="0"/>
            <p:nvPr/>
          </p:nvPicPr>
          <p:blipFill rotWithShape="1">
            <a:blip r:embed="rId2">
              <a:alphaModFix/>
            </a:blip>
            <a:srcRect b="7595" l="0" r="0" t="0"/>
            <a:stretch/>
          </p:blipFill>
          <p:spPr>
            <a:xfrm>
              <a:off x="391625" y="390900"/>
              <a:ext cx="8360699" cy="4346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" name="Google Shape;65;p7"/>
            <p:cNvSpPr/>
            <p:nvPr/>
          </p:nvSpPr>
          <p:spPr>
            <a:xfrm>
              <a:off x="391625" y="390900"/>
              <a:ext cx="8360700" cy="4361700"/>
            </a:xfrm>
            <a:prstGeom prst="rect">
              <a:avLst/>
            </a:prstGeom>
            <a:solidFill>
              <a:srgbClr val="31312F">
                <a:alpha val="70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/>
          <p:nvPr/>
        </p:nvSpPr>
        <p:spPr>
          <a:xfrm>
            <a:off x="504750" y="511975"/>
            <a:ext cx="8129700" cy="4119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7"/>
          <p:cNvSpPr txBox="1"/>
          <p:nvPr>
            <p:ph type="title"/>
          </p:nvPr>
        </p:nvSpPr>
        <p:spPr>
          <a:xfrm>
            <a:off x="796200" y="1186375"/>
            <a:ext cx="4086900" cy="16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" type="subTitle"/>
          </p:nvPr>
        </p:nvSpPr>
        <p:spPr>
          <a:xfrm>
            <a:off x="796200" y="2922575"/>
            <a:ext cx="4086900" cy="9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"/>
          <p:cNvSpPr/>
          <p:nvPr/>
        </p:nvSpPr>
        <p:spPr>
          <a:xfrm>
            <a:off x="8071675" y="753850"/>
            <a:ext cx="1971000" cy="19710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8"/>
          <p:cNvSpPr/>
          <p:nvPr/>
        </p:nvSpPr>
        <p:spPr>
          <a:xfrm>
            <a:off x="7952400" y="3847650"/>
            <a:ext cx="1809900" cy="1809900"/>
          </a:xfrm>
          <a:prstGeom prst="donut">
            <a:avLst>
              <a:gd fmla="val 25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8"/>
          <p:cNvSpPr/>
          <p:nvPr/>
        </p:nvSpPr>
        <p:spPr>
          <a:xfrm>
            <a:off x="-648000" y="3528000"/>
            <a:ext cx="1971000" cy="19710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8"/>
          <p:cNvSpPr/>
          <p:nvPr/>
        </p:nvSpPr>
        <p:spPr>
          <a:xfrm>
            <a:off x="-648000" y="-514050"/>
            <a:ext cx="1809900" cy="1809900"/>
          </a:xfrm>
          <a:prstGeom prst="donut">
            <a:avLst>
              <a:gd fmla="val 25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" name="Google Shape;74;p8"/>
          <p:cNvGrpSpPr/>
          <p:nvPr/>
        </p:nvGrpSpPr>
        <p:grpSpPr>
          <a:xfrm>
            <a:off x="391625" y="390900"/>
            <a:ext cx="8360700" cy="4361700"/>
            <a:chOff x="391625" y="390900"/>
            <a:chExt cx="8360700" cy="4361700"/>
          </a:xfrm>
        </p:grpSpPr>
        <p:pic>
          <p:nvPicPr>
            <p:cNvPr id="75" name="Google Shape;75;p8"/>
            <p:cNvPicPr preferRelativeResize="0"/>
            <p:nvPr/>
          </p:nvPicPr>
          <p:blipFill rotWithShape="1">
            <a:blip r:embed="rId2">
              <a:alphaModFix/>
            </a:blip>
            <a:srcRect b="7595" l="0" r="0" t="0"/>
            <a:stretch/>
          </p:blipFill>
          <p:spPr>
            <a:xfrm>
              <a:off x="391625" y="390900"/>
              <a:ext cx="8360699" cy="4346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Google Shape;76;p8"/>
            <p:cNvSpPr/>
            <p:nvPr/>
          </p:nvSpPr>
          <p:spPr>
            <a:xfrm>
              <a:off x="391625" y="390900"/>
              <a:ext cx="8360700" cy="4361700"/>
            </a:xfrm>
            <a:prstGeom prst="rect">
              <a:avLst/>
            </a:prstGeom>
            <a:solidFill>
              <a:srgbClr val="31312F">
                <a:alpha val="70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8"/>
          <p:cNvSpPr txBox="1"/>
          <p:nvPr>
            <p:ph type="title"/>
          </p:nvPr>
        </p:nvSpPr>
        <p:spPr>
          <a:xfrm>
            <a:off x="719900" y="1617225"/>
            <a:ext cx="7704000" cy="21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78" name="Google Shape;78;p8"/>
          <p:cNvGrpSpPr/>
          <p:nvPr/>
        </p:nvGrpSpPr>
        <p:grpSpPr>
          <a:xfrm>
            <a:off x="2000250" y="-3680305"/>
            <a:ext cx="5143501" cy="5025461"/>
            <a:chOff x="2000250" y="-3680305"/>
            <a:chExt cx="5143501" cy="5025461"/>
          </a:xfrm>
        </p:grpSpPr>
        <p:pic>
          <p:nvPicPr>
            <p:cNvPr id="79" name="Google Shape;79;p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2059270" y="-3739325"/>
              <a:ext cx="5025461" cy="5143501"/>
            </a:xfrm>
            <a:prstGeom prst="rect">
              <a:avLst/>
            </a:prstGeom>
            <a:noFill/>
            <a:ln>
              <a:noFill/>
            </a:ln>
            <a:effectLst>
              <a:outerShdw blurRad="671513" rotWithShape="0" algn="bl">
                <a:schemeClr val="lt1">
                  <a:alpha val="74000"/>
                </a:schemeClr>
              </a:outerShdw>
            </a:effectLst>
          </p:spPr>
        </p:pic>
        <p:grpSp>
          <p:nvGrpSpPr>
            <p:cNvPr id="80" name="Google Shape;80;p8"/>
            <p:cNvGrpSpPr/>
            <p:nvPr/>
          </p:nvGrpSpPr>
          <p:grpSpPr>
            <a:xfrm rot="10800000">
              <a:off x="4506480" y="423325"/>
              <a:ext cx="131041" cy="177300"/>
              <a:chOff x="-1097450" y="661075"/>
              <a:chExt cx="131041" cy="177300"/>
            </a:xfrm>
          </p:grpSpPr>
          <p:cxnSp>
            <p:nvCxnSpPr>
              <p:cNvPr id="81" name="Google Shape;81;p8"/>
              <p:cNvCxnSpPr/>
              <p:nvPr/>
            </p:nvCxnSpPr>
            <p:spPr>
              <a:xfrm>
                <a:off x="-1031925" y="661075"/>
                <a:ext cx="0" cy="17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82" name="Google Shape;82;p8"/>
              <p:cNvSpPr/>
              <p:nvPr/>
            </p:nvSpPr>
            <p:spPr>
              <a:xfrm>
                <a:off x="-1097450" y="774000"/>
                <a:ext cx="131041" cy="64373"/>
              </a:xfrm>
              <a:custGeom>
                <a:rect b="b" l="l" r="r" t="t"/>
                <a:pathLst>
                  <a:path extrusionOk="0" h="4515" w="9191">
                    <a:moveTo>
                      <a:pt x="0" y="0"/>
                    </a:moveTo>
                    <a:lnTo>
                      <a:pt x="4515" y="4515"/>
                    </a:lnTo>
                    <a:lnTo>
                      <a:pt x="9191" y="0"/>
                    </a:lnTo>
                  </a:path>
                </a:pathLst>
              </a:cu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  <p:sp>
        <p:nvSpPr>
          <p:cNvPr id="83" name="Google Shape;83;p8"/>
          <p:cNvSpPr/>
          <p:nvPr/>
        </p:nvSpPr>
        <p:spPr>
          <a:xfrm flipH="1" rot="10800000">
            <a:off x="509600" y="511975"/>
            <a:ext cx="8124825" cy="4115975"/>
          </a:xfrm>
          <a:custGeom>
            <a:rect b="b" l="l" r="r" t="t"/>
            <a:pathLst>
              <a:path extrusionOk="0" h="164639" w="324993">
                <a:moveTo>
                  <a:pt x="54483" y="164592"/>
                </a:moveTo>
                <a:lnTo>
                  <a:pt x="0" y="164592"/>
                </a:lnTo>
                <a:lnTo>
                  <a:pt x="0" y="0"/>
                </a:lnTo>
                <a:lnTo>
                  <a:pt x="324993" y="0"/>
                </a:lnTo>
                <a:lnTo>
                  <a:pt x="324993" y="164639"/>
                </a:lnTo>
                <a:lnTo>
                  <a:pt x="270414" y="164616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9"/>
          <p:cNvSpPr/>
          <p:nvPr/>
        </p:nvSpPr>
        <p:spPr>
          <a:xfrm>
            <a:off x="1790525" y="4050000"/>
            <a:ext cx="1809900" cy="1809900"/>
          </a:xfrm>
          <a:prstGeom prst="donut">
            <a:avLst>
              <a:gd fmla="val 25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9"/>
          <p:cNvSpPr/>
          <p:nvPr/>
        </p:nvSpPr>
        <p:spPr>
          <a:xfrm>
            <a:off x="5813525" y="-516700"/>
            <a:ext cx="1809900" cy="1809900"/>
          </a:xfrm>
          <a:prstGeom prst="donut">
            <a:avLst>
              <a:gd fmla="val 25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" name="Google Shape;87;p9"/>
          <p:cNvGrpSpPr/>
          <p:nvPr/>
        </p:nvGrpSpPr>
        <p:grpSpPr>
          <a:xfrm>
            <a:off x="391625" y="390900"/>
            <a:ext cx="8360700" cy="4361700"/>
            <a:chOff x="391625" y="390900"/>
            <a:chExt cx="8360700" cy="4361700"/>
          </a:xfrm>
        </p:grpSpPr>
        <p:pic>
          <p:nvPicPr>
            <p:cNvPr id="88" name="Google Shape;88;p9"/>
            <p:cNvPicPr preferRelativeResize="0"/>
            <p:nvPr/>
          </p:nvPicPr>
          <p:blipFill rotWithShape="1">
            <a:blip r:embed="rId2">
              <a:alphaModFix/>
            </a:blip>
            <a:srcRect b="7595" l="0" r="0" t="0"/>
            <a:stretch/>
          </p:blipFill>
          <p:spPr>
            <a:xfrm>
              <a:off x="391625" y="390900"/>
              <a:ext cx="8360699" cy="4346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9" name="Google Shape;89;p9"/>
            <p:cNvSpPr/>
            <p:nvPr/>
          </p:nvSpPr>
          <p:spPr>
            <a:xfrm>
              <a:off x="391625" y="390900"/>
              <a:ext cx="8360700" cy="4361700"/>
            </a:xfrm>
            <a:prstGeom prst="rect">
              <a:avLst/>
            </a:prstGeom>
            <a:solidFill>
              <a:srgbClr val="31312F">
                <a:alpha val="70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9"/>
          <p:cNvSpPr/>
          <p:nvPr/>
        </p:nvSpPr>
        <p:spPr>
          <a:xfrm rot="10800000">
            <a:off x="504750" y="511975"/>
            <a:ext cx="8129446" cy="4119530"/>
          </a:xfrm>
          <a:custGeom>
            <a:rect b="b" l="l" r="r" t="t"/>
            <a:pathLst>
              <a:path extrusionOk="0" h="164092" w="324853">
                <a:moveTo>
                  <a:pt x="194912" y="164092"/>
                </a:moveTo>
                <a:lnTo>
                  <a:pt x="0" y="164092"/>
                </a:lnTo>
                <a:lnTo>
                  <a:pt x="0" y="0"/>
                </a:lnTo>
                <a:lnTo>
                  <a:pt x="324853" y="0"/>
                </a:lnTo>
                <a:lnTo>
                  <a:pt x="324853" y="33735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" name="Google Shape;91;p9"/>
          <p:cNvSpPr txBox="1"/>
          <p:nvPr>
            <p:ph idx="1" type="subTitle"/>
          </p:nvPr>
        </p:nvSpPr>
        <p:spPr>
          <a:xfrm>
            <a:off x="3765575" y="2407675"/>
            <a:ext cx="4449300" cy="13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900"/>
              <a:buNone/>
              <a:defRPr sz="1900"/>
            </a:lvl9pPr>
          </a:lstStyle>
          <a:p/>
        </p:txBody>
      </p:sp>
      <p:sp>
        <p:nvSpPr>
          <p:cNvPr id="92" name="Google Shape;92;p9"/>
          <p:cNvSpPr txBox="1"/>
          <p:nvPr>
            <p:ph type="title"/>
          </p:nvPr>
        </p:nvSpPr>
        <p:spPr>
          <a:xfrm>
            <a:off x="3765599" y="1645100"/>
            <a:ext cx="444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0"/>
          <p:cNvSpPr txBox="1"/>
          <p:nvPr>
            <p:ph type="title"/>
          </p:nvPr>
        </p:nvSpPr>
        <p:spPr>
          <a:xfrm>
            <a:off x="1602450" y="602513"/>
            <a:ext cx="5934300" cy="11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95" name="Google Shape;95;p10"/>
          <p:cNvSpPr/>
          <p:nvPr/>
        </p:nvSpPr>
        <p:spPr>
          <a:xfrm>
            <a:off x="504750" y="4050000"/>
            <a:ext cx="8129870" cy="581547"/>
          </a:xfrm>
          <a:custGeom>
            <a:rect b="b" l="l" r="r" t="t"/>
            <a:pathLst>
              <a:path extrusionOk="0" h="15860" w="226743">
                <a:moveTo>
                  <a:pt x="0" y="0"/>
                </a:moveTo>
                <a:lnTo>
                  <a:pt x="0" y="15860"/>
                </a:lnTo>
                <a:lnTo>
                  <a:pt x="226743" y="15860"/>
                </a:lnTo>
                <a:lnTo>
                  <a:pt x="226743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96" name="Google Shape;96;p10"/>
          <p:cNvGrpSpPr/>
          <p:nvPr/>
        </p:nvGrpSpPr>
        <p:grpSpPr>
          <a:xfrm>
            <a:off x="-2281500" y="761725"/>
            <a:ext cx="13771524" cy="3620050"/>
            <a:chOff x="-2281500" y="761725"/>
            <a:chExt cx="13771524" cy="3620050"/>
          </a:xfrm>
        </p:grpSpPr>
        <p:pic>
          <p:nvPicPr>
            <p:cNvPr id="97" name="Google Shape;97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-2281500" y="761725"/>
              <a:ext cx="3536998" cy="3620050"/>
            </a:xfrm>
            <a:prstGeom prst="rect">
              <a:avLst/>
            </a:prstGeom>
            <a:noFill/>
            <a:ln>
              <a:noFill/>
            </a:ln>
            <a:effectLst>
              <a:outerShdw blurRad="671513" rotWithShape="0" algn="bl">
                <a:schemeClr val="lt1">
                  <a:alpha val="74000"/>
                </a:schemeClr>
              </a:outerShdw>
            </a:effectLst>
          </p:spPr>
        </p:pic>
        <p:pic>
          <p:nvPicPr>
            <p:cNvPr id="98" name="Google Shape;98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5400000">
              <a:off x="7911500" y="761725"/>
              <a:ext cx="3536998" cy="3620050"/>
            </a:xfrm>
            <a:prstGeom prst="rect">
              <a:avLst/>
            </a:prstGeom>
            <a:noFill/>
            <a:ln>
              <a:noFill/>
            </a:ln>
            <a:effectLst>
              <a:outerShdw blurRad="671513" rotWithShape="0" algn="bl">
                <a:schemeClr val="lt1">
                  <a:alpha val="74000"/>
                </a:schemeClr>
              </a:outerShdw>
            </a:effectLst>
          </p:spPr>
        </p:pic>
        <p:grpSp>
          <p:nvGrpSpPr>
            <p:cNvPr id="99" name="Google Shape;99;p10"/>
            <p:cNvGrpSpPr/>
            <p:nvPr/>
          </p:nvGrpSpPr>
          <p:grpSpPr>
            <a:xfrm rot="-5400000">
              <a:off x="8568905" y="2483100"/>
              <a:ext cx="131041" cy="177300"/>
              <a:chOff x="-1097450" y="661075"/>
              <a:chExt cx="131041" cy="177300"/>
            </a:xfrm>
          </p:grpSpPr>
          <p:cxnSp>
            <p:nvCxnSpPr>
              <p:cNvPr id="100" name="Google Shape;100;p10"/>
              <p:cNvCxnSpPr/>
              <p:nvPr/>
            </p:nvCxnSpPr>
            <p:spPr>
              <a:xfrm>
                <a:off x="-1031925" y="661075"/>
                <a:ext cx="0" cy="17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1" name="Google Shape;101;p10"/>
              <p:cNvSpPr/>
              <p:nvPr/>
            </p:nvSpPr>
            <p:spPr>
              <a:xfrm>
                <a:off x="-1097450" y="774000"/>
                <a:ext cx="131041" cy="64373"/>
              </a:xfrm>
              <a:custGeom>
                <a:rect b="b" l="l" r="r" t="t"/>
                <a:pathLst>
                  <a:path extrusionOk="0" h="4515" w="9191">
                    <a:moveTo>
                      <a:pt x="0" y="0"/>
                    </a:moveTo>
                    <a:lnTo>
                      <a:pt x="4515" y="4515"/>
                    </a:lnTo>
                    <a:lnTo>
                      <a:pt x="9191" y="0"/>
                    </a:lnTo>
                  </a:path>
                </a:pathLst>
              </a:cu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grpSp>
          <p:nvGrpSpPr>
            <p:cNvPr id="102" name="Google Shape;102;p10"/>
            <p:cNvGrpSpPr/>
            <p:nvPr/>
          </p:nvGrpSpPr>
          <p:grpSpPr>
            <a:xfrm rot="5400000">
              <a:off x="436608" y="2483113"/>
              <a:ext cx="131041" cy="177300"/>
              <a:chOff x="-1097450" y="661075"/>
              <a:chExt cx="131041" cy="177300"/>
            </a:xfrm>
          </p:grpSpPr>
          <p:cxnSp>
            <p:nvCxnSpPr>
              <p:cNvPr id="103" name="Google Shape;103;p10"/>
              <p:cNvCxnSpPr/>
              <p:nvPr/>
            </p:nvCxnSpPr>
            <p:spPr>
              <a:xfrm>
                <a:off x="-1031925" y="661075"/>
                <a:ext cx="0" cy="17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4" name="Google Shape;104;p10"/>
              <p:cNvSpPr/>
              <p:nvPr/>
            </p:nvSpPr>
            <p:spPr>
              <a:xfrm>
                <a:off x="-1097450" y="774000"/>
                <a:ext cx="131041" cy="64373"/>
              </a:xfrm>
              <a:custGeom>
                <a:rect b="b" l="l" r="r" t="t"/>
                <a:pathLst>
                  <a:path extrusionOk="0" h="4515" w="9191">
                    <a:moveTo>
                      <a:pt x="0" y="0"/>
                    </a:moveTo>
                    <a:lnTo>
                      <a:pt x="4515" y="4515"/>
                    </a:lnTo>
                    <a:lnTo>
                      <a:pt x="9191" y="0"/>
                    </a:lnTo>
                  </a:path>
                </a:pathLst>
              </a:cu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  <p:sp>
        <p:nvSpPr>
          <p:cNvPr id="105" name="Google Shape;105;p10"/>
          <p:cNvSpPr/>
          <p:nvPr/>
        </p:nvSpPr>
        <p:spPr>
          <a:xfrm flipH="1" rot="10800000">
            <a:off x="504750" y="511975"/>
            <a:ext cx="8129870" cy="581547"/>
          </a:xfrm>
          <a:custGeom>
            <a:rect b="b" l="l" r="r" t="t"/>
            <a:pathLst>
              <a:path extrusionOk="0" h="15860" w="226743">
                <a:moveTo>
                  <a:pt x="0" y="0"/>
                </a:moveTo>
                <a:lnTo>
                  <a:pt x="0" y="15860"/>
                </a:lnTo>
                <a:lnTo>
                  <a:pt x="226743" y="15860"/>
                </a:lnTo>
                <a:lnTo>
                  <a:pt x="226743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97029"/>
            <a:ext cx="77040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exend ExtraBold"/>
              <a:buNone/>
              <a:defRPr sz="3200">
                <a:solidFill>
                  <a:schemeClr val="dk2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exend ExtraBold"/>
              <a:buNone/>
              <a:defRPr sz="3200">
                <a:solidFill>
                  <a:schemeClr val="dk2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exend ExtraBold"/>
              <a:buNone/>
              <a:defRPr sz="3200">
                <a:solidFill>
                  <a:schemeClr val="dk2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exend ExtraBold"/>
              <a:buNone/>
              <a:defRPr sz="3200">
                <a:solidFill>
                  <a:schemeClr val="dk2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exend ExtraBold"/>
              <a:buNone/>
              <a:defRPr sz="3200">
                <a:solidFill>
                  <a:schemeClr val="dk2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exend ExtraBold"/>
              <a:buNone/>
              <a:defRPr sz="3200">
                <a:solidFill>
                  <a:schemeClr val="dk2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exend ExtraBold"/>
              <a:buNone/>
              <a:defRPr sz="3200">
                <a:solidFill>
                  <a:schemeClr val="dk2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exend ExtraBold"/>
              <a:buNone/>
              <a:defRPr sz="3200">
                <a:solidFill>
                  <a:schemeClr val="dk2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exend ExtraBold"/>
              <a:buNone/>
              <a:defRPr sz="3200">
                <a:solidFill>
                  <a:schemeClr val="dk2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70125"/>
            <a:ext cx="7704000" cy="3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●"/>
              <a:defRPr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○"/>
              <a:defRPr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■"/>
              <a:defRPr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●"/>
              <a:defRPr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○"/>
              <a:defRPr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■"/>
              <a:defRPr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●"/>
              <a:defRPr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○"/>
              <a:defRPr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Cabin"/>
              <a:buChar char="■"/>
              <a:defRPr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11.png"/><Relationship Id="rId7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0"/>
          <p:cNvSpPr txBox="1"/>
          <p:nvPr>
            <p:ph idx="4294967295" type="ctrTitle"/>
          </p:nvPr>
        </p:nvSpPr>
        <p:spPr>
          <a:xfrm>
            <a:off x="1266750" y="1028253"/>
            <a:ext cx="6610500" cy="18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Classifying Vegetative and Urban Land Cover using Machine Learning</a:t>
            </a:r>
            <a:endParaRPr sz="3900"/>
          </a:p>
        </p:txBody>
      </p:sp>
      <p:sp>
        <p:nvSpPr>
          <p:cNvPr id="503" name="Google Shape;503;p40"/>
          <p:cNvSpPr txBox="1"/>
          <p:nvPr>
            <p:ph idx="4294967295" type="subTitle"/>
          </p:nvPr>
        </p:nvSpPr>
        <p:spPr>
          <a:xfrm>
            <a:off x="2400000" y="2859268"/>
            <a:ext cx="4344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Lucas Lau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pic>
        <p:nvPicPr>
          <p:cNvPr id="509" name="Google Shape;50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200" y="1301438"/>
            <a:ext cx="3961901" cy="254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5975" y="445026"/>
            <a:ext cx="3548951" cy="199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41"/>
          <p:cNvPicPr preferRelativeResize="0"/>
          <p:nvPr/>
        </p:nvPicPr>
        <p:blipFill rotWithShape="1">
          <a:blip r:embed="rId5">
            <a:alphaModFix/>
          </a:blip>
          <a:srcRect b="8450" l="7533" r="8763" t="8706"/>
          <a:stretch/>
        </p:blipFill>
        <p:spPr>
          <a:xfrm>
            <a:off x="5603500" y="2713925"/>
            <a:ext cx="2216301" cy="2195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grpSp>
        <p:nvGrpSpPr>
          <p:cNvPr id="517" name="Google Shape;517;p42"/>
          <p:cNvGrpSpPr/>
          <p:nvPr/>
        </p:nvGrpSpPr>
        <p:grpSpPr>
          <a:xfrm>
            <a:off x="369884" y="1602585"/>
            <a:ext cx="5099950" cy="2545851"/>
            <a:chOff x="394950" y="1259624"/>
            <a:chExt cx="5387650" cy="2635456"/>
          </a:xfrm>
        </p:grpSpPr>
        <p:pic>
          <p:nvPicPr>
            <p:cNvPr id="518" name="Google Shape;518;p4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94950" y="1259624"/>
              <a:ext cx="2624248" cy="26242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9" name="Google Shape;519;p4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230150" y="1259625"/>
              <a:ext cx="1149025" cy="1157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0" name="Google Shape;520;p4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633575" y="2737112"/>
              <a:ext cx="1149025" cy="11579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1" name="Google Shape;521;p4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633574" y="1264088"/>
              <a:ext cx="1149025" cy="1149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2" name="Google Shape;522;p4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230150" y="2748324"/>
              <a:ext cx="1149025" cy="113554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23" name="Google Shape;523;p42"/>
          <p:cNvSpPr txBox="1"/>
          <p:nvPr>
            <p:ph idx="1" type="body"/>
          </p:nvPr>
        </p:nvSpPr>
        <p:spPr>
          <a:xfrm>
            <a:off x="5608500" y="1882800"/>
            <a:ext cx="3535500" cy="19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✓"/>
            </a:pPr>
            <a:r>
              <a:rPr lang="en"/>
              <a:t>How much land vegetation is lost through urbanization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✓"/>
            </a:pPr>
            <a:r>
              <a:rPr lang="en"/>
              <a:t>Predict how much more vegetation will be lost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1600"/>
              </a:spcAft>
              <a:buSzPts val="1400"/>
              <a:buChar char="✓"/>
            </a:pPr>
            <a:r>
              <a:rPr lang="en"/>
              <a:t>Propose possible land use planning to maintain sustainability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3"/>
          <p:cNvSpPr/>
          <p:nvPr/>
        </p:nvSpPr>
        <p:spPr>
          <a:xfrm rot="-1428">
            <a:off x="4377800" y="4973826"/>
            <a:ext cx="722400" cy="190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43"/>
          <p:cNvSpPr/>
          <p:nvPr/>
        </p:nvSpPr>
        <p:spPr>
          <a:xfrm>
            <a:off x="4149838" y="3033425"/>
            <a:ext cx="1313100" cy="13383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0" name="Google Shape;530;p43"/>
          <p:cNvPicPr preferRelativeResize="0"/>
          <p:nvPr/>
        </p:nvPicPr>
        <p:blipFill rotWithShape="1">
          <a:blip r:embed="rId3">
            <a:alphaModFix/>
          </a:blip>
          <a:srcRect b="26503" l="0" r="0" t="0"/>
          <a:stretch/>
        </p:blipFill>
        <p:spPr>
          <a:xfrm>
            <a:off x="1548675" y="2704250"/>
            <a:ext cx="6264950" cy="2460525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p43"/>
          <p:cNvSpPr txBox="1"/>
          <p:nvPr>
            <p:ph idx="1" type="body"/>
          </p:nvPr>
        </p:nvSpPr>
        <p:spPr>
          <a:xfrm>
            <a:off x="2680075" y="763875"/>
            <a:ext cx="1676100" cy="4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Random Forest?</a:t>
            </a:r>
            <a:endParaRPr/>
          </a:p>
        </p:txBody>
      </p:sp>
      <p:sp>
        <p:nvSpPr>
          <p:cNvPr id="532" name="Google Shape;532;p43"/>
          <p:cNvSpPr txBox="1"/>
          <p:nvPr>
            <p:ph idx="1" type="body"/>
          </p:nvPr>
        </p:nvSpPr>
        <p:spPr>
          <a:xfrm>
            <a:off x="5391350" y="878100"/>
            <a:ext cx="1676100" cy="4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Support Vector Machines?</a:t>
            </a:r>
            <a:endParaRPr/>
          </a:p>
        </p:txBody>
      </p:sp>
      <p:sp>
        <p:nvSpPr>
          <p:cNvPr id="533" name="Google Shape;533;p43"/>
          <p:cNvSpPr txBox="1"/>
          <p:nvPr>
            <p:ph idx="1" type="body"/>
          </p:nvPr>
        </p:nvSpPr>
        <p:spPr>
          <a:xfrm>
            <a:off x="1003975" y="4015575"/>
            <a:ext cx="1676100" cy="4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/>
              <a:t>K</a:t>
            </a:r>
            <a:r>
              <a:rPr lang="en"/>
              <a:t>-means?</a:t>
            </a:r>
            <a:endParaRPr/>
          </a:p>
        </p:txBody>
      </p:sp>
      <p:sp>
        <p:nvSpPr>
          <p:cNvPr id="534" name="Google Shape;534;p43"/>
          <p:cNvSpPr txBox="1"/>
          <p:nvPr>
            <p:ph idx="1" type="body"/>
          </p:nvPr>
        </p:nvSpPr>
        <p:spPr>
          <a:xfrm>
            <a:off x="6649225" y="3768100"/>
            <a:ext cx="2225400" cy="4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Iterative Selforganizing Data Analysis Techniques?</a:t>
            </a:r>
            <a:endParaRPr/>
          </a:p>
        </p:txBody>
      </p:sp>
      <p:sp>
        <p:nvSpPr>
          <p:cNvPr id="535" name="Google Shape;535;p43"/>
          <p:cNvSpPr txBox="1"/>
          <p:nvPr>
            <p:ph idx="1" type="body"/>
          </p:nvPr>
        </p:nvSpPr>
        <p:spPr>
          <a:xfrm>
            <a:off x="6950150" y="2323100"/>
            <a:ext cx="1676100" cy="4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Decision Trees?</a:t>
            </a:r>
            <a:endParaRPr/>
          </a:p>
        </p:txBody>
      </p:sp>
      <p:sp>
        <p:nvSpPr>
          <p:cNvPr id="536" name="Google Shape;536;p43"/>
          <p:cNvSpPr txBox="1"/>
          <p:nvPr>
            <p:ph idx="1" type="body"/>
          </p:nvPr>
        </p:nvSpPr>
        <p:spPr>
          <a:xfrm>
            <a:off x="752250" y="2027275"/>
            <a:ext cx="1676100" cy="4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Artificial Neural Networks?</a:t>
            </a:r>
            <a:endParaRPr/>
          </a:p>
        </p:txBody>
      </p:sp>
      <p:sp>
        <p:nvSpPr>
          <p:cNvPr id="537" name="Google Shape;537;p43"/>
          <p:cNvSpPr txBox="1"/>
          <p:nvPr>
            <p:ph idx="1" type="body"/>
          </p:nvPr>
        </p:nvSpPr>
        <p:spPr>
          <a:xfrm>
            <a:off x="1966075" y="1734050"/>
            <a:ext cx="1676100" cy="4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Random Forest</a:t>
            </a:r>
            <a:endParaRPr sz="1800"/>
          </a:p>
        </p:txBody>
      </p:sp>
      <p:sp>
        <p:nvSpPr>
          <p:cNvPr id="538" name="Google Shape;538;p43"/>
          <p:cNvSpPr txBox="1"/>
          <p:nvPr>
            <p:ph idx="1" type="body"/>
          </p:nvPr>
        </p:nvSpPr>
        <p:spPr>
          <a:xfrm>
            <a:off x="4766525" y="1734075"/>
            <a:ext cx="3047100" cy="4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Support Vector Machines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544" name="Google Shape;544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Division No. 18, Saskatchewan, Canada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Use NASA public domain for satellite images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10 Meter Resolution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R, G, B, NIR, NDVI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2010 to 2020, 2 year intervals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eCognition Image Segmentation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Random Forest + SVM Ensemble Model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1600"/>
              </a:spcAft>
              <a:buSzPts val="1400"/>
              <a:buChar char="-"/>
            </a:pPr>
            <a:r>
              <a:rPr lang="en"/>
              <a:t>Calculate Areas of Predicted Vegetation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Outcomes</a:t>
            </a:r>
            <a:endParaRPr/>
          </a:p>
        </p:txBody>
      </p:sp>
      <p:sp>
        <p:nvSpPr>
          <p:cNvPr id="550" name="Google Shape;550;p45"/>
          <p:cNvSpPr txBox="1"/>
          <p:nvPr>
            <p:ph idx="1" type="body"/>
          </p:nvPr>
        </p:nvSpPr>
        <p:spPr>
          <a:xfrm>
            <a:off x="311700" y="1225211"/>
            <a:ext cx="4260300" cy="29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Successfully be able to differentiate between the different land covers (i.e. vegetation, dirt, and residential/urban land covers)</a:t>
            </a:r>
            <a:endParaRPr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-"/>
            </a:pPr>
            <a:r>
              <a:rPr lang="en">
                <a:solidFill>
                  <a:srgbClr val="FFFFFF"/>
                </a:solidFill>
              </a:rPr>
              <a:t>Determine the percentage increase or decrease of each land cover over the chosen 10 year period from 2010 - 2020</a:t>
            </a:r>
            <a:endParaRPr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-"/>
            </a:pPr>
            <a:r>
              <a:rPr lang="en">
                <a:solidFill>
                  <a:srgbClr val="FFFFFF"/>
                </a:solidFill>
              </a:rPr>
              <a:t>Expected that there will be an increase in residential/urban land covers and a decrease in forest and vegetation over the time period of 2010 - 2020 </a:t>
            </a:r>
            <a:endParaRPr sz="1600">
              <a:solidFill>
                <a:srgbClr val="FFFFFF"/>
              </a:solidFill>
            </a:endParaRPr>
          </a:p>
        </p:txBody>
      </p:sp>
      <p:pic>
        <p:nvPicPr>
          <p:cNvPr id="551" name="Google Shape;55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931793"/>
            <a:ext cx="4267199" cy="2482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Article</a:t>
            </a:r>
            <a:endParaRPr/>
          </a:p>
        </p:txBody>
      </p:sp>
      <p:sp>
        <p:nvSpPr>
          <p:cNvPr id="557" name="Google Shape;557;p46"/>
          <p:cNvSpPr txBox="1"/>
          <p:nvPr>
            <p:ph idx="1" type="body"/>
          </p:nvPr>
        </p:nvSpPr>
        <p:spPr>
          <a:xfrm>
            <a:off x="311700" y="3387425"/>
            <a:ext cx="8520600" cy="11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Used eCognition to apply an object-based classification in order to analyze land cover based on historical maps over 150 years of change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Accounted for six (6) land cover classifications: cropland, meadow, forest, urban, letters &amp; lines, and non-urban.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Strong increase in urban area from 0.3% to 8.8%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558" name="Google Shape;55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7375" y="1170125"/>
            <a:ext cx="3989259" cy="2064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factors to consider…</a:t>
            </a:r>
            <a:endParaRPr/>
          </a:p>
        </p:txBody>
      </p:sp>
      <p:sp>
        <p:nvSpPr>
          <p:cNvPr id="564" name="Google Shape;564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Change percentage of each land cover classification can be influenced based on various factors such as: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Satellite image quality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Misclassification of objects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Not including enough land covers in the classification to effectively determine the loss of vegetation due to urbanization.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48"/>
          <p:cNvSpPr txBox="1"/>
          <p:nvPr>
            <p:ph type="title"/>
          </p:nvPr>
        </p:nvSpPr>
        <p:spPr>
          <a:xfrm>
            <a:off x="728350" y="1825925"/>
            <a:ext cx="555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listening~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ulty of Engineering and Physical Sciences: Satellite Communication Theme for College by Slidesgo">
  <a:themeElements>
    <a:clrScheme name="Simple Light">
      <a:dk1>
        <a:srgbClr val="1A1B19"/>
      </a:dk1>
      <a:lt1>
        <a:srgbClr val="EEEAD7"/>
      </a:lt1>
      <a:dk2>
        <a:srgbClr val="FFFFFF"/>
      </a:dk2>
      <a:lt2>
        <a:srgbClr val="31312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