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858a9930f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858a9930f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858a9930f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858a9930f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858a9930f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858a9930f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858a9930f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858a9930f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858a9930f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858a9930f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86ff738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686ff738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858a9930f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858a9930f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86ff738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686ff738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Using Geographic Data to Find Prospect Locations for New Fitness Centers in the City of Waterloo, Ontario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Lucas Lau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Area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450" y="1460250"/>
            <a:ext cx="4419598" cy="3322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60250"/>
            <a:ext cx="4419598" cy="3338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55950"/>
            <a:ext cx="2859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Ontario and City of Waterloo Open Data</a:t>
            </a:r>
            <a:endParaRPr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Population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Population density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Roads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Land use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Transportation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Building</a:t>
            </a:r>
            <a:endParaRPr sz="18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4572000" y="1555950"/>
            <a:ext cx="3509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Google Maps</a:t>
            </a:r>
            <a:endParaRPr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Existing fitness centers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0" cy="346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Boolean model positioning method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Stringent, selected locations have </a:t>
            </a:r>
            <a:r>
              <a:rPr lang="en" sz="1800"/>
              <a:t>greater</a:t>
            </a:r>
            <a:r>
              <a:rPr lang="en" sz="1800"/>
              <a:t> potential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data consists of many layers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Results help us answer research question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Both prospective locations and non-suitable locations for new fitness centers will be identified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Resulting p</a:t>
            </a:r>
            <a:r>
              <a:rPr lang="en" sz="1400"/>
              <a:t>rospect locations will only include areas that are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easily accessible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nearby residential areas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not next to any pre-existing fitness centers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NOTE: Final result can vary depending on the weights that are assigned in each raster and how many factors are accounted for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Study:</a:t>
            </a:r>
            <a:endParaRPr sz="2000"/>
          </a:p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</a:t>
            </a:r>
            <a:r>
              <a:rPr lang="en" sz="2000"/>
              <a:t>dentify Potential Artificial Groundwater Recharge Zones in Northwestern Saudi Arabia</a:t>
            </a:r>
            <a:endParaRPr sz="200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2400950"/>
            <a:ext cx="7038900" cy="20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Accounted</a:t>
            </a:r>
            <a:r>
              <a:rPr lang="en" sz="1400"/>
              <a:t> for six (6) factors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slope, soil texture, </a:t>
            </a:r>
            <a:r>
              <a:rPr lang="en" sz="1400"/>
              <a:t>vadose</a:t>
            </a:r>
            <a:r>
              <a:rPr lang="en" sz="1400"/>
              <a:t> zone thickness/depth to water table, groundwater quality, type of water bearing formation, and land use/land cover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Results</a:t>
            </a:r>
            <a:endParaRPr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400"/>
              <a:t>17.90% of the total study area was suitable for recharge without taking in consideration the land use/land cover pattern</a:t>
            </a:r>
            <a:endParaRPr sz="14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400"/>
              <a:t>14.24% of the total study was suitable for recharge after considering land use/land cover pattern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Current study: Find prospect locations for new fitness centers in the City of Waterloo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r>
              <a:rPr lang="en" sz="1800"/>
              <a:t>otential broad implications of the boolean model positioning method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Identify suitable areas to grow more vegetation (i.e. trees)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Identify potential artificial groundwater recharge zones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Limitations, Issues, and Constraints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</a:t>
            </a:r>
            <a:r>
              <a:rPr lang="en" sz="1800"/>
              <a:t>epends solely on the number of factors that are considered in the operation</a:t>
            </a:r>
            <a:endParaRPr sz="18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/>
              <a:t>All the layers need to be converted to a raster which can cause the data to be less accurate after the transformation</a:t>
            </a:r>
            <a:endParaRPr sz="18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/>
              <a:t>Only outputs results in binary - 1’s and 0’s - which eliminates partial suitability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