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8" r:id="rId2"/>
  </p:sldIdLst>
  <p:sldSz cx="6858000" cy="9906000" type="A4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00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22" autoAdjust="0"/>
    <p:restoredTop sz="95374" autoAdjust="0"/>
  </p:normalViewPr>
  <p:slideViewPr>
    <p:cSldViewPr>
      <p:cViewPr varScale="1">
        <p:scale>
          <a:sx n="61" d="100"/>
          <a:sy n="61" d="100"/>
        </p:scale>
        <p:origin x="-3278" y="-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D6F3-2C26-4BCB-BAFA-B567AFA11E00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B1E7-1B03-4B2C-8948-D305078EE1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0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C3D34-49B2-44B9-8711-4DD48E4545A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DD03F-D290-4D00-BA7F-4EB708C6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DD03F-D290-4D00-BA7F-4EB708C6C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CB53-170E-49FC-B857-E4F107597979}" type="datetime1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82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9E2E-871C-4FB7-8FE1-016809CD5716}" type="datetime1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62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0A4F-6540-4743-9EF4-F756C9CDC2E2}" type="datetime1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473-D831-41BC-9522-227E98D98464}" type="datetime1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4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310-20CF-49FB-B1BF-8675AD6B9322}" type="datetime1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84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712-6DF7-4129-B7F8-4F88202F5313}" type="datetime1">
              <a:rPr lang="nl-NL" smtClean="0"/>
              <a:t>14-6-2020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58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6890-73F5-48ED-9673-4F6D65817D05}" type="datetime1">
              <a:rPr lang="nl-NL" smtClean="0"/>
              <a:t>14-6-2020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93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15C-1185-4EE6-A6D1-A3F1E183779C}" type="datetime1">
              <a:rPr lang="nl-NL" smtClean="0"/>
              <a:t>14-6-2020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09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F186-22E5-471A-91BD-D7F5BB6446F0}" type="datetime1">
              <a:rPr lang="nl-NL" smtClean="0"/>
              <a:t>14-6-2020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2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52C-DB5E-4407-AC90-BA361F2F2D7F}" type="datetime1">
              <a:rPr lang="nl-NL" smtClean="0"/>
              <a:t>14-6-2020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21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4AE-177A-44BE-AD27-DC1646970992}" type="datetime1">
              <a:rPr lang="nl-NL" smtClean="0"/>
              <a:t>14-6-2020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91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F186-22E5-471A-91BD-D7F5BB6446F0}" type="datetime1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8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itle 3"/>
          <p:cNvSpPr txBox="1">
            <a:spLocks/>
          </p:cNvSpPr>
          <p:nvPr/>
        </p:nvSpPr>
        <p:spPr>
          <a:xfrm>
            <a:off x="1641134" y="2861949"/>
            <a:ext cx="3816424" cy="21670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</a:rPr>
              <a:t>Crabs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</a:rPr>
              <a:t>Tutorial</a:t>
            </a:r>
            <a:endParaRPr lang="en-US" sz="4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60648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00092" y="141639"/>
            <a:ext cx="257908" cy="9764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633520"/>
            <a:ext cx="6830616" cy="27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768" y="-15552"/>
            <a:ext cx="6830616" cy="27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73" y="5817096"/>
            <a:ext cx="3549995" cy="2088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61" y="983038"/>
            <a:ext cx="370326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19844</TotalTime>
  <Words>3</Words>
  <Application>Microsoft Office PowerPoint</Application>
  <PresentationFormat>A4 Paper (210x297 mm)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FNAJI1</dc:creator>
  <cp:lastModifiedBy>Fnaji</cp:lastModifiedBy>
  <cp:revision>478</cp:revision>
  <dcterms:created xsi:type="dcterms:W3CDTF">2015-08-14T14:22:46Z</dcterms:created>
  <dcterms:modified xsi:type="dcterms:W3CDTF">2020-06-14T14:00:09Z</dcterms:modified>
</cp:coreProperties>
</file>