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13"/>
  </p:notesMasterIdLst>
  <p:handoutMasterIdLst>
    <p:handoutMasterId r:id="rId14"/>
  </p:handoutMasterIdLst>
  <p:sldIdLst>
    <p:sldId id="256" r:id="rId5"/>
    <p:sldId id="309" r:id="rId6"/>
    <p:sldId id="301" r:id="rId7"/>
    <p:sldId id="333" r:id="rId8"/>
    <p:sldId id="332" r:id="rId9"/>
    <p:sldId id="326" r:id="rId10"/>
    <p:sldId id="328" r:id="rId11"/>
    <p:sldId id="318" r:id="rId12"/>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81" d="100"/>
          <a:sy n="81" d="100"/>
        </p:scale>
        <p:origin x="120" y="528"/>
      </p:cViewPr>
      <p:guideLst>
        <p:guide orient="horz" pos="4128"/>
        <p:guide pos="288"/>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6/7/layout/BasicLinearProcessNumbered#1" loCatId="process" qsTypeId="urn:microsoft.com/office/officeart/2005/8/quickstyle/simple1" qsCatId="simple" csTypeId="urn:microsoft.com/office/officeart/2005/8/colors/accent1_2" csCatId="accent1" phldr="1"/>
      <dgm:spPr/>
      <dgm:t>
        <a:bodyPr rtlCol="0"/>
        <a:lstStyle/>
        <a:p>
          <a:pPr rtl="0"/>
          <a:endParaRPr lang="en-US"/>
        </a:p>
      </dgm:t>
    </dgm:pt>
    <dgm:pt modelId="{2EE95FC5-CD6B-4A50-9262-DC414E16C3EA}">
      <dgm:prSet custT="1"/>
      <dgm:spPr/>
      <dgm:t>
        <a:bodyPr lIns="288000" rtlCol="0"/>
        <a:lstStyle/>
        <a:p>
          <a:pPr rtl="0"/>
          <a:r>
            <a:rPr lang="pt-BR" sz="2000" noProof="0" dirty="0">
              <a:solidFill>
                <a:schemeClr val="accent1">
                  <a:lumMod val="75000"/>
                </a:schemeClr>
              </a:solidFill>
            </a:rPr>
            <a:t>Lição 1.</a:t>
          </a:r>
        </a:p>
        <a:p>
          <a:pPr rtl="0"/>
          <a:r>
            <a:rPr lang="pt-BR" sz="1500" noProof="0" dirty="0" err="1"/>
            <a:t>WorkFlow</a:t>
          </a:r>
          <a:r>
            <a:rPr lang="pt-BR" sz="1500" noProof="0" dirty="0"/>
            <a:t>.</a:t>
          </a:r>
        </a:p>
      </dgm:t>
    </dgm:pt>
    <dgm:pt modelId="{75374347-884B-4721-8CFF-DF080F5B1C79}" type="parTrans" cxnId="{B3F19EC2-A372-4EC3-BFE0-C62FFDFE3DF6}">
      <dgm:prSet/>
      <dgm:spPr/>
      <dgm:t>
        <a:bodyPr rtlCol="0"/>
        <a:lstStyle/>
        <a:p>
          <a:pPr rtl="0"/>
          <a:endParaRPr lang="pt-BR" noProof="0" dirty="0"/>
        </a:p>
      </dgm:t>
    </dgm:pt>
    <dgm:pt modelId="{C99EBBB1-E916-471C-83C9-ABE85B42AC26}" type="sibTrans" cxnId="{B3F19EC2-A372-4EC3-BFE0-C62FFDFE3DF6}">
      <dgm:prSet phldrT="1" phldr="0"/>
      <dgm:spPr/>
      <dgm:t>
        <a:bodyPr rtlCol="0"/>
        <a:lstStyle/>
        <a:p>
          <a:pPr rtl="0"/>
          <a:r>
            <a:rPr lang="pt-BR" noProof="0"/>
            <a:t>1</a:t>
          </a:r>
          <a:endParaRPr lang="pt-BR" noProof="0" dirty="0"/>
        </a:p>
      </dgm:t>
    </dgm:pt>
    <dgm:pt modelId="{F05611F0-8256-4954-B6CB-ED6B4F2DD397}">
      <dgm:prSet custT="1"/>
      <dgm:spPr/>
      <dgm:t>
        <a:bodyPr lIns="288000" rtlCol="0"/>
        <a:lstStyle/>
        <a:p>
          <a:pPr rtl="0"/>
          <a:r>
            <a:rPr lang="pt-BR" sz="2000" noProof="0" dirty="0">
              <a:solidFill>
                <a:schemeClr val="accent1">
                  <a:lumMod val="75000"/>
                </a:schemeClr>
              </a:solidFill>
            </a:rPr>
            <a:t>Lição 2.</a:t>
          </a:r>
        </a:p>
        <a:p>
          <a:pPr rtl="0"/>
          <a:r>
            <a:rPr lang="pt-BR" sz="1500" noProof="0" dirty="0" err="1"/>
            <a:t>GitFlow</a:t>
          </a:r>
          <a:endParaRPr lang="pt-BR" sz="1500" noProof="0" dirty="0"/>
        </a:p>
      </dgm:t>
    </dgm:pt>
    <dgm:pt modelId="{CD7328D6-9FAE-4506-9BDB-E06A571EC1D4}" type="parTrans" cxnId="{914FACD2-336A-4471-9E99-312B3F8EAB04}">
      <dgm:prSet/>
      <dgm:spPr/>
      <dgm:t>
        <a:bodyPr rtlCol="0"/>
        <a:lstStyle/>
        <a:p>
          <a:pPr rtl="0"/>
          <a:endParaRPr lang="pt-BR" noProof="0" dirty="0"/>
        </a:p>
      </dgm:t>
    </dgm:pt>
    <dgm:pt modelId="{6BD5265A-8333-420D-BDB2-65F10B3EBD76}" type="sibTrans" cxnId="{914FACD2-336A-4471-9E99-312B3F8EAB04}">
      <dgm:prSet phldrT="2" phldr="0"/>
      <dgm:spPr/>
      <dgm:t>
        <a:bodyPr rtlCol="0"/>
        <a:lstStyle/>
        <a:p>
          <a:pPr rtl="0"/>
          <a:r>
            <a:rPr lang="pt-BR" noProof="0"/>
            <a:t>2</a:t>
          </a:r>
          <a:endParaRPr lang="pt-BR" noProof="0" dirty="0"/>
        </a:p>
      </dgm:t>
    </dgm:pt>
    <dgm:pt modelId="{22625139-F93A-4F3F-A7AA-4923A01AEDF3}">
      <dgm:prSet custT="1"/>
      <dgm:spPr/>
      <dgm:t>
        <a:bodyPr lIns="288000" rtlCol="0"/>
        <a:lstStyle/>
        <a:p>
          <a:pPr rtl="0"/>
          <a:r>
            <a:rPr lang="pt-BR" sz="2000" noProof="0" dirty="0">
              <a:solidFill>
                <a:schemeClr val="accent1">
                  <a:lumMod val="75000"/>
                </a:schemeClr>
              </a:solidFill>
            </a:rPr>
            <a:t>Lição 3.</a:t>
          </a:r>
        </a:p>
        <a:p>
          <a:pPr rtl="0"/>
          <a:r>
            <a:rPr lang="pt-BR" sz="1500" noProof="0" dirty="0"/>
            <a:t>Conceito das </a:t>
          </a:r>
          <a:r>
            <a:rPr lang="pt-BR" sz="1500" noProof="0" dirty="0" err="1"/>
            <a:t>Branches</a:t>
          </a:r>
          <a:endParaRPr lang="pt-BR" sz="1500" noProof="0" dirty="0"/>
        </a:p>
      </dgm:t>
    </dgm:pt>
    <dgm:pt modelId="{F549A0EB-6BE9-4749-8336-B02A279AE302}" type="parTrans" cxnId="{FC7721F0-429B-4CE7-BE98-C2F3C41FE9C7}">
      <dgm:prSet/>
      <dgm:spPr/>
      <dgm:t>
        <a:bodyPr rtlCol="0"/>
        <a:lstStyle/>
        <a:p>
          <a:pPr rtl="0"/>
          <a:endParaRPr lang="pt-BR" noProof="0" dirty="0"/>
        </a:p>
      </dgm:t>
    </dgm:pt>
    <dgm:pt modelId="{A8E2FA08-4DD4-4654-A85D-9A99162D6201}" type="sibTrans" cxnId="{FC7721F0-429B-4CE7-BE98-C2F3C41FE9C7}">
      <dgm:prSet phldrT="3" phldr="0"/>
      <dgm:spPr/>
      <dgm:t>
        <a:bodyPr rtlCol="0"/>
        <a:lstStyle/>
        <a:p>
          <a:pPr rtl="0"/>
          <a:r>
            <a:rPr lang="pt-BR" noProof="0"/>
            <a:t>3</a:t>
          </a:r>
          <a:endParaRPr lang="pt-BR" noProof="0" dirty="0"/>
        </a:p>
      </dgm:t>
    </dgm:pt>
    <dgm:pt modelId="{140952D0-0E1D-4F48-9F16-53581487CFA0}">
      <dgm:prSet custT="1"/>
      <dgm:spPr/>
      <dgm:t>
        <a:bodyPr lIns="288000" rtlCol="0"/>
        <a:lstStyle/>
        <a:p>
          <a:pPr rtl="0"/>
          <a:r>
            <a:rPr lang="pt-BR" sz="2000" noProof="0" dirty="0">
              <a:solidFill>
                <a:schemeClr val="accent1">
                  <a:lumMod val="75000"/>
                </a:schemeClr>
              </a:solidFill>
            </a:rPr>
            <a:t>Lição 4.</a:t>
          </a:r>
        </a:p>
        <a:p>
          <a:pPr rtl="0"/>
          <a:r>
            <a:rPr lang="pt-BR" sz="1500" noProof="0" dirty="0"/>
            <a:t>Pratica</a:t>
          </a:r>
        </a:p>
      </dgm:t>
    </dgm:pt>
    <dgm:pt modelId="{790C446F-6917-41E7-BE01-7AFE2676D505}" type="parTrans" cxnId="{B07163E8-ADEC-492A-8F07-7E5786AB23AE}">
      <dgm:prSet/>
      <dgm:spPr/>
      <dgm:t>
        <a:bodyPr rtlCol="0"/>
        <a:lstStyle/>
        <a:p>
          <a:pPr rtl="0"/>
          <a:endParaRPr lang="pt-BR" noProof="0" dirty="0"/>
        </a:p>
      </dgm:t>
    </dgm:pt>
    <dgm:pt modelId="{2804F27C-9BA9-4D07-AB02-74BE7DFA2C0E}" type="sibTrans" cxnId="{B07163E8-ADEC-492A-8F07-7E5786AB23AE}">
      <dgm:prSet phldrT="4" phldr="0"/>
      <dgm:spPr/>
      <dgm:t>
        <a:bodyPr rtlCol="0"/>
        <a:lstStyle/>
        <a:p>
          <a:pPr rtl="0"/>
          <a:r>
            <a:rPr lang="pt-BR" noProof="0"/>
            <a:t>4</a:t>
          </a:r>
          <a:endParaRPr lang="pt-BR" noProof="0" dirty="0"/>
        </a:p>
      </dgm:t>
    </dgm:pt>
    <dgm:pt modelId="{C09B749D-9CF7-492C-B341-D9553818451B}" type="pres">
      <dgm:prSet presAssocID="{D0F07F19-1F50-4B42-A7A0-278DF9D25BB1}" presName="Name0" presStyleCnt="0">
        <dgm:presLayoutVars>
          <dgm:animLvl val="lvl"/>
          <dgm:resizeHandles val="exact"/>
        </dgm:presLayoutVars>
      </dgm:prSet>
      <dgm:spPr/>
    </dgm:pt>
    <dgm:pt modelId="{8EEF3829-836D-4E60-A9BC-8F0AD18883EE}" type="pres">
      <dgm:prSet presAssocID="{2EE95FC5-CD6B-4A50-9262-DC414E16C3EA}" presName="compositeNode" presStyleCnt="0">
        <dgm:presLayoutVars>
          <dgm:bulletEnabled val="1"/>
        </dgm:presLayoutVars>
      </dgm:prSet>
      <dgm:spPr/>
    </dgm:pt>
    <dgm:pt modelId="{5947A689-FC4A-4FDF-BDDD-890A8474DEF9}" type="pres">
      <dgm:prSet presAssocID="{2EE95FC5-CD6B-4A50-9262-DC414E16C3EA}" presName="bgRect" presStyleLbl="bgAccFollowNode1" presStyleIdx="0" presStyleCnt="4"/>
      <dgm:spPr/>
    </dgm:pt>
    <dgm:pt modelId="{94E9EF1A-1D07-4210-9402-6C559E90358A}" type="pres">
      <dgm:prSet presAssocID="{C99EBBB1-E916-471C-83C9-ABE85B42AC26}" presName="sibTransNodeCircle" presStyleLbl="alignNode1" presStyleIdx="0" presStyleCnt="8">
        <dgm:presLayoutVars>
          <dgm:chMax val="0"/>
          <dgm:bulletEnabled/>
        </dgm:presLayoutVars>
      </dgm:prSet>
      <dgm:spPr>
        <a:prstGeom prst="rect">
          <a:avLst/>
        </a:prstGeom>
      </dgm:spPr>
    </dgm:pt>
    <dgm:pt modelId="{B9E74D06-8974-46A7-BDE8-CAC0846523DB}" type="pres">
      <dgm:prSet presAssocID="{2EE95FC5-CD6B-4A50-9262-DC414E16C3EA}" presName="bottomLine" presStyleLbl="alignNode1" presStyleIdx="1" presStyleCnt="8">
        <dgm:presLayoutVars/>
      </dgm:prSet>
      <dgm:spPr/>
    </dgm:pt>
    <dgm:pt modelId="{815671D8-22AE-4967-8461-EBC1C9F97F94}" type="pres">
      <dgm:prSet presAssocID="{2EE95FC5-CD6B-4A50-9262-DC414E16C3EA}" presName="nodeText" presStyleLbl="bgAccFollowNode1" presStyleIdx="0" presStyleCnt="4">
        <dgm:presLayoutVars>
          <dgm:bulletEnabled val="1"/>
        </dgm:presLayoutVars>
      </dgm:prSet>
      <dgm:spPr/>
    </dgm:pt>
    <dgm:pt modelId="{4345A606-3100-40DC-847D-F26F8DFFB0A4}" type="pres">
      <dgm:prSet presAssocID="{C99EBBB1-E916-471C-83C9-ABE85B42AC26}" presName="sibTrans" presStyleCnt="0"/>
      <dgm:spPr/>
    </dgm:pt>
    <dgm:pt modelId="{9D438F26-CD1B-4D67-AF02-B4D0BD99464E}" type="pres">
      <dgm:prSet presAssocID="{F05611F0-8256-4954-B6CB-ED6B4F2DD397}" presName="compositeNode" presStyleCnt="0">
        <dgm:presLayoutVars>
          <dgm:bulletEnabled val="1"/>
        </dgm:presLayoutVars>
      </dgm:prSet>
      <dgm:spPr/>
    </dgm:pt>
    <dgm:pt modelId="{5C8F9B26-840A-4F96-8D27-2D7E00511C9A}" type="pres">
      <dgm:prSet presAssocID="{F05611F0-8256-4954-B6CB-ED6B4F2DD397}" presName="bgRect" presStyleLbl="bgAccFollowNode1" presStyleIdx="1" presStyleCnt="4"/>
      <dgm:spPr/>
    </dgm:pt>
    <dgm:pt modelId="{DAC041B6-6570-477A-B4C1-5CB7E0EFE0DC}" type="pres">
      <dgm:prSet presAssocID="{6BD5265A-8333-420D-BDB2-65F10B3EBD76}" presName="sibTransNodeCircle" presStyleLbl="alignNode1" presStyleIdx="2" presStyleCnt="8">
        <dgm:presLayoutVars>
          <dgm:chMax val="0"/>
          <dgm:bulletEnabled/>
        </dgm:presLayoutVars>
      </dgm:prSet>
      <dgm:spPr>
        <a:prstGeom prst="rect">
          <a:avLst/>
        </a:prstGeom>
      </dgm:spPr>
    </dgm:pt>
    <dgm:pt modelId="{F8ADDB2A-2689-4ACF-8222-B372EB5C8D35}" type="pres">
      <dgm:prSet presAssocID="{F05611F0-8256-4954-B6CB-ED6B4F2DD397}" presName="bottomLine" presStyleLbl="alignNode1" presStyleIdx="3" presStyleCnt="8">
        <dgm:presLayoutVars/>
      </dgm:prSet>
      <dgm:spPr/>
    </dgm:pt>
    <dgm:pt modelId="{36EB2DDF-B510-4B3C-AF9A-757E14A78E4D}" type="pres">
      <dgm:prSet presAssocID="{F05611F0-8256-4954-B6CB-ED6B4F2DD397}" presName="nodeText" presStyleLbl="bgAccFollowNode1" presStyleIdx="1" presStyleCnt="4">
        <dgm:presLayoutVars>
          <dgm:bulletEnabled val="1"/>
        </dgm:presLayoutVars>
      </dgm:prSet>
      <dgm:spPr/>
    </dgm:pt>
    <dgm:pt modelId="{8BDDBF6E-ECE6-4E6A-B0D3-17197BA824D3}" type="pres">
      <dgm:prSet presAssocID="{6BD5265A-8333-420D-BDB2-65F10B3EBD76}" presName="sibTrans" presStyleCnt="0"/>
      <dgm:spPr/>
    </dgm:pt>
    <dgm:pt modelId="{5419C900-3474-4480-82CB-923AF8027A48}" type="pres">
      <dgm:prSet presAssocID="{22625139-F93A-4F3F-A7AA-4923A01AEDF3}" presName="compositeNode" presStyleCnt="0">
        <dgm:presLayoutVars>
          <dgm:bulletEnabled val="1"/>
        </dgm:presLayoutVars>
      </dgm:prSet>
      <dgm:spPr/>
    </dgm:pt>
    <dgm:pt modelId="{83253AE2-89B5-4ADC-817A-FEF4E0BC4B49}" type="pres">
      <dgm:prSet presAssocID="{22625139-F93A-4F3F-A7AA-4923A01AEDF3}" presName="bgRect" presStyleLbl="bgAccFollowNode1" presStyleIdx="2" presStyleCnt="4"/>
      <dgm:spPr/>
    </dgm:pt>
    <dgm:pt modelId="{82EE2C17-F664-4616-8F76-97637F08E124}" type="pres">
      <dgm:prSet presAssocID="{A8E2FA08-4DD4-4654-A85D-9A99162D6201}" presName="sibTransNodeCircle" presStyleLbl="alignNode1" presStyleIdx="4" presStyleCnt="8">
        <dgm:presLayoutVars>
          <dgm:chMax val="0"/>
          <dgm:bulletEnabled/>
        </dgm:presLayoutVars>
      </dgm:prSet>
      <dgm:spPr>
        <a:prstGeom prst="rect">
          <a:avLst/>
        </a:prstGeom>
      </dgm:spPr>
    </dgm:pt>
    <dgm:pt modelId="{96383FDE-483E-4E6D-B151-4FC41C065094}" type="pres">
      <dgm:prSet presAssocID="{22625139-F93A-4F3F-A7AA-4923A01AEDF3}" presName="bottomLine" presStyleLbl="alignNode1" presStyleIdx="5" presStyleCnt="8">
        <dgm:presLayoutVars/>
      </dgm:prSet>
      <dgm:spPr/>
    </dgm:pt>
    <dgm:pt modelId="{BBF86657-8EAE-46E6-B25A-D2056AE50973}" type="pres">
      <dgm:prSet presAssocID="{22625139-F93A-4F3F-A7AA-4923A01AEDF3}" presName="nodeText" presStyleLbl="bgAccFollowNode1" presStyleIdx="2" presStyleCnt="4">
        <dgm:presLayoutVars>
          <dgm:bulletEnabled val="1"/>
        </dgm:presLayoutVars>
      </dgm:prSet>
      <dgm:spPr/>
    </dgm:pt>
    <dgm:pt modelId="{8DC76FCE-F8A0-43BB-94B0-26867DA9F629}" type="pres">
      <dgm:prSet presAssocID="{A8E2FA08-4DD4-4654-A85D-9A99162D6201}" presName="sibTrans" presStyleCnt="0"/>
      <dgm:spPr/>
    </dgm:pt>
    <dgm:pt modelId="{46746BF8-8C13-403D-B74A-6BA79A7FA811}" type="pres">
      <dgm:prSet presAssocID="{140952D0-0E1D-4F48-9F16-53581487CFA0}" presName="compositeNode" presStyleCnt="0">
        <dgm:presLayoutVars>
          <dgm:bulletEnabled val="1"/>
        </dgm:presLayoutVars>
      </dgm:prSet>
      <dgm:spPr/>
    </dgm:pt>
    <dgm:pt modelId="{7ACBA089-E576-4FF4-865F-C3BBF7659A23}" type="pres">
      <dgm:prSet presAssocID="{140952D0-0E1D-4F48-9F16-53581487CFA0}" presName="bgRect" presStyleLbl="bgAccFollowNode1" presStyleIdx="3" presStyleCnt="4"/>
      <dgm:spPr/>
    </dgm:pt>
    <dgm:pt modelId="{3CBA3CC0-D70A-4B98-9329-64604EDF25F0}" type="pres">
      <dgm:prSet presAssocID="{2804F27C-9BA9-4D07-AB02-74BE7DFA2C0E}" presName="sibTransNodeCircle" presStyleLbl="alignNode1" presStyleIdx="6" presStyleCnt="8">
        <dgm:presLayoutVars>
          <dgm:chMax val="0"/>
          <dgm:bulletEnabled/>
        </dgm:presLayoutVars>
      </dgm:prSet>
      <dgm:spPr>
        <a:prstGeom prst="rect">
          <a:avLst/>
        </a:prstGeom>
      </dgm:spPr>
    </dgm:pt>
    <dgm:pt modelId="{5BE72261-3EB3-4585-8739-2FFBAED12B80}" type="pres">
      <dgm:prSet presAssocID="{140952D0-0E1D-4F48-9F16-53581487CFA0}" presName="bottomLine" presStyleLbl="alignNode1" presStyleIdx="7" presStyleCnt="8">
        <dgm:presLayoutVars/>
      </dgm:prSet>
      <dgm:spPr/>
    </dgm:pt>
    <dgm:pt modelId="{64EF213D-B16C-4AC2-8183-B62F7FC17277}" type="pres">
      <dgm:prSet presAssocID="{140952D0-0E1D-4F48-9F16-53581487CFA0}" presName="nodeText" presStyleLbl="bgAccFollowNode1" presStyleIdx="3" presStyleCnt="4">
        <dgm:presLayoutVars>
          <dgm:bulletEnabled val="1"/>
        </dgm:presLayoutVars>
      </dgm:prSet>
      <dgm:spPr/>
    </dgm:pt>
  </dgm:ptLst>
  <dgm:cxnLst>
    <dgm:cxn modelId="{A4B80D2D-7E35-421F-8BF9-55B39C33B9BE}" type="presOf" srcId="{A8E2FA08-4DD4-4654-A85D-9A99162D6201}" destId="{82EE2C17-F664-4616-8F76-97637F08E124}" srcOrd="0" destOrd="0" presId="urn:microsoft.com/office/officeart/2016/7/layout/BasicLinearProcessNumbered#1"/>
    <dgm:cxn modelId="{C0185933-A2E8-4CA8-BE2D-4651F528D2DE}" type="presOf" srcId="{2EE95FC5-CD6B-4A50-9262-DC414E16C3EA}" destId="{815671D8-22AE-4967-8461-EBC1C9F97F94}" srcOrd="1" destOrd="0" presId="urn:microsoft.com/office/officeart/2016/7/layout/BasicLinearProcessNumbered#1"/>
    <dgm:cxn modelId="{2218E939-6CA8-4442-A4E7-EF92FEA01DDF}" type="presOf" srcId="{140952D0-0E1D-4F48-9F16-53581487CFA0}" destId="{7ACBA089-E576-4FF4-865F-C3BBF7659A23}" srcOrd="0" destOrd="0" presId="urn:microsoft.com/office/officeart/2016/7/layout/BasicLinearProcessNumbered#1"/>
    <dgm:cxn modelId="{23907F3B-DE45-45CF-9707-5E4F6F6973DA}" type="presOf" srcId="{D0F07F19-1F50-4B42-A7A0-278DF9D25BB1}" destId="{C09B749D-9CF7-492C-B341-D9553818451B}" srcOrd="0" destOrd="0" presId="urn:microsoft.com/office/officeart/2016/7/layout/BasicLinearProcessNumbered#1"/>
    <dgm:cxn modelId="{AFE8A667-BFCC-42CE-A7FE-3066C60B154E}" type="presOf" srcId="{F05611F0-8256-4954-B6CB-ED6B4F2DD397}" destId="{5C8F9B26-840A-4F96-8D27-2D7E00511C9A}" srcOrd="0" destOrd="0" presId="urn:microsoft.com/office/officeart/2016/7/layout/BasicLinearProcessNumbered#1"/>
    <dgm:cxn modelId="{7043076B-C1A0-4D82-B9C2-7389C21548EF}" type="presOf" srcId="{22625139-F93A-4F3F-A7AA-4923A01AEDF3}" destId="{BBF86657-8EAE-46E6-B25A-D2056AE50973}" srcOrd="1" destOrd="0" presId="urn:microsoft.com/office/officeart/2016/7/layout/BasicLinearProcessNumbered#1"/>
    <dgm:cxn modelId="{40CAD671-AB1B-4EF2-BD4C-E4C43639C27E}" type="presOf" srcId="{2EE95FC5-CD6B-4A50-9262-DC414E16C3EA}" destId="{5947A689-FC4A-4FDF-BDDD-890A8474DEF9}" srcOrd="0" destOrd="0" presId="urn:microsoft.com/office/officeart/2016/7/layout/BasicLinearProcessNumbered#1"/>
    <dgm:cxn modelId="{9CDE7D88-716E-4C97-9A52-FF7131643C5F}" type="presOf" srcId="{F05611F0-8256-4954-B6CB-ED6B4F2DD397}" destId="{36EB2DDF-B510-4B3C-AF9A-757E14A78E4D}" srcOrd="1" destOrd="0" presId="urn:microsoft.com/office/officeart/2016/7/layout/BasicLinearProcessNumbered#1"/>
    <dgm:cxn modelId="{DD5C168A-90C7-41E2-9576-A79BBC6325CE}" type="presOf" srcId="{C99EBBB1-E916-471C-83C9-ABE85B42AC26}" destId="{94E9EF1A-1D07-4210-9402-6C559E90358A}" srcOrd="0" destOrd="0" presId="urn:microsoft.com/office/officeart/2016/7/layout/BasicLinearProcessNumbered#1"/>
    <dgm:cxn modelId="{CBD31B8E-CB23-4FA8-93FE-5BB4814BBB0B}" type="presOf" srcId="{2804F27C-9BA9-4D07-AB02-74BE7DFA2C0E}" destId="{3CBA3CC0-D70A-4B98-9329-64604EDF25F0}" srcOrd="0" destOrd="0" presId="urn:microsoft.com/office/officeart/2016/7/layout/BasicLinearProcessNumbered#1"/>
    <dgm:cxn modelId="{B3F19EC2-A372-4EC3-BFE0-C62FFDFE3DF6}" srcId="{D0F07F19-1F50-4B42-A7A0-278DF9D25BB1}" destId="{2EE95FC5-CD6B-4A50-9262-DC414E16C3EA}" srcOrd="0" destOrd="0" parTransId="{75374347-884B-4721-8CFF-DF080F5B1C79}" sibTransId="{C99EBBB1-E916-471C-83C9-ABE85B42AC26}"/>
    <dgm:cxn modelId="{40F5D2CB-DECC-41AF-8388-AD6EA6907126}" type="presOf" srcId="{6BD5265A-8333-420D-BDB2-65F10B3EBD76}" destId="{DAC041B6-6570-477A-B4C1-5CB7E0EFE0DC}" srcOrd="0" destOrd="0" presId="urn:microsoft.com/office/officeart/2016/7/layout/BasicLinearProcessNumbered#1"/>
    <dgm:cxn modelId="{914FACD2-336A-4471-9E99-312B3F8EAB04}" srcId="{D0F07F19-1F50-4B42-A7A0-278DF9D25BB1}" destId="{F05611F0-8256-4954-B6CB-ED6B4F2DD397}" srcOrd="1" destOrd="0" parTransId="{CD7328D6-9FAE-4506-9BDB-E06A571EC1D4}" sibTransId="{6BD5265A-8333-420D-BDB2-65F10B3EBD76}"/>
    <dgm:cxn modelId="{B07163E8-ADEC-492A-8F07-7E5786AB23AE}" srcId="{D0F07F19-1F50-4B42-A7A0-278DF9D25BB1}" destId="{140952D0-0E1D-4F48-9F16-53581487CFA0}" srcOrd="3" destOrd="0" parTransId="{790C446F-6917-41E7-BE01-7AFE2676D505}" sibTransId="{2804F27C-9BA9-4D07-AB02-74BE7DFA2C0E}"/>
    <dgm:cxn modelId="{D0999FEB-3F13-4B99-8767-7340A2A83933}" type="presOf" srcId="{22625139-F93A-4F3F-A7AA-4923A01AEDF3}" destId="{83253AE2-89B5-4ADC-817A-FEF4E0BC4B49}" srcOrd="0" destOrd="0" presId="urn:microsoft.com/office/officeart/2016/7/layout/BasicLinearProcessNumbered#1"/>
    <dgm:cxn modelId="{FC7721F0-429B-4CE7-BE98-C2F3C41FE9C7}" srcId="{D0F07F19-1F50-4B42-A7A0-278DF9D25BB1}" destId="{22625139-F93A-4F3F-A7AA-4923A01AEDF3}" srcOrd="2" destOrd="0" parTransId="{F549A0EB-6BE9-4749-8336-B02A279AE302}" sibTransId="{A8E2FA08-4DD4-4654-A85D-9A99162D6201}"/>
    <dgm:cxn modelId="{27E5EDFC-7359-48F6-8E3F-270CF15B8D2C}" type="presOf" srcId="{140952D0-0E1D-4F48-9F16-53581487CFA0}" destId="{64EF213D-B16C-4AC2-8183-B62F7FC17277}" srcOrd="1" destOrd="0" presId="urn:microsoft.com/office/officeart/2016/7/layout/BasicLinearProcessNumbered#1"/>
    <dgm:cxn modelId="{B5FABEA6-FE83-4DC3-A3AB-25B621203785}" type="presParOf" srcId="{C09B749D-9CF7-492C-B341-D9553818451B}" destId="{8EEF3829-836D-4E60-A9BC-8F0AD18883EE}" srcOrd="0" destOrd="0" presId="urn:microsoft.com/office/officeart/2016/7/layout/BasicLinearProcessNumbered#1"/>
    <dgm:cxn modelId="{E8C71572-9F0A-4ED2-BA52-A961EB56A76C}" type="presParOf" srcId="{8EEF3829-836D-4E60-A9BC-8F0AD18883EE}" destId="{5947A689-FC4A-4FDF-BDDD-890A8474DEF9}" srcOrd="0" destOrd="0" presId="urn:microsoft.com/office/officeart/2016/7/layout/BasicLinearProcessNumbered#1"/>
    <dgm:cxn modelId="{67C04E6E-4316-4DC8-9615-DBC47E4DDF35}" type="presParOf" srcId="{8EEF3829-836D-4E60-A9BC-8F0AD18883EE}" destId="{94E9EF1A-1D07-4210-9402-6C559E90358A}" srcOrd="1" destOrd="0" presId="urn:microsoft.com/office/officeart/2016/7/layout/BasicLinearProcessNumbered#1"/>
    <dgm:cxn modelId="{003FA2D7-FBDD-45A5-BDB1-BBCD5557649A}" type="presParOf" srcId="{8EEF3829-836D-4E60-A9BC-8F0AD18883EE}" destId="{B9E74D06-8974-46A7-BDE8-CAC0846523DB}" srcOrd="2" destOrd="0" presId="urn:microsoft.com/office/officeart/2016/7/layout/BasicLinearProcessNumbered#1"/>
    <dgm:cxn modelId="{3E9A9986-48DD-4CC7-91FE-1707EBC7E65A}" type="presParOf" srcId="{8EEF3829-836D-4E60-A9BC-8F0AD18883EE}" destId="{815671D8-22AE-4967-8461-EBC1C9F97F94}" srcOrd="3" destOrd="0" presId="urn:microsoft.com/office/officeart/2016/7/layout/BasicLinearProcessNumbered#1"/>
    <dgm:cxn modelId="{2711AD4E-AE27-4FCF-8A6A-77C0EB08E796}" type="presParOf" srcId="{C09B749D-9CF7-492C-B341-D9553818451B}" destId="{4345A606-3100-40DC-847D-F26F8DFFB0A4}" srcOrd="1" destOrd="0" presId="urn:microsoft.com/office/officeart/2016/7/layout/BasicLinearProcessNumbered#1"/>
    <dgm:cxn modelId="{71DE8450-1714-444C-A82B-015776242CCF}" type="presParOf" srcId="{C09B749D-9CF7-492C-B341-D9553818451B}" destId="{9D438F26-CD1B-4D67-AF02-B4D0BD99464E}" srcOrd="2" destOrd="0" presId="urn:microsoft.com/office/officeart/2016/7/layout/BasicLinearProcessNumbered#1"/>
    <dgm:cxn modelId="{5C537732-B693-4D12-B5ED-85D7EFE25956}" type="presParOf" srcId="{9D438F26-CD1B-4D67-AF02-B4D0BD99464E}" destId="{5C8F9B26-840A-4F96-8D27-2D7E00511C9A}" srcOrd="0" destOrd="0" presId="urn:microsoft.com/office/officeart/2016/7/layout/BasicLinearProcessNumbered#1"/>
    <dgm:cxn modelId="{A7EE3BFC-F03A-45E6-B212-83404EE12240}" type="presParOf" srcId="{9D438F26-CD1B-4D67-AF02-B4D0BD99464E}" destId="{DAC041B6-6570-477A-B4C1-5CB7E0EFE0DC}" srcOrd="1" destOrd="0" presId="urn:microsoft.com/office/officeart/2016/7/layout/BasicLinearProcessNumbered#1"/>
    <dgm:cxn modelId="{5F897C40-4F74-425D-8ECE-E06A106892E5}" type="presParOf" srcId="{9D438F26-CD1B-4D67-AF02-B4D0BD99464E}" destId="{F8ADDB2A-2689-4ACF-8222-B372EB5C8D35}" srcOrd="2" destOrd="0" presId="urn:microsoft.com/office/officeart/2016/7/layout/BasicLinearProcessNumbered#1"/>
    <dgm:cxn modelId="{B161A182-985E-47E7-B65C-F6AD87BFA0F7}" type="presParOf" srcId="{9D438F26-CD1B-4D67-AF02-B4D0BD99464E}" destId="{36EB2DDF-B510-4B3C-AF9A-757E14A78E4D}" srcOrd="3" destOrd="0" presId="urn:microsoft.com/office/officeart/2016/7/layout/BasicLinearProcessNumbered#1"/>
    <dgm:cxn modelId="{FDEB4A67-6531-4467-87D6-1AE9F901F051}" type="presParOf" srcId="{C09B749D-9CF7-492C-B341-D9553818451B}" destId="{8BDDBF6E-ECE6-4E6A-B0D3-17197BA824D3}" srcOrd="3" destOrd="0" presId="urn:microsoft.com/office/officeart/2016/7/layout/BasicLinearProcessNumbered#1"/>
    <dgm:cxn modelId="{5792E72B-E132-444A-BAAD-0F2F78F0396C}" type="presParOf" srcId="{C09B749D-9CF7-492C-B341-D9553818451B}" destId="{5419C900-3474-4480-82CB-923AF8027A48}" srcOrd="4" destOrd="0" presId="urn:microsoft.com/office/officeart/2016/7/layout/BasicLinearProcessNumbered#1"/>
    <dgm:cxn modelId="{9985658F-827E-4C3E-901A-BB8B62931A97}" type="presParOf" srcId="{5419C900-3474-4480-82CB-923AF8027A48}" destId="{83253AE2-89B5-4ADC-817A-FEF4E0BC4B49}" srcOrd="0" destOrd="0" presId="urn:microsoft.com/office/officeart/2016/7/layout/BasicLinearProcessNumbered#1"/>
    <dgm:cxn modelId="{48A7D195-BEC4-4325-8BFF-25B8CA13DC53}" type="presParOf" srcId="{5419C900-3474-4480-82CB-923AF8027A48}" destId="{82EE2C17-F664-4616-8F76-97637F08E124}" srcOrd="1" destOrd="0" presId="urn:microsoft.com/office/officeart/2016/7/layout/BasicLinearProcessNumbered#1"/>
    <dgm:cxn modelId="{DFA21DE9-D23E-4AEC-984F-38954304B882}" type="presParOf" srcId="{5419C900-3474-4480-82CB-923AF8027A48}" destId="{96383FDE-483E-4E6D-B151-4FC41C065094}" srcOrd="2" destOrd="0" presId="urn:microsoft.com/office/officeart/2016/7/layout/BasicLinearProcessNumbered#1"/>
    <dgm:cxn modelId="{110189D1-9E6B-4E0C-8667-C0A3012E8A84}" type="presParOf" srcId="{5419C900-3474-4480-82CB-923AF8027A48}" destId="{BBF86657-8EAE-46E6-B25A-D2056AE50973}" srcOrd="3" destOrd="0" presId="urn:microsoft.com/office/officeart/2016/7/layout/BasicLinearProcessNumbered#1"/>
    <dgm:cxn modelId="{6F4652E6-670E-47E1-8BB6-F10FC0002FE5}" type="presParOf" srcId="{C09B749D-9CF7-492C-B341-D9553818451B}" destId="{8DC76FCE-F8A0-43BB-94B0-26867DA9F629}" srcOrd="5" destOrd="0" presId="urn:microsoft.com/office/officeart/2016/7/layout/BasicLinearProcessNumbered#1"/>
    <dgm:cxn modelId="{952C4F1E-455C-44B2-8633-E11FFDA1CF16}" type="presParOf" srcId="{C09B749D-9CF7-492C-B341-D9553818451B}" destId="{46746BF8-8C13-403D-B74A-6BA79A7FA811}" srcOrd="6" destOrd="0" presId="urn:microsoft.com/office/officeart/2016/7/layout/BasicLinearProcessNumbered#1"/>
    <dgm:cxn modelId="{199291F3-CB47-4BB7-8551-CC7D94A62A3D}" type="presParOf" srcId="{46746BF8-8C13-403D-B74A-6BA79A7FA811}" destId="{7ACBA089-E576-4FF4-865F-C3BBF7659A23}" srcOrd="0" destOrd="0" presId="urn:microsoft.com/office/officeart/2016/7/layout/BasicLinearProcessNumbered#1"/>
    <dgm:cxn modelId="{14456339-3232-4F27-8745-6AE7ED279122}" type="presParOf" srcId="{46746BF8-8C13-403D-B74A-6BA79A7FA811}" destId="{3CBA3CC0-D70A-4B98-9329-64604EDF25F0}" srcOrd="1" destOrd="0" presId="urn:microsoft.com/office/officeart/2016/7/layout/BasicLinearProcessNumbered#1"/>
    <dgm:cxn modelId="{A8938D10-3458-4190-A261-C341522970A2}" type="presParOf" srcId="{46746BF8-8C13-403D-B74A-6BA79A7FA811}" destId="{5BE72261-3EB3-4585-8739-2FFBAED12B80}" srcOrd="2" destOrd="0" presId="urn:microsoft.com/office/officeart/2016/7/layout/BasicLinearProcessNumbered#1"/>
    <dgm:cxn modelId="{C1F113A0-9F7B-4396-8E1F-EC384DF862FF}" type="presParOf" srcId="{46746BF8-8C13-403D-B74A-6BA79A7FA811}" destId="{64EF213D-B16C-4AC2-8183-B62F7FC17277}"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7A689-FC4A-4FDF-BDDD-890A8474DEF9}">
      <dsp:nvSpPr>
        <dsp:cNvPr id="0" name=""/>
        <dsp:cNvSpPr/>
      </dsp:nvSpPr>
      <dsp:spPr>
        <a:xfrm>
          <a:off x="3307" y="144058"/>
          <a:ext cx="2623634" cy="3673088"/>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204549" bIns="330200" numCol="1" spcCol="1270" rtlCol="0" anchor="t" anchorCtr="0">
          <a:noAutofit/>
        </a:bodyPr>
        <a:lstStyle/>
        <a:p>
          <a:pPr marL="0" lvl="0" indent="0" algn="l" defTabSz="889000" rtl="0">
            <a:lnSpc>
              <a:spcPct val="90000"/>
            </a:lnSpc>
            <a:spcBef>
              <a:spcPct val="0"/>
            </a:spcBef>
            <a:spcAft>
              <a:spcPct val="35000"/>
            </a:spcAft>
            <a:buNone/>
          </a:pPr>
          <a:r>
            <a:rPr lang="pt-BR" sz="2000" kern="1200" noProof="0" dirty="0">
              <a:solidFill>
                <a:schemeClr val="accent1">
                  <a:lumMod val="75000"/>
                </a:schemeClr>
              </a:solidFill>
            </a:rPr>
            <a:t>Lição 1.</a:t>
          </a:r>
        </a:p>
        <a:p>
          <a:pPr marL="0" lvl="0" indent="0" algn="l" defTabSz="889000" rtl="0">
            <a:lnSpc>
              <a:spcPct val="90000"/>
            </a:lnSpc>
            <a:spcBef>
              <a:spcPct val="0"/>
            </a:spcBef>
            <a:spcAft>
              <a:spcPct val="35000"/>
            </a:spcAft>
            <a:buNone/>
          </a:pPr>
          <a:r>
            <a:rPr lang="pt-BR" sz="1500" kern="1200" noProof="0" dirty="0" err="1"/>
            <a:t>WorkFlow</a:t>
          </a:r>
          <a:r>
            <a:rPr lang="pt-BR" sz="1500" kern="1200" noProof="0" dirty="0"/>
            <a:t>.</a:t>
          </a:r>
        </a:p>
      </dsp:txBody>
      <dsp:txXfrm>
        <a:off x="3307" y="1539831"/>
        <a:ext cx="2623634" cy="2203853"/>
      </dsp:txXfrm>
    </dsp:sp>
    <dsp:sp modelId="{94E9EF1A-1D07-4210-9402-6C559E90358A}">
      <dsp:nvSpPr>
        <dsp:cNvPr id="0" name=""/>
        <dsp:cNvSpPr/>
      </dsp:nvSpPr>
      <dsp:spPr>
        <a:xfrm>
          <a:off x="764161" y="511367"/>
          <a:ext cx="1101926" cy="1101926"/>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910" tIns="12700" rIns="85910" bIns="12700" numCol="1" spcCol="1270" rtlCol="0" anchor="ctr" anchorCtr="0">
          <a:noAutofit/>
        </a:bodyPr>
        <a:lstStyle/>
        <a:p>
          <a:pPr marL="0" lvl="0" indent="0" algn="ctr" defTabSz="2133600" rtl="0">
            <a:lnSpc>
              <a:spcPct val="90000"/>
            </a:lnSpc>
            <a:spcBef>
              <a:spcPct val="0"/>
            </a:spcBef>
            <a:spcAft>
              <a:spcPct val="35000"/>
            </a:spcAft>
            <a:buNone/>
          </a:pPr>
          <a:r>
            <a:rPr lang="pt-BR" sz="4800" kern="1200" noProof="0"/>
            <a:t>1</a:t>
          </a:r>
          <a:endParaRPr lang="pt-BR" sz="4800" kern="1200" noProof="0" dirty="0"/>
        </a:p>
      </dsp:txBody>
      <dsp:txXfrm>
        <a:off x="764161" y="511367"/>
        <a:ext cx="1101926" cy="1101926"/>
      </dsp:txXfrm>
    </dsp:sp>
    <dsp:sp modelId="{B9E74D06-8974-46A7-BDE8-CAC0846523DB}">
      <dsp:nvSpPr>
        <dsp:cNvPr id="0" name=""/>
        <dsp:cNvSpPr/>
      </dsp:nvSpPr>
      <dsp:spPr>
        <a:xfrm>
          <a:off x="3307" y="3817074"/>
          <a:ext cx="2623634"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F9B26-840A-4F96-8D27-2D7E00511C9A}">
      <dsp:nvSpPr>
        <dsp:cNvPr id="0" name=""/>
        <dsp:cNvSpPr/>
      </dsp:nvSpPr>
      <dsp:spPr>
        <a:xfrm>
          <a:off x="2889305" y="144058"/>
          <a:ext cx="2623634" cy="3673088"/>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204549" bIns="330200" numCol="1" spcCol="1270" rtlCol="0" anchor="t" anchorCtr="0">
          <a:noAutofit/>
        </a:bodyPr>
        <a:lstStyle/>
        <a:p>
          <a:pPr marL="0" lvl="0" indent="0" algn="l" defTabSz="889000" rtl="0">
            <a:lnSpc>
              <a:spcPct val="90000"/>
            </a:lnSpc>
            <a:spcBef>
              <a:spcPct val="0"/>
            </a:spcBef>
            <a:spcAft>
              <a:spcPct val="35000"/>
            </a:spcAft>
            <a:buNone/>
          </a:pPr>
          <a:r>
            <a:rPr lang="pt-BR" sz="2000" kern="1200" noProof="0" dirty="0">
              <a:solidFill>
                <a:schemeClr val="accent1">
                  <a:lumMod val="75000"/>
                </a:schemeClr>
              </a:solidFill>
            </a:rPr>
            <a:t>Lição 2.</a:t>
          </a:r>
        </a:p>
        <a:p>
          <a:pPr marL="0" lvl="0" indent="0" algn="l" defTabSz="889000" rtl="0">
            <a:lnSpc>
              <a:spcPct val="90000"/>
            </a:lnSpc>
            <a:spcBef>
              <a:spcPct val="0"/>
            </a:spcBef>
            <a:spcAft>
              <a:spcPct val="35000"/>
            </a:spcAft>
            <a:buNone/>
          </a:pPr>
          <a:r>
            <a:rPr lang="pt-BR" sz="1500" kern="1200" noProof="0" dirty="0" err="1"/>
            <a:t>GitFlow</a:t>
          </a:r>
          <a:endParaRPr lang="pt-BR" sz="1500" kern="1200" noProof="0" dirty="0"/>
        </a:p>
      </dsp:txBody>
      <dsp:txXfrm>
        <a:off x="2889305" y="1539831"/>
        <a:ext cx="2623634" cy="2203853"/>
      </dsp:txXfrm>
    </dsp:sp>
    <dsp:sp modelId="{DAC041B6-6570-477A-B4C1-5CB7E0EFE0DC}">
      <dsp:nvSpPr>
        <dsp:cNvPr id="0" name=""/>
        <dsp:cNvSpPr/>
      </dsp:nvSpPr>
      <dsp:spPr>
        <a:xfrm>
          <a:off x="3650159" y="511367"/>
          <a:ext cx="1101926" cy="1101926"/>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910" tIns="12700" rIns="85910" bIns="12700" numCol="1" spcCol="1270" rtlCol="0" anchor="ctr" anchorCtr="0">
          <a:noAutofit/>
        </a:bodyPr>
        <a:lstStyle/>
        <a:p>
          <a:pPr marL="0" lvl="0" indent="0" algn="ctr" defTabSz="2133600" rtl="0">
            <a:lnSpc>
              <a:spcPct val="90000"/>
            </a:lnSpc>
            <a:spcBef>
              <a:spcPct val="0"/>
            </a:spcBef>
            <a:spcAft>
              <a:spcPct val="35000"/>
            </a:spcAft>
            <a:buNone/>
          </a:pPr>
          <a:r>
            <a:rPr lang="pt-BR" sz="4800" kern="1200" noProof="0"/>
            <a:t>2</a:t>
          </a:r>
          <a:endParaRPr lang="pt-BR" sz="4800" kern="1200" noProof="0" dirty="0"/>
        </a:p>
      </dsp:txBody>
      <dsp:txXfrm>
        <a:off x="3650159" y="511367"/>
        <a:ext cx="1101926" cy="1101926"/>
      </dsp:txXfrm>
    </dsp:sp>
    <dsp:sp modelId="{F8ADDB2A-2689-4ACF-8222-B372EB5C8D35}">
      <dsp:nvSpPr>
        <dsp:cNvPr id="0" name=""/>
        <dsp:cNvSpPr/>
      </dsp:nvSpPr>
      <dsp:spPr>
        <a:xfrm>
          <a:off x="2889305" y="3817074"/>
          <a:ext cx="2623634"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3AE2-89B5-4ADC-817A-FEF4E0BC4B49}">
      <dsp:nvSpPr>
        <dsp:cNvPr id="0" name=""/>
        <dsp:cNvSpPr/>
      </dsp:nvSpPr>
      <dsp:spPr>
        <a:xfrm>
          <a:off x="5775303" y="144058"/>
          <a:ext cx="2623634" cy="3673088"/>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204549" bIns="330200" numCol="1" spcCol="1270" rtlCol="0" anchor="t" anchorCtr="0">
          <a:noAutofit/>
        </a:bodyPr>
        <a:lstStyle/>
        <a:p>
          <a:pPr marL="0" lvl="0" indent="0" algn="l" defTabSz="889000" rtl="0">
            <a:lnSpc>
              <a:spcPct val="90000"/>
            </a:lnSpc>
            <a:spcBef>
              <a:spcPct val="0"/>
            </a:spcBef>
            <a:spcAft>
              <a:spcPct val="35000"/>
            </a:spcAft>
            <a:buNone/>
          </a:pPr>
          <a:r>
            <a:rPr lang="pt-BR" sz="2000" kern="1200" noProof="0" dirty="0">
              <a:solidFill>
                <a:schemeClr val="accent1">
                  <a:lumMod val="75000"/>
                </a:schemeClr>
              </a:solidFill>
            </a:rPr>
            <a:t>Lição 3.</a:t>
          </a:r>
        </a:p>
        <a:p>
          <a:pPr marL="0" lvl="0" indent="0" algn="l" defTabSz="889000" rtl="0">
            <a:lnSpc>
              <a:spcPct val="90000"/>
            </a:lnSpc>
            <a:spcBef>
              <a:spcPct val="0"/>
            </a:spcBef>
            <a:spcAft>
              <a:spcPct val="35000"/>
            </a:spcAft>
            <a:buNone/>
          </a:pPr>
          <a:r>
            <a:rPr lang="pt-BR" sz="1500" kern="1200" noProof="0" dirty="0"/>
            <a:t>Conceito das </a:t>
          </a:r>
          <a:r>
            <a:rPr lang="pt-BR" sz="1500" kern="1200" noProof="0" dirty="0" err="1"/>
            <a:t>Branches</a:t>
          </a:r>
          <a:endParaRPr lang="pt-BR" sz="1500" kern="1200" noProof="0" dirty="0"/>
        </a:p>
      </dsp:txBody>
      <dsp:txXfrm>
        <a:off x="5775303" y="1539831"/>
        <a:ext cx="2623634" cy="2203853"/>
      </dsp:txXfrm>
    </dsp:sp>
    <dsp:sp modelId="{82EE2C17-F664-4616-8F76-97637F08E124}">
      <dsp:nvSpPr>
        <dsp:cNvPr id="0" name=""/>
        <dsp:cNvSpPr/>
      </dsp:nvSpPr>
      <dsp:spPr>
        <a:xfrm>
          <a:off x="6536157" y="511367"/>
          <a:ext cx="1101926" cy="1101926"/>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910" tIns="12700" rIns="85910" bIns="12700" numCol="1" spcCol="1270" rtlCol="0" anchor="ctr" anchorCtr="0">
          <a:noAutofit/>
        </a:bodyPr>
        <a:lstStyle/>
        <a:p>
          <a:pPr marL="0" lvl="0" indent="0" algn="ctr" defTabSz="2133600" rtl="0">
            <a:lnSpc>
              <a:spcPct val="90000"/>
            </a:lnSpc>
            <a:spcBef>
              <a:spcPct val="0"/>
            </a:spcBef>
            <a:spcAft>
              <a:spcPct val="35000"/>
            </a:spcAft>
            <a:buNone/>
          </a:pPr>
          <a:r>
            <a:rPr lang="pt-BR" sz="4800" kern="1200" noProof="0"/>
            <a:t>3</a:t>
          </a:r>
          <a:endParaRPr lang="pt-BR" sz="4800" kern="1200" noProof="0" dirty="0"/>
        </a:p>
      </dsp:txBody>
      <dsp:txXfrm>
        <a:off x="6536157" y="511367"/>
        <a:ext cx="1101926" cy="1101926"/>
      </dsp:txXfrm>
    </dsp:sp>
    <dsp:sp modelId="{96383FDE-483E-4E6D-B151-4FC41C065094}">
      <dsp:nvSpPr>
        <dsp:cNvPr id="0" name=""/>
        <dsp:cNvSpPr/>
      </dsp:nvSpPr>
      <dsp:spPr>
        <a:xfrm>
          <a:off x="5775303" y="3817074"/>
          <a:ext cx="2623634"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BA089-E576-4FF4-865F-C3BBF7659A23}">
      <dsp:nvSpPr>
        <dsp:cNvPr id="0" name=""/>
        <dsp:cNvSpPr/>
      </dsp:nvSpPr>
      <dsp:spPr>
        <a:xfrm>
          <a:off x="8661301" y="144058"/>
          <a:ext cx="2623634" cy="3673088"/>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204549" bIns="330200" numCol="1" spcCol="1270" rtlCol="0" anchor="t" anchorCtr="0">
          <a:noAutofit/>
        </a:bodyPr>
        <a:lstStyle/>
        <a:p>
          <a:pPr marL="0" lvl="0" indent="0" algn="l" defTabSz="889000" rtl="0">
            <a:lnSpc>
              <a:spcPct val="90000"/>
            </a:lnSpc>
            <a:spcBef>
              <a:spcPct val="0"/>
            </a:spcBef>
            <a:spcAft>
              <a:spcPct val="35000"/>
            </a:spcAft>
            <a:buNone/>
          </a:pPr>
          <a:r>
            <a:rPr lang="pt-BR" sz="2000" kern="1200" noProof="0" dirty="0">
              <a:solidFill>
                <a:schemeClr val="accent1">
                  <a:lumMod val="75000"/>
                </a:schemeClr>
              </a:solidFill>
            </a:rPr>
            <a:t>Lição 4.</a:t>
          </a:r>
        </a:p>
        <a:p>
          <a:pPr marL="0" lvl="0" indent="0" algn="l" defTabSz="889000" rtl="0">
            <a:lnSpc>
              <a:spcPct val="90000"/>
            </a:lnSpc>
            <a:spcBef>
              <a:spcPct val="0"/>
            </a:spcBef>
            <a:spcAft>
              <a:spcPct val="35000"/>
            </a:spcAft>
            <a:buNone/>
          </a:pPr>
          <a:r>
            <a:rPr lang="pt-BR" sz="1500" kern="1200" noProof="0" dirty="0"/>
            <a:t>Pratica</a:t>
          </a:r>
        </a:p>
      </dsp:txBody>
      <dsp:txXfrm>
        <a:off x="8661301" y="1539831"/>
        <a:ext cx="2623634" cy="2203853"/>
      </dsp:txXfrm>
    </dsp:sp>
    <dsp:sp modelId="{3CBA3CC0-D70A-4B98-9329-64604EDF25F0}">
      <dsp:nvSpPr>
        <dsp:cNvPr id="0" name=""/>
        <dsp:cNvSpPr/>
      </dsp:nvSpPr>
      <dsp:spPr>
        <a:xfrm>
          <a:off x="9422155" y="511367"/>
          <a:ext cx="1101926" cy="1101926"/>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910" tIns="12700" rIns="85910" bIns="12700" numCol="1" spcCol="1270" rtlCol="0" anchor="ctr" anchorCtr="0">
          <a:noAutofit/>
        </a:bodyPr>
        <a:lstStyle/>
        <a:p>
          <a:pPr marL="0" lvl="0" indent="0" algn="ctr" defTabSz="2133600" rtl="0">
            <a:lnSpc>
              <a:spcPct val="90000"/>
            </a:lnSpc>
            <a:spcBef>
              <a:spcPct val="0"/>
            </a:spcBef>
            <a:spcAft>
              <a:spcPct val="35000"/>
            </a:spcAft>
            <a:buNone/>
          </a:pPr>
          <a:r>
            <a:rPr lang="pt-BR" sz="4800" kern="1200" noProof="0"/>
            <a:t>4</a:t>
          </a:r>
          <a:endParaRPr lang="pt-BR" sz="4800" kern="1200" noProof="0" dirty="0"/>
        </a:p>
      </dsp:txBody>
      <dsp:txXfrm>
        <a:off x="9422155" y="511367"/>
        <a:ext cx="1101926" cy="1101926"/>
      </dsp:txXfrm>
    </dsp:sp>
    <dsp:sp modelId="{5BE72261-3EB3-4585-8739-2FFBAED12B80}">
      <dsp:nvSpPr>
        <dsp:cNvPr id="0" name=""/>
        <dsp:cNvSpPr/>
      </dsp:nvSpPr>
      <dsp:spPr>
        <a:xfrm>
          <a:off x="8661301" y="3817074"/>
          <a:ext cx="2623634"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Processo básico linear numerado"/>
  <dgm:desc val="Usado para mostrar uma progressão, uma linha do tempo ou etapas sequenciais em uma tarefa, processo ou fluxo de trabalho, ou para enfatizar movimento ou direção. Números automáticos foram introduzidos para mostrar as etapas do processo que aparecem em um círculo. O texto de nível 1 e o texto de nível 2 aparecem em um retângulo."/>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151EFB99-1B56-4C3B-A920-C9F63568B3B5}">
          <dgm:prSet phldrT="1"/>
          <dgm:t>
            <a:bodyPr rtlCol="0"/>
            <a:lstStyle/>
            <a:p>
              <a:pPr rtl="0"/>
              <a:r>
                <a:t>1</a:t>
              </a:r>
            </a:p>
          </dgm:t>
        </dgm:pt>
        <dgm:pt modelId="201" type="sibTrans" cxnId="{86ABC99C-FE52-4C54-9A6D-3953E335B0E7}">
          <dgm:prSet phldrT="2"/>
          <dgm:t>
            <a:bodyPr rtlCol="0"/>
            <a:lstStyle/>
            <a:p>
              <a:pPr rtl="0"/>
              <a:r>
                <a:t>2</a:t>
              </a:r>
            </a:p>
          </dgm:t>
        </dgm:pt>
        <dgm:pt modelId="301" type="sibTrans" cxnId="{1BCC6BCE-EC6C-445D-BA79-A177C90174D5}">
          <dgm:prSet phldrT="3"/>
          <dgm:t>
            <a:bodyPr rtlCol="0"/>
            <a:lstStyle/>
            <a:p>
              <a:pPr rtl="0"/>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E51B49B-A0A8-47AA-990E-368C840AC8EC}" type="datetime1">
              <a:rPr lang="pt-BR" smtClean="0"/>
              <a:t>28/10/2021</a:t>
            </a:fld>
            <a:endParaRPr lang="pt-BR" dirty="0"/>
          </a:p>
        </p:txBody>
      </p:sp>
      <p:sp>
        <p:nvSpPr>
          <p:cNvPr id="4" name="Espaço Reservado para Rodapé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D0885D5-D443-4228-8B2C-B9DF9A30D578}" type="slidenum">
              <a:rPr lang="pt-BR" smtClean="0"/>
              <a:t>‹nº›</a:t>
            </a:fld>
            <a:endParaRPr lang="pt-BR"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8B092A3-B773-401D-9C5F-7F486368E752}" type="datetime1">
              <a:rPr lang="pt-BR" noProof="0" smtClean="0"/>
              <a:t>28/10/2021</a:t>
            </a:fld>
            <a:endParaRPr lang="pt-BR" noProof="0"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9D2F9AB-3C90-481E-8C34-4F549BF455D7}" type="slidenum">
              <a:rPr lang="pt-BR" noProof="0" smtClean="0"/>
              <a:t>‹nº›</a:t>
            </a:fld>
            <a:endParaRPr lang="pt-BR"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69D2F9AB-3C90-481E-8C34-4F549BF455D7}" type="slidenum">
              <a:rPr lang="pt-BR" smtClean="0"/>
              <a:t>1</a:t>
            </a:fld>
            <a:endParaRPr lang="pt-BR" dirty="0"/>
          </a:p>
        </p:txBody>
      </p:sp>
    </p:spTree>
    <p:extLst>
      <p:ext uri="{BB962C8B-B14F-4D97-AF65-F5344CB8AC3E}">
        <p14:creationId xmlns:p14="http://schemas.microsoft.com/office/powerpoint/2010/main" val="61691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69D2F9AB-3C90-481E-8C34-4F549BF455D7}" type="slidenum">
              <a:rPr lang="pt-BR" smtClean="0"/>
              <a:t>2</a:t>
            </a:fld>
            <a:endParaRPr lang="pt-BR" dirty="0"/>
          </a:p>
        </p:txBody>
      </p:sp>
    </p:spTree>
    <p:extLst>
      <p:ext uri="{BB962C8B-B14F-4D97-AF65-F5344CB8AC3E}">
        <p14:creationId xmlns:p14="http://schemas.microsoft.com/office/powerpoint/2010/main" val="30782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69D2F9AB-3C90-481E-8C34-4F549BF455D7}" type="slidenum">
              <a:rPr lang="pt-BR" smtClean="0"/>
              <a:t>3</a:t>
            </a:fld>
            <a:endParaRPr lang="pt-BR" dirty="0"/>
          </a:p>
        </p:txBody>
      </p:sp>
    </p:spTree>
    <p:extLst>
      <p:ext uri="{BB962C8B-B14F-4D97-AF65-F5344CB8AC3E}">
        <p14:creationId xmlns:p14="http://schemas.microsoft.com/office/powerpoint/2010/main" val="2944921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69D2F9AB-3C90-481E-8C34-4F549BF455D7}" type="slidenum">
              <a:rPr lang="pt-BR" smtClean="0"/>
              <a:t>4</a:t>
            </a:fld>
            <a:endParaRPr lang="pt-BR" dirty="0"/>
          </a:p>
        </p:txBody>
      </p:sp>
    </p:spTree>
    <p:extLst>
      <p:ext uri="{BB962C8B-B14F-4D97-AF65-F5344CB8AC3E}">
        <p14:creationId xmlns:p14="http://schemas.microsoft.com/office/powerpoint/2010/main" val="914585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69D2F9AB-3C90-481E-8C34-4F549BF455D7}" type="slidenum">
              <a:rPr lang="pt-BR" smtClean="0"/>
              <a:t>5</a:t>
            </a:fld>
            <a:endParaRPr lang="pt-BR" dirty="0"/>
          </a:p>
        </p:txBody>
      </p:sp>
    </p:spTree>
    <p:extLst>
      <p:ext uri="{BB962C8B-B14F-4D97-AF65-F5344CB8AC3E}">
        <p14:creationId xmlns:p14="http://schemas.microsoft.com/office/powerpoint/2010/main" val="955464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69D2F9AB-3C90-481E-8C34-4F549BF455D7}" type="slidenum">
              <a:rPr lang="pt-BR" smtClean="0"/>
              <a:t>6</a:t>
            </a:fld>
            <a:endParaRPr lang="pt-BR" dirty="0"/>
          </a:p>
        </p:txBody>
      </p:sp>
    </p:spTree>
    <p:extLst>
      <p:ext uri="{BB962C8B-B14F-4D97-AF65-F5344CB8AC3E}">
        <p14:creationId xmlns:p14="http://schemas.microsoft.com/office/powerpoint/2010/main" val="2306979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69D2F9AB-3C90-481E-8C34-4F549BF455D7}" type="slidenum">
              <a:rPr lang="pt-BR" smtClean="0"/>
              <a:t>7</a:t>
            </a:fld>
            <a:endParaRPr lang="pt-BR" dirty="0"/>
          </a:p>
        </p:txBody>
      </p:sp>
    </p:spTree>
    <p:extLst>
      <p:ext uri="{BB962C8B-B14F-4D97-AF65-F5344CB8AC3E}">
        <p14:creationId xmlns:p14="http://schemas.microsoft.com/office/powerpoint/2010/main" val="1266163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69D2F9AB-3C90-481E-8C34-4F549BF455D7}" type="slidenum">
              <a:rPr lang="pt-BR" smtClean="0"/>
              <a:t>8</a:t>
            </a:fld>
            <a:endParaRPr lang="pt-BR" dirty="0"/>
          </a:p>
        </p:txBody>
      </p:sp>
    </p:spTree>
    <p:extLst>
      <p:ext uri="{BB962C8B-B14F-4D97-AF65-F5344CB8AC3E}">
        <p14:creationId xmlns:p14="http://schemas.microsoft.com/office/powerpoint/2010/main" val="42504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do subtítulo Mestre</a:t>
            </a:r>
            <a:endParaRPr lang="pt-BR" noProof="0"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rtlCol="0"/>
          <a:lstStyle/>
          <a:p>
            <a:pPr rtl="0"/>
            <a:fld id="{35259DED-EAA1-408A-A8C5-6E83621B12F9}" type="datetime1">
              <a:rPr lang="pt-BR" noProof="0" smtClean="0"/>
              <a:t>28/10/2021</a:t>
            </a:fld>
            <a:endParaRPr lang="pt-BR" noProof="0"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pt-BR" noProof="0" smtClean="0"/>
              <a:t>‹nº›</a:t>
            </a:fld>
            <a:endParaRPr lang="pt-BR" noProof="0" dirty="0"/>
          </a:p>
        </p:txBody>
      </p:sp>
      <p:sp>
        <p:nvSpPr>
          <p:cNvPr id="11" name="Espaço Reservado para Rodapé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as Imagens com Legenda">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10" name="Espaço Reservado para Imagem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2" name="Título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rtlCol="0" anchor="b">
            <a:normAutofit/>
          </a:bodyPr>
          <a:lstStyle>
            <a:lvl1pPr>
              <a:defRPr sz="2800">
                <a:solidFill>
                  <a:schemeClr val="accent1">
                    <a:lumMod val="75000"/>
                  </a:schemeClr>
                </a:solidFill>
              </a:defRPr>
            </a:lvl1pPr>
          </a:lstStyle>
          <a:p>
            <a:pPr rtl="0"/>
            <a:r>
              <a:rPr lang="pt-BR" noProof="0"/>
              <a:t>Clique para editar o título Mestre</a:t>
            </a:r>
            <a:endParaRPr lang="pt-BR" noProof="0" dirty="0"/>
          </a:p>
        </p:txBody>
      </p:sp>
      <p:sp>
        <p:nvSpPr>
          <p:cNvPr id="4" name="Espaço reservado para texto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rtlCol="0"/>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6325BE2D-A8FC-4F46-81CC-12204DC26B77}" type="datetime1">
              <a:rPr lang="pt-BR" noProof="0" smtClean="0"/>
              <a:t>28/10/2021</a:t>
            </a:fld>
            <a:endParaRPr lang="pt-BR" noProof="0" dirty="0"/>
          </a:p>
        </p:txBody>
      </p:sp>
      <p:sp>
        <p:nvSpPr>
          <p:cNvPr id="7" name="Espaço Reservado para o Número do Slid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pt-BR" noProof="0" smtClean="0"/>
              <a:t>‹nº›</a:t>
            </a:fld>
            <a:endParaRPr lang="pt-BR" noProof="0" dirty="0"/>
          </a:p>
        </p:txBody>
      </p:sp>
      <p:sp>
        <p:nvSpPr>
          <p:cNvPr id="11" name="Espaço Reservado para Rodapé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uas Imagens com Legenda_1">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10" name="Espaço Reservado para Imagem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2" name="Título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rtlCol="0" anchor="b">
            <a:normAutofit/>
          </a:bodyPr>
          <a:lstStyle>
            <a:lvl1pPr>
              <a:defRPr sz="2800">
                <a:solidFill>
                  <a:schemeClr val="accent1">
                    <a:lumMod val="75000"/>
                  </a:schemeClr>
                </a:solidFill>
              </a:defRPr>
            </a:lvl1pPr>
          </a:lstStyle>
          <a:p>
            <a:pPr rtl="0"/>
            <a:r>
              <a:rPr lang="pt-BR" noProof="0"/>
              <a:t>Clique para editar o título Mestre</a:t>
            </a:r>
            <a:endParaRPr lang="pt-BR" noProof="0" dirty="0"/>
          </a:p>
        </p:txBody>
      </p:sp>
      <p:sp>
        <p:nvSpPr>
          <p:cNvPr id="5" name="Espaço Reservado para Data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EF313CB7-98DB-495A-A8E6-FAB799E1A98A}" type="datetime1">
              <a:rPr lang="pt-BR" noProof="0" smtClean="0"/>
              <a:t>28/10/2021</a:t>
            </a:fld>
            <a:endParaRPr lang="pt-BR" noProof="0" dirty="0"/>
          </a:p>
        </p:txBody>
      </p:sp>
      <p:sp>
        <p:nvSpPr>
          <p:cNvPr id="7" name="Espaço Reservado para o Número do Slid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pt-BR" noProof="0" smtClean="0"/>
              <a:t>‹nº›</a:t>
            </a:fld>
            <a:endParaRPr lang="pt-BR" noProof="0" dirty="0"/>
          </a:p>
        </p:txBody>
      </p:sp>
      <p:sp>
        <p:nvSpPr>
          <p:cNvPr id="11" name="Espaço Reservado para Conteúdo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12" name="Espaço Reservado para Rodapé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uas Imagens com Legenda_2">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10" name="Espaço Reservado para Imagem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2" name="Título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rtlCol="0" anchor="b">
            <a:normAutofit/>
          </a:bodyPr>
          <a:lstStyle>
            <a:lvl1pPr>
              <a:defRPr sz="2800">
                <a:solidFill>
                  <a:schemeClr val="accent1">
                    <a:lumMod val="75000"/>
                  </a:schemeClr>
                </a:solidFill>
              </a:defRPr>
            </a:lvl1pPr>
          </a:lstStyle>
          <a:p>
            <a:pPr rtl="0"/>
            <a:r>
              <a:rPr lang="pt-BR" noProof="0"/>
              <a:t>Clique para editar o título Mestre</a:t>
            </a:r>
            <a:endParaRPr lang="pt-BR" noProof="0" dirty="0"/>
          </a:p>
        </p:txBody>
      </p:sp>
      <p:sp>
        <p:nvSpPr>
          <p:cNvPr id="5" name="Espaço Reservado para Data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43984594-31C3-42E4-94C7-449CFB55A3AF}" type="datetime1">
              <a:rPr lang="pt-BR" noProof="0" smtClean="0"/>
              <a:t>28/10/2021</a:t>
            </a:fld>
            <a:endParaRPr lang="pt-BR" noProof="0" dirty="0"/>
          </a:p>
        </p:txBody>
      </p:sp>
      <p:sp>
        <p:nvSpPr>
          <p:cNvPr id="7" name="Espaço Reservado para o Número do Slid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pt-BR" noProof="0" smtClean="0"/>
              <a:t>‹nº›</a:t>
            </a:fld>
            <a:endParaRPr lang="pt-BR" noProof="0" dirty="0"/>
          </a:p>
        </p:txBody>
      </p:sp>
      <p:sp>
        <p:nvSpPr>
          <p:cNvPr id="11" name="Espaço Reservado para Conteúdo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rtlCol="0"/>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pt-BR" noProof="0"/>
              <a:t>Clique para editar os estilos de texto Mestres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pt-BR" noProof="0"/>
              <a:t>Segundo nível</a:t>
            </a:r>
          </a:p>
        </p:txBody>
      </p:sp>
      <p:sp>
        <p:nvSpPr>
          <p:cNvPr id="9" name="Espaço Reservado para Rodapé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Imagem com Legenda_1">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8119868" y="5356067"/>
            <a:ext cx="3625595" cy="1000782"/>
          </a:xfrm>
          <a:solidFill>
            <a:srgbClr val="465359"/>
          </a:solidFill>
        </p:spPr>
        <p:txBody>
          <a:bodyPr lIns="91440" tIns="0" rIns="91440" bIns="0" rtlCol="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2" name="Título 1"/>
          <p:cNvSpPr>
            <a:spLocks noGrp="1"/>
          </p:cNvSpPr>
          <p:nvPr>
            <p:ph type="title"/>
          </p:nvPr>
        </p:nvSpPr>
        <p:spPr>
          <a:xfrm>
            <a:off x="8119869" y="453642"/>
            <a:ext cx="3625595" cy="4826023"/>
          </a:xfrm>
          <a:solidFill>
            <a:schemeClr val="accent1"/>
          </a:solidFill>
        </p:spPr>
        <p:txBody>
          <a:bodyPr tIns="0" bIns="0" rtlCol="0" anchor="ctr" anchorCtr="0">
            <a:noAutofit/>
          </a:bodyPr>
          <a:lstStyle>
            <a:lvl1pPr algn="ctr">
              <a:defRPr sz="3600" b="0">
                <a:solidFill>
                  <a:srgbClr val="FFFFFF"/>
                </a:solidFill>
              </a:defRPr>
            </a:lvl1pPr>
          </a:lstStyle>
          <a:p>
            <a:pPr rtl="0"/>
            <a:r>
              <a:rPr lang="pt-BR" noProof="0"/>
              <a:t>Clique para editar o título Mestre</a:t>
            </a:r>
            <a:endParaRPr lang="pt-BR" noProof="0" dirty="0"/>
          </a:p>
        </p:txBody>
      </p:sp>
      <p:sp>
        <p:nvSpPr>
          <p:cNvPr id="3" name="Espaço Reservado para Imagem 2"/>
          <p:cNvSpPr>
            <a:spLocks noGrp="1" noChangeAspect="1"/>
          </p:cNvSpPr>
          <p:nvPr>
            <p:ph type="pic" idx="1"/>
          </p:nvPr>
        </p:nvSpPr>
        <p:spPr>
          <a:xfrm>
            <a:off x="439766" y="453642"/>
            <a:ext cx="7602421" cy="5903207"/>
          </a:xfrm>
          <a:solidFill>
            <a:schemeClr val="bg1">
              <a:lumMod val="85000"/>
            </a:schemeClr>
          </a:solidFill>
        </p:spPr>
        <p:txBody>
          <a:bodyPr lIns="457200" tIns="457200" rtlCol="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5" name="Espaço Reservado para Data 4"/>
          <p:cNvSpPr>
            <a:spLocks noGrp="1"/>
          </p:cNvSpPr>
          <p:nvPr>
            <p:ph type="dt" sz="half" idx="10"/>
          </p:nvPr>
        </p:nvSpPr>
        <p:spPr>
          <a:xfrm>
            <a:off x="7605951" y="6423914"/>
            <a:ext cx="2844799" cy="365125"/>
          </a:xfrm>
        </p:spPr>
        <p:txBody>
          <a:bodyPr rtlCol="0"/>
          <a:lstStyle>
            <a:lvl1pPr>
              <a:defRPr/>
            </a:lvl1pPr>
          </a:lstStyle>
          <a:p>
            <a:pPr rtl="0"/>
            <a:fld id="{2C28538A-4847-4F4A-9CEF-808DCE2719CA}" type="datetime1">
              <a:rPr lang="pt-BR" noProof="0" smtClean="0"/>
              <a:t>28/10/2021</a:t>
            </a:fld>
            <a:endParaRPr lang="pt-BR" noProof="0" dirty="0"/>
          </a:p>
        </p:txBody>
      </p:sp>
      <p:sp>
        <p:nvSpPr>
          <p:cNvPr id="6" name="Espaço Reservado para Rodapé 5"/>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
        <p:nvSpPr>
          <p:cNvPr id="7" name="Espaço Reservado para o Número do Slide 6"/>
          <p:cNvSpPr>
            <a:spLocks noGrp="1"/>
          </p:cNvSpPr>
          <p:nvPr>
            <p:ph type="sldNum" sz="quarter" idx="12"/>
          </p:nvPr>
        </p:nvSpPr>
        <p:spPr>
          <a:xfrm>
            <a:off x="10795363" y="6423914"/>
            <a:ext cx="1052510" cy="365125"/>
          </a:xfrm>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61790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m com Legenda_2">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8" name="Título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rtlCol="0">
            <a:normAutofit/>
          </a:bodyPr>
          <a:lstStyle>
            <a:lvl1pPr>
              <a:defRPr sz="3600">
                <a:solidFill>
                  <a:schemeClr val="bg1"/>
                </a:solidFill>
              </a:defRPr>
            </a:lvl1pPr>
          </a:lstStyle>
          <a:p>
            <a:pPr rtl="0"/>
            <a:r>
              <a:rPr lang="pt-BR" noProof="0"/>
              <a:t>Clique para editar o título Mestre</a:t>
            </a:r>
            <a:endParaRPr lang="pt-BR" noProof="0" dirty="0"/>
          </a:p>
        </p:txBody>
      </p:sp>
      <p:sp>
        <p:nvSpPr>
          <p:cNvPr id="4" name="Espaço Reservado para Imagem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rtlCol="0"/>
          <a:lstStyle>
            <a:lvl1pPr marL="0" indent="0" algn="ctr">
              <a:buNone/>
              <a:defRPr/>
            </a:lvl1pPr>
          </a:lstStyle>
          <a:p>
            <a:pPr rtl="0"/>
            <a:r>
              <a:rPr lang="pt-BR" noProof="0"/>
              <a:t>Clique no ícone para adicionar uma imagem</a:t>
            </a:r>
            <a:endParaRPr lang="pt-BR" noProof="0" dirty="0"/>
          </a:p>
        </p:txBody>
      </p:sp>
      <p:sp>
        <p:nvSpPr>
          <p:cNvPr id="3" name="Espaço Reservado para Data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921342E8-FFC6-4F01-BC86-D391D73206CC}" type="datetime1">
              <a:rPr lang="pt-BR" noProof="0" smtClean="0"/>
              <a:t>28/10/2021</a:t>
            </a:fld>
            <a:endParaRPr lang="pt-BR" noProof="0" dirty="0"/>
          </a:p>
        </p:txBody>
      </p:sp>
      <p:sp>
        <p:nvSpPr>
          <p:cNvPr id="5" name="Espaço Reservado para o Número do Slid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pt-BR" noProof="0" smtClean="0"/>
              <a:t>‹nº›</a:t>
            </a:fld>
            <a:endParaRPr lang="pt-BR" noProof="0" dirty="0"/>
          </a:p>
        </p:txBody>
      </p:sp>
      <p:sp>
        <p:nvSpPr>
          <p:cNvPr id="6" name="Espaço Reservado para Rodapé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
        <p:nvSpPr>
          <p:cNvPr id="7" name="Espaço Reservado para Texto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rtlCol="0">
            <a:normAutofit/>
          </a:bodyPr>
          <a:lstStyle>
            <a:lvl1pPr marL="0" indent="0">
              <a:buNone/>
              <a:defRPr sz="1600">
                <a:solidFill>
                  <a:schemeClr val="bg2">
                    <a:lumMod val="75000"/>
                  </a:schemeClr>
                </a:solidFill>
              </a:defRPr>
            </a:lvl1pPr>
            <a:lvl2pPr marL="324000" indent="0">
              <a:buNone/>
              <a:defRPr/>
            </a:lvl2pPr>
          </a:lstStyle>
          <a:p>
            <a:pPr lvl="0" rtl="0"/>
            <a:r>
              <a:rPr lang="pt-BR" noProof="0"/>
              <a:t>Clique para editar os estilos de texto Mestres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ítulo e conteúdo">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a:xfrm>
            <a:off x="7605951" y="6423914"/>
            <a:ext cx="2844799" cy="365125"/>
          </a:xfrm>
        </p:spPr>
        <p:txBody>
          <a:bodyPr rtlCol="0"/>
          <a:lstStyle/>
          <a:p>
            <a:pPr rtl="0"/>
            <a:fld id="{45C1E2D9-CC95-40F3-8CB0-08DD667DE01C}" type="datetime1">
              <a:rPr lang="pt-BR" noProof="0" smtClean="0"/>
              <a:t>28/10/2021</a:t>
            </a:fld>
            <a:endParaRPr lang="pt-BR" noProof="0" dirty="0"/>
          </a:p>
        </p:txBody>
      </p:sp>
      <p:sp>
        <p:nvSpPr>
          <p:cNvPr id="6" name="Espaço Reservado para o Número do Slide 5"/>
          <p:cNvSpPr>
            <a:spLocks noGrp="1"/>
          </p:cNvSpPr>
          <p:nvPr>
            <p:ph type="sldNum" sz="quarter" idx="12"/>
          </p:nvPr>
        </p:nvSpPr>
        <p:spPr>
          <a:xfrm>
            <a:off x="10795363" y="6423914"/>
            <a:ext cx="1052510" cy="365125"/>
          </a:xfrm>
        </p:spPr>
        <p:txBody>
          <a:bodyPr rtlCol="0"/>
          <a:lstStyle/>
          <a:p>
            <a:pPr rtl="0"/>
            <a:fld id="{3A98EE3D-8CD1-4C3F-BD1C-C98C9596463C}" type="slidenum">
              <a:rPr lang="pt-BR" noProof="0" smtClean="0"/>
              <a:t>‹nº›</a:t>
            </a:fld>
            <a:endParaRPr lang="pt-BR" noProof="0" dirty="0"/>
          </a:p>
        </p:txBody>
      </p:sp>
      <p:sp>
        <p:nvSpPr>
          <p:cNvPr id="7" name="Espaço Reservado para Rodapé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
        <p:nvSpPr>
          <p:cNvPr id="9" name="Retângulo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ítulo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rtlCol="0"/>
          <a:lstStyle>
            <a:lvl1pPr>
              <a:defRPr>
                <a:solidFill>
                  <a:schemeClr val="bg1"/>
                </a:solidFill>
              </a:defRPr>
            </a:lvl1pPr>
          </a:lstStyle>
          <a:p>
            <a:pPr rtl="0"/>
            <a:r>
              <a:rPr lang="pt-BR" noProof="0"/>
              <a:t>Clique para editar o título Mestre</a:t>
            </a:r>
            <a:endParaRPr lang="pt-BR" noProof="0" dirty="0"/>
          </a:p>
        </p:txBody>
      </p:sp>
      <p:sp>
        <p:nvSpPr>
          <p:cNvPr id="11" name="Espaço reservado para conteúdo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Clique para editar os estilos de texto Mestres</a:t>
            </a:r>
          </a:p>
        </p:txBody>
      </p:sp>
      <p:sp>
        <p:nvSpPr>
          <p:cNvPr id="4" name="Espaço Reservado para Data 3"/>
          <p:cNvSpPr>
            <a:spLocks noGrp="1"/>
          </p:cNvSpPr>
          <p:nvPr>
            <p:ph type="dt" sz="half" idx="10"/>
          </p:nvPr>
        </p:nvSpPr>
        <p:spPr/>
        <p:txBody>
          <a:bodyPr rtlCol="0"/>
          <a:lstStyle>
            <a:lvl1pPr>
              <a:defRPr>
                <a:solidFill>
                  <a:schemeClr val="accent1">
                    <a:lumMod val="75000"/>
                    <a:lumOff val="25000"/>
                  </a:schemeClr>
                </a:solidFill>
              </a:defRPr>
            </a:lvl1pPr>
          </a:lstStyle>
          <a:p>
            <a:pPr rtl="0"/>
            <a:fld id="{6673B4AE-60A3-4BBD-A2A1-20705ED19048}" type="datetime1">
              <a:rPr lang="pt-BR" noProof="0" smtClean="0"/>
              <a:t>28/10/2021</a:t>
            </a:fld>
            <a:endParaRPr lang="pt-BR" noProof="0" dirty="0"/>
          </a:p>
        </p:txBody>
      </p:sp>
      <p:sp>
        <p:nvSpPr>
          <p:cNvPr id="5" name="Espaço Reservado para Rodapé 4"/>
          <p:cNvSpPr>
            <a:spLocks noGrp="1"/>
          </p:cNvSpPr>
          <p:nvPr>
            <p:ph type="ftr" sz="quarter" idx="11"/>
          </p:nvPr>
        </p:nvSpPr>
        <p:spPr/>
        <p:txBody>
          <a:bodyPr vert="horz" lIns="91440" tIns="45720" rIns="91440" bIns="45720" rtlCol="0" anchor="ctr"/>
          <a:lstStyle>
            <a:lvl1pPr>
              <a:defRPr lang="en-US" smtClean="0"/>
            </a:lvl1pPr>
          </a:lstStyle>
          <a:p>
            <a:pPr rtl="0"/>
            <a:r>
              <a:rPr lang="pt-BR" noProof="0" dirty="0"/>
              <a:t>Ensine um Curso</a:t>
            </a:r>
          </a:p>
        </p:txBody>
      </p:sp>
      <p:sp>
        <p:nvSpPr>
          <p:cNvPr id="6" name="Espaço Reservado para o Número do Slid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159F479D-7533-4EEF-A06F-7CD2FE3DB90D}" type="slidenum">
              <a:rPr lang="pt-BR" noProof="0" smtClean="0"/>
              <a:t>‹nº›</a:t>
            </a:fld>
            <a:endParaRPr lang="pt-BR"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ois Conteúdos">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rtlCol="0"/>
          <a:lstStyle/>
          <a:p>
            <a:pPr rtl="0"/>
            <a:fld id="{DC0499C7-21EB-4B0B-A63A-39161C6B90EF}" type="datetime1">
              <a:rPr lang="pt-BR" noProof="0" smtClean="0"/>
              <a:t>28/10/2021</a:t>
            </a:fld>
            <a:endParaRPr lang="pt-BR" noProof="0" dirty="0"/>
          </a:p>
        </p:txBody>
      </p:sp>
      <p:sp>
        <p:nvSpPr>
          <p:cNvPr id="10" name="Espaço Reservado para o Número do Slide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pt-BR" noProof="0" smtClean="0"/>
              <a:t>‹nº›</a:t>
            </a:fld>
            <a:endParaRPr lang="pt-BR" noProof="0" dirty="0"/>
          </a:p>
        </p:txBody>
      </p:sp>
      <p:sp>
        <p:nvSpPr>
          <p:cNvPr id="11" name="Espaço Reservado para Rodapé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
        <p:nvSpPr>
          <p:cNvPr id="12" name="Retângulo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ítulo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pt-BR" noProof="0"/>
              <a:t>Clique para editar o título Mestre</a:t>
            </a:r>
            <a:endParaRPr lang="pt-BR" noProof="0" dirty="0"/>
          </a:p>
        </p:txBody>
      </p:sp>
      <p:sp>
        <p:nvSpPr>
          <p:cNvPr id="14" name="Espaço reservado para conteúdo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15" name="Espaço reservado para conteúdo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7" name="Espaço Reservado para Data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rtlCol="0"/>
          <a:lstStyle/>
          <a:p>
            <a:pPr rtl="0"/>
            <a:fld id="{FC293CE0-9778-427A-8CFD-5F1AEFCA7296}" type="datetime1">
              <a:rPr lang="pt-BR" noProof="0" smtClean="0"/>
              <a:t>28/10/2021</a:t>
            </a:fld>
            <a:endParaRPr lang="pt-BR" noProof="0" dirty="0"/>
          </a:p>
        </p:txBody>
      </p:sp>
      <p:sp>
        <p:nvSpPr>
          <p:cNvPr id="9" name="Espaço Reservado para o Número do Slide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pt-BR" noProof="0" smtClean="0"/>
              <a:t>‹nº›</a:t>
            </a:fld>
            <a:endParaRPr lang="pt-BR" noProof="0" dirty="0"/>
          </a:p>
        </p:txBody>
      </p:sp>
      <p:sp>
        <p:nvSpPr>
          <p:cNvPr id="10" name="Espaço Reservado para Rodapé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
        <p:nvSpPr>
          <p:cNvPr id="11" name="Retângulo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pt-BR" noProof="0"/>
              <a:t>Clique para editar o título Mestre</a:t>
            </a:r>
            <a:endParaRPr lang="pt-BR" noProof="0" dirty="0"/>
          </a:p>
        </p:txBody>
      </p:sp>
      <p:sp>
        <p:nvSpPr>
          <p:cNvPr id="13" name="Espaço reservado para texto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4" name="Espaço reservado para conteúdo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15" name="Espaço reservado para texto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6" name="Espaço reservado para conteúdo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3" name="Espaço Reservado para Data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C51AE82F-3F68-4491-A0C4-88FF82361604}" type="datetime1">
              <a:rPr lang="pt-BR" noProof="0" smtClean="0"/>
              <a:t>28/10/2021</a:t>
            </a:fld>
            <a:endParaRPr lang="pt-BR" noProof="0" dirty="0"/>
          </a:p>
        </p:txBody>
      </p:sp>
      <p:sp>
        <p:nvSpPr>
          <p:cNvPr id="5" name="Espaço Reservado para o Número do Slid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pt-BR" noProof="0" smtClean="0"/>
              <a:t>‹nº›</a:t>
            </a:fld>
            <a:endParaRPr lang="pt-BR" noProof="0" dirty="0"/>
          </a:p>
        </p:txBody>
      </p:sp>
      <p:sp>
        <p:nvSpPr>
          <p:cNvPr id="6" name="Espaço Reservado para Rodapé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
        <p:nvSpPr>
          <p:cNvPr id="7" name="Retângulo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rtlCol="0"/>
          <a:lstStyle>
            <a:lvl1pPr>
              <a:defRPr>
                <a:solidFill>
                  <a:schemeClr val="bg1"/>
                </a:solidFill>
              </a:defRPr>
            </a:lvl1pPr>
          </a:lstStyle>
          <a:p>
            <a:pPr rtl="0"/>
            <a:r>
              <a:rPr lang="pt-BR" noProof="0"/>
              <a:t>Clique para editar o título Mestre</a:t>
            </a:r>
            <a:endParaRPr lang="pt-BR" noProof="0" dirty="0"/>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27627"/>
            <a:ext cx="2844799" cy="365125"/>
          </a:xfrm>
        </p:spPr>
        <p:txBody>
          <a:bodyPr rtlCol="0"/>
          <a:lstStyle/>
          <a:p>
            <a:pPr rtl="0"/>
            <a:fld id="{621921F5-2717-40C1-82F8-B8A93F147FDD}" type="datetime1">
              <a:rPr lang="pt-BR" noProof="0" smtClean="0"/>
              <a:t>28/10/2021</a:t>
            </a:fld>
            <a:endParaRPr lang="pt-BR" noProof="0" dirty="0"/>
          </a:p>
        </p:txBody>
      </p:sp>
      <p:sp>
        <p:nvSpPr>
          <p:cNvPr id="4" name="Espaço Reservado para o Número do Slide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27627"/>
            <a:ext cx="1052510" cy="365125"/>
          </a:xfrm>
        </p:spPr>
        <p:txBody>
          <a:bodyPr rtlCol="0"/>
          <a:lstStyle/>
          <a:p>
            <a:pPr rtl="0"/>
            <a:fld id="{F603CDE5-C1D8-4EDD-870F-A498BAFA520F}" type="slidenum">
              <a:rPr lang="pt-BR" noProof="0" smtClean="0"/>
              <a:t>‹nº›</a:t>
            </a:fld>
            <a:endParaRPr lang="pt-BR" noProof="0" dirty="0"/>
          </a:p>
        </p:txBody>
      </p:sp>
      <p:sp>
        <p:nvSpPr>
          <p:cNvPr id="5" name="Espaço Reservado para Rodapé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27627"/>
            <a:ext cx="6818262" cy="365125"/>
          </a:xfrm>
        </p:spPr>
        <p:txBody>
          <a:bodyPr rtlCol="0"/>
          <a:lstStyle/>
          <a:p>
            <a:pPr algn="l" rtl="0"/>
            <a:r>
              <a:rPr lang="pt-BR" noProof="0" dirty="0"/>
              <a:t>Ensine um Curso</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údo com Legenda">
    <p:spTree>
      <p:nvGrpSpPr>
        <p:cNvPr id="1" name=""/>
        <p:cNvGrpSpPr/>
        <p:nvPr/>
      </p:nvGrpSpPr>
      <p:grpSpPr>
        <a:xfrm>
          <a:off x="0" y="0"/>
          <a:ext cx="0" cy="0"/>
          <a:chOff x="0" y="0"/>
          <a:chExt cx="0" cy="0"/>
        </a:xfrm>
      </p:grpSpPr>
      <p:sp>
        <p:nvSpPr>
          <p:cNvPr id="5" name="Espaço Reservado para Data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rtlCol="0"/>
          <a:lstStyle/>
          <a:p>
            <a:pPr rtl="0"/>
            <a:fld id="{BE3A9D26-F29B-4C16-8773-E1000E02F7B0}" type="datetime1">
              <a:rPr lang="pt-BR" noProof="0" smtClean="0"/>
              <a:t>28/10/2021</a:t>
            </a:fld>
            <a:endParaRPr lang="pt-BR" noProof="0" dirty="0"/>
          </a:p>
        </p:txBody>
      </p:sp>
      <p:sp>
        <p:nvSpPr>
          <p:cNvPr id="7" name="Espaço Reservado para o Número do Slide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pt-BR" noProof="0" smtClean="0"/>
              <a:t>‹nº›</a:t>
            </a:fld>
            <a:endParaRPr lang="pt-BR" noProof="0" dirty="0"/>
          </a:p>
        </p:txBody>
      </p:sp>
      <p:sp>
        <p:nvSpPr>
          <p:cNvPr id="8" name="Espaço Reservado para Rodapé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
        <p:nvSpPr>
          <p:cNvPr id="9" name="Retângulo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ítulo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rtlCol="0" anchor="ctr"/>
          <a:lstStyle>
            <a:lvl1pPr algn="l">
              <a:defRPr sz="2000" b="0">
                <a:solidFill>
                  <a:schemeClr val="accent1">
                    <a:lumMod val="50000"/>
                  </a:schemeClr>
                </a:solidFill>
              </a:defRPr>
            </a:lvl1pPr>
          </a:lstStyle>
          <a:p>
            <a:pPr rtl="0"/>
            <a:r>
              <a:rPr lang="pt-BR" noProof="0"/>
              <a:t>Clique para editar o título Mestre</a:t>
            </a:r>
            <a:endParaRPr lang="pt-BR" noProof="0" dirty="0"/>
          </a:p>
        </p:txBody>
      </p:sp>
      <p:sp>
        <p:nvSpPr>
          <p:cNvPr id="11" name="Espaço Reservado para Conteúdo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12" name="Espaço reservado para texto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m com Legenda">
    <p:spTree>
      <p:nvGrpSpPr>
        <p:cNvPr id="1" name=""/>
        <p:cNvGrpSpPr/>
        <p:nvPr/>
      </p:nvGrpSpPr>
      <p:grpSpPr>
        <a:xfrm>
          <a:off x="0" y="0"/>
          <a:ext cx="0" cy="0"/>
          <a:chOff x="0" y="0"/>
          <a:chExt cx="0" cy="0"/>
        </a:xfrm>
      </p:grpSpPr>
      <p:sp>
        <p:nvSpPr>
          <p:cNvPr id="5" name="Espaço Reservado para Data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0BD9675C-1CEF-4DA0-83CF-5AADB4D57213}" type="datetime1">
              <a:rPr lang="pt-BR" noProof="0" smtClean="0"/>
              <a:t>28/10/2021</a:t>
            </a:fld>
            <a:endParaRPr lang="pt-BR" noProof="0" dirty="0"/>
          </a:p>
        </p:txBody>
      </p:sp>
      <p:sp>
        <p:nvSpPr>
          <p:cNvPr id="7" name="Espaço Reservado para o Número do Slid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pt-BR" noProof="0" smtClean="0"/>
              <a:t>‹nº›</a:t>
            </a:fld>
            <a:endParaRPr lang="pt-BR" noProof="0" dirty="0"/>
          </a:p>
        </p:txBody>
      </p:sp>
      <p:sp>
        <p:nvSpPr>
          <p:cNvPr id="8" name="Espaço Reservado para Rodapé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rtlCol="0"/>
          <a:lstStyle/>
          <a:p>
            <a:pPr algn="l" rtl="0"/>
            <a:r>
              <a:rPr lang="pt-BR" noProof="0" dirty="0"/>
              <a:t>Ensine um Curso</a:t>
            </a:r>
          </a:p>
        </p:txBody>
      </p:sp>
      <p:sp>
        <p:nvSpPr>
          <p:cNvPr id="9" name="Título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pt-BR" noProof="0"/>
              <a:t>Clique para editar o título Mestre</a:t>
            </a:r>
            <a:endParaRPr lang="pt-BR" noProof="0" dirty="0"/>
          </a:p>
        </p:txBody>
      </p:sp>
      <p:sp>
        <p:nvSpPr>
          <p:cNvPr id="10" name="Espaço Reservado para Imagem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11" name="Espaço reservado para texto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pPr rtl="0"/>
            <a:fld id="{FB862E4D-E831-4917-B238-C745FD18AE0D}" type="datetime1">
              <a:rPr lang="pt-BR" noProof="0" smtClean="0"/>
              <a:t>28/10/2021</a:t>
            </a:fld>
            <a:endParaRPr lang="pt-BR" noProof="0" dirty="0"/>
          </a:p>
        </p:txBody>
      </p:sp>
      <p:sp>
        <p:nvSpPr>
          <p:cNvPr id="5" name="Espaço Reservado para Rodapé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pPr rtl="0"/>
            <a:r>
              <a:rPr lang="pt-BR" noProof="0" dirty="0"/>
              <a:t>Ensine um Curso</a:t>
            </a:r>
          </a:p>
        </p:txBody>
      </p:sp>
      <p:sp>
        <p:nvSpPr>
          <p:cNvPr id="6" name="Espaço Reservado para o Número do Slide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pPr rtl="0"/>
            <a:fld id="{3A98EE3D-8CD1-4C3F-BD1C-C98C9596463C}" type="slidenum">
              <a:rPr lang="pt-BR" noProof="0" smtClean="0"/>
              <a:pPr rtl="0"/>
              <a:t>‹nº›</a:t>
            </a:fld>
            <a:endParaRPr lang="pt-BR" noProof="0" dirty="0"/>
          </a:p>
        </p:txBody>
      </p:sp>
      <p:sp>
        <p:nvSpPr>
          <p:cNvPr id="9" name="Retângulo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9" r:id="rId13"/>
    <p:sldLayoutId id="2147483744" r:id="rId14"/>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Imagem 3">
            <a:extLst>
              <a:ext uri="{FF2B5EF4-FFF2-40B4-BE49-F238E27FC236}">
                <a16:creationId xmlns:a16="http://schemas.microsoft.com/office/drawing/2014/main" id="{424717DA-0300-4297-B453-65314C5BEA09}"/>
              </a:ext>
            </a:extLst>
          </p:cNvPr>
          <p:cNvPicPr>
            <a:picLocks noChangeAspect="1"/>
          </p:cNvPicPr>
          <p:nvPr/>
        </p:nvPicPr>
        <p:blipFill>
          <a:blip r:embed="rId3"/>
          <a:stretch>
            <a:fillRect/>
          </a:stretch>
        </p:blipFill>
        <p:spPr>
          <a:xfrm>
            <a:off x="265493" y="850791"/>
            <a:ext cx="7588885" cy="4696704"/>
          </a:xfrm>
          <a:prstGeom prst="rect">
            <a:avLst/>
          </a:prstGeom>
        </p:spPr>
      </p:pic>
      <p:sp>
        <p:nvSpPr>
          <p:cNvPr id="20" name="Retângulo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rtlCol="0" anchor="ctr">
            <a:normAutofit/>
          </a:bodyPr>
          <a:lstStyle/>
          <a:p>
            <a:pPr rtl="0"/>
            <a:r>
              <a:rPr lang="pt-BR" dirty="0" err="1">
                <a:solidFill>
                  <a:srgbClr val="FFFFFF"/>
                </a:solidFill>
              </a:rPr>
              <a:t>GitFLOW</a:t>
            </a:r>
            <a:endParaRPr lang="pt-BR" dirty="0">
              <a:solidFill>
                <a:srgbClr val="FFFFFF"/>
              </a:solidFill>
            </a:endParaRPr>
          </a:p>
        </p:txBody>
      </p:sp>
      <p:sp>
        <p:nvSpPr>
          <p:cNvPr id="22" name="Retângulo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ítulo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rtlCol="0" anchor="ctr">
            <a:normAutofit/>
          </a:bodyPr>
          <a:lstStyle/>
          <a:p>
            <a:pPr rtl="0"/>
            <a:r>
              <a:rPr lang="pt-BR" sz="1800" dirty="0">
                <a:solidFill>
                  <a:schemeClr val="tx2">
                    <a:lumMod val="25000"/>
                    <a:lumOff val="75000"/>
                    <a:alpha val="75000"/>
                  </a:schemeClr>
                </a:solidFill>
              </a:rPr>
              <a:t>Conceitos e usos</a:t>
            </a:r>
          </a:p>
        </p:txBody>
      </p:sp>
    </p:spTree>
    <p:extLst>
      <p:ext uri="{BB962C8B-B14F-4D97-AF65-F5344CB8AC3E}">
        <p14:creationId xmlns:p14="http://schemas.microsoft.com/office/powerpoint/2010/main" val="420971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tângulo 9">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0" name="Retângulo 11">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DC6CC32-12E2-40AB-91E7-E065E3B54AA8}"/>
              </a:ext>
            </a:extLst>
          </p:cNvPr>
          <p:cNvSpPr>
            <a:spLocks noGrp="1"/>
          </p:cNvSpPr>
          <p:nvPr>
            <p:ph type="title"/>
          </p:nvPr>
        </p:nvSpPr>
        <p:spPr>
          <a:xfrm>
            <a:off x="581192" y="5264486"/>
            <a:ext cx="11029616" cy="958513"/>
          </a:xfrm>
        </p:spPr>
        <p:txBody>
          <a:bodyPr rtlCol="0" anchor="ctr">
            <a:normAutofit/>
          </a:bodyPr>
          <a:lstStyle/>
          <a:p>
            <a:pPr rtl="0"/>
            <a:r>
              <a:rPr lang="pt-BR" dirty="0">
                <a:solidFill>
                  <a:srgbClr val="FFFEFF"/>
                </a:solidFill>
              </a:rPr>
              <a:t>Esboço do curso</a:t>
            </a:r>
          </a:p>
        </p:txBody>
      </p:sp>
      <p:sp>
        <p:nvSpPr>
          <p:cNvPr id="21" name="Retângulo 13">
            <a:extLst>
              <a:ext uri="{FF2B5EF4-FFF2-40B4-BE49-F238E27FC236}">
                <a16:creationId xmlns:a16="http://schemas.microsoft.com/office/drawing/2014/main" id="{DDED8BF8-49A0-47C5-84AB-93BBEEBCC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15">
            <a:extLst>
              <a:ext uri="{FF2B5EF4-FFF2-40B4-BE49-F238E27FC236}">
                <a16:creationId xmlns:a16="http://schemas.microsoft.com/office/drawing/2014/main" id="{E3609DE7-3DD1-4216-8540-70829BC88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tângulo 17">
            <a:extLst>
              <a:ext uri="{FF2B5EF4-FFF2-40B4-BE49-F238E27FC236}">
                <a16:creationId xmlns:a16="http://schemas.microsoft.com/office/drawing/2014/main" id="{07EA47CF-8CF4-49F8-B441-9678508C0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Espaço Reservado para o Número do Slide 3">
            <a:extLst>
              <a:ext uri="{FF2B5EF4-FFF2-40B4-BE49-F238E27FC236}">
                <a16:creationId xmlns:a16="http://schemas.microsoft.com/office/drawing/2014/main" id="{2A4091D8-88CA-44CE-B83F-8F383F1AFB07}"/>
              </a:ext>
            </a:extLst>
          </p:cNvPr>
          <p:cNvSpPr>
            <a:spLocks noGrp="1"/>
          </p:cNvSpPr>
          <p:nvPr>
            <p:ph type="sldNum" sz="quarter" idx="12"/>
          </p:nvPr>
        </p:nvSpPr>
        <p:spPr>
          <a:xfrm>
            <a:off x="10795364" y="6423914"/>
            <a:ext cx="1052510" cy="365125"/>
          </a:xfrm>
        </p:spPr>
        <p:txBody>
          <a:bodyPr rtlCol="0">
            <a:normAutofit/>
          </a:bodyPr>
          <a:lstStyle/>
          <a:p>
            <a:pPr rtl="0">
              <a:spcAft>
                <a:spcPts val="600"/>
              </a:spcAft>
            </a:pPr>
            <a:fld id="{3A98EE3D-8CD1-4C3F-BD1C-C98C9596463C}" type="slidenum">
              <a:rPr lang="pt-BR" smtClean="0"/>
              <a:pPr>
                <a:spcAft>
                  <a:spcPts val="600"/>
                </a:spcAft>
              </a:pPr>
              <a:t>2</a:t>
            </a:fld>
            <a:endParaRPr lang="pt-BR" dirty="0"/>
          </a:p>
        </p:txBody>
      </p:sp>
      <p:graphicFrame>
        <p:nvGraphicFramePr>
          <p:cNvPr id="5" name="Espaço Reservado para Conteúdo 2" descr="Objeto SmartArt">
            <a:extLst>
              <a:ext uri="{FF2B5EF4-FFF2-40B4-BE49-F238E27FC236}">
                <a16:creationId xmlns:a16="http://schemas.microsoft.com/office/drawing/2014/main" id="{59405A29-4A0F-429B-A6BA-2D3E9946C76A}"/>
              </a:ext>
            </a:extLst>
          </p:cNvPr>
          <p:cNvGraphicFramePr>
            <a:graphicFrameLocks noGrp="1"/>
          </p:cNvGraphicFramePr>
          <p:nvPr>
            <p:ph idx="4294967295"/>
            <p:extLst>
              <p:ext uri="{D42A27DB-BD31-4B8C-83A1-F6EECF244321}">
                <p14:modId xmlns:p14="http://schemas.microsoft.com/office/powerpoint/2010/main" val="3294733246"/>
              </p:ext>
            </p:extLst>
          </p:nvPr>
        </p:nvGraphicFramePr>
        <p:xfrm>
          <a:off x="450434" y="858445"/>
          <a:ext cx="11288243"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246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tângulo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tângulo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tângulo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tângulo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606783"/>
          </a:xfrm>
        </p:spPr>
        <p:txBody>
          <a:bodyPr vert="horz" lIns="91440" tIns="45720" rIns="91440" bIns="45720" rtlCol="0" anchor="b">
            <a:normAutofit/>
          </a:bodyPr>
          <a:lstStyle/>
          <a:p>
            <a:pPr rtl="0"/>
            <a:r>
              <a:rPr lang="pt-BR" dirty="0">
                <a:solidFill>
                  <a:schemeClr val="accent1">
                    <a:lumMod val="75000"/>
                  </a:schemeClr>
                </a:solidFill>
              </a:rPr>
              <a:t>Primeira Lição</a:t>
            </a:r>
          </a:p>
        </p:txBody>
      </p:sp>
      <p:sp>
        <p:nvSpPr>
          <p:cNvPr id="67" name="Retângulo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3568661" cy="4520958"/>
          </a:xfrm>
        </p:spPr>
        <p:txBody>
          <a:bodyPr vert="horz" lIns="91440" tIns="45720" rIns="91440" bIns="45720" rtlCol="0" anchor="ctr">
            <a:normAutofit lnSpcReduction="10000"/>
          </a:bodyPr>
          <a:lstStyle/>
          <a:p>
            <a:pPr marL="0" indent="0" rtl="0">
              <a:buNone/>
            </a:pPr>
            <a:r>
              <a:rPr lang="pt-BR" sz="1600" dirty="0"/>
              <a:t>Entendendo o que é </a:t>
            </a:r>
            <a:r>
              <a:rPr lang="pt-BR" sz="1600" dirty="0" err="1"/>
              <a:t>WorkFlow</a:t>
            </a:r>
            <a:r>
              <a:rPr lang="pt-BR" sz="1600" dirty="0"/>
              <a:t>:</a:t>
            </a:r>
          </a:p>
          <a:p>
            <a:pPr marL="0" indent="0">
              <a:buNone/>
            </a:pPr>
            <a:r>
              <a:rPr lang="pt-BR" sz="1600" dirty="0"/>
              <a:t>(https://fia.com.br/blog/workflow/)</a:t>
            </a:r>
          </a:p>
          <a:p>
            <a:pPr marL="216000" indent="-216000"/>
            <a:r>
              <a:rPr lang="pt-BR" sz="1500" dirty="0"/>
              <a:t>Workflow é o método usado para </a:t>
            </a:r>
            <a:r>
              <a:rPr lang="pt-BR" sz="1500" b="1" dirty="0"/>
              <a:t>organizar o fluxo de trabalho</a:t>
            </a:r>
            <a:r>
              <a:rPr lang="pt-BR" sz="1500" dirty="0"/>
              <a:t> em uma empresa. Ele consiste na disposição e realização das atividades em sequência lógica, preferencialmente de forma automatizada. Em outras palavras, é o passo a passo mais eficiente e prático para a execução de um trabalho.</a:t>
            </a:r>
          </a:p>
          <a:p>
            <a:pPr marL="216000" indent="-216000"/>
            <a:r>
              <a:rPr lang="pt-BR" sz="1500" dirty="0"/>
              <a:t>Seja qual for o objetivo que impulsiona o workflow, a verdade é que tem sempre um grande propósito por trás da decisão: </a:t>
            </a:r>
            <a:r>
              <a:rPr lang="pt-BR" sz="1500" b="1" dirty="0"/>
              <a:t>melhorar a eficiência</a:t>
            </a:r>
            <a:r>
              <a:rPr lang="pt-BR" sz="1500" dirty="0"/>
              <a:t> e a produtividade do trabalho.</a:t>
            </a:r>
          </a:p>
          <a:p>
            <a:pPr marL="216000" indent="-216000"/>
            <a:r>
              <a:rPr lang="pt-BR" sz="1500" dirty="0"/>
              <a:t>Outro aspecto importante em relação ao workflow é a </a:t>
            </a:r>
            <a:r>
              <a:rPr lang="pt-BR" sz="1500" b="1" dirty="0"/>
              <a:t>automatização.</a:t>
            </a:r>
            <a:endParaRPr lang="pt-BR" sz="1500" dirty="0"/>
          </a:p>
        </p:txBody>
      </p:sp>
      <p:pic>
        <p:nvPicPr>
          <p:cNvPr id="6" name="Espaço Reservado para Conteúdo 5">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tretch>
            <a:fillRect/>
          </a:stretch>
        </p:blipFill>
        <p:spPr>
          <a:xfrm>
            <a:off x="4149853" y="1308939"/>
            <a:ext cx="7253697" cy="4879760"/>
          </a:xfrm>
          <a:prstGeom prst="rect">
            <a:avLst/>
          </a:prstGeom>
        </p:spPr>
      </p:pic>
      <p:sp>
        <p:nvSpPr>
          <p:cNvPr id="5" name="Espaço Reservado para o Número do Slide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rtl="0">
              <a:spcAft>
                <a:spcPts val="600"/>
              </a:spcAft>
            </a:pPr>
            <a:fld id="{3A98EE3D-8CD1-4C3F-BD1C-C98C9596463C}" type="slidenum">
              <a:rPr lang="pt-BR" smtClean="0">
                <a:solidFill>
                  <a:srgbClr val="FFFFFF"/>
                </a:solidFill>
              </a:rPr>
              <a:pPr defTabSz="457200" rtl="0">
                <a:spcAft>
                  <a:spcPts val="600"/>
                </a:spcAft>
              </a:pPr>
              <a:t>3</a:t>
            </a:fld>
            <a:endParaRPr lang="pt-BR" dirty="0">
              <a:solidFill>
                <a:srgbClr val="FFFFFF"/>
              </a:solidFill>
            </a:endParaRPr>
          </a:p>
        </p:txBody>
      </p:sp>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tângulo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tângulo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tângulo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tângulo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606783"/>
          </a:xfrm>
        </p:spPr>
        <p:txBody>
          <a:bodyPr vert="horz" lIns="91440" tIns="45720" rIns="91440" bIns="45720" rtlCol="0" anchor="b">
            <a:normAutofit/>
          </a:bodyPr>
          <a:lstStyle/>
          <a:p>
            <a:pPr rtl="0"/>
            <a:r>
              <a:rPr lang="pt-BR" dirty="0">
                <a:solidFill>
                  <a:schemeClr val="accent1">
                    <a:lumMod val="75000"/>
                  </a:schemeClr>
                </a:solidFill>
              </a:rPr>
              <a:t>Primeira Lição</a:t>
            </a:r>
          </a:p>
        </p:txBody>
      </p:sp>
      <p:sp>
        <p:nvSpPr>
          <p:cNvPr id="67" name="Retângulo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3568661" cy="4520958"/>
          </a:xfrm>
        </p:spPr>
        <p:txBody>
          <a:bodyPr vert="horz" lIns="91440" tIns="45720" rIns="91440" bIns="45720" rtlCol="0" anchor="ctr">
            <a:normAutofit/>
          </a:bodyPr>
          <a:lstStyle/>
          <a:p>
            <a:pPr marL="0" indent="0" rtl="0">
              <a:buNone/>
            </a:pPr>
            <a:r>
              <a:rPr lang="pt-BR" sz="1600" dirty="0"/>
              <a:t>Benefícios do </a:t>
            </a:r>
            <a:r>
              <a:rPr lang="pt-BR" sz="1600" dirty="0" err="1"/>
              <a:t>WorkFlow</a:t>
            </a:r>
            <a:r>
              <a:rPr lang="pt-BR" sz="1600" dirty="0"/>
              <a:t>:</a:t>
            </a:r>
          </a:p>
          <a:p>
            <a:pPr marL="0" indent="0">
              <a:buNone/>
            </a:pPr>
            <a:r>
              <a:rPr lang="pt-BR" sz="1600" dirty="0"/>
              <a:t>(https://fia.com.br/blog/workflow/)</a:t>
            </a:r>
          </a:p>
          <a:p>
            <a:pPr marL="216000" indent="-216000"/>
            <a:r>
              <a:rPr lang="pt-BR" sz="1600" b="1" dirty="0"/>
              <a:t>Mais eficiência. </a:t>
            </a:r>
          </a:p>
          <a:p>
            <a:pPr marL="216000" indent="-216000"/>
            <a:r>
              <a:rPr lang="pt-BR" sz="1600" b="1" dirty="0"/>
              <a:t>Melhoria na comunicação interna.</a:t>
            </a:r>
          </a:p>
          <a:p>
            <a:pPr marL="216000" indent="-216000"/>
            <a:r>
              <a:rPr lang="pt-BR" sz="1600" b="1" dirty="0"/>
              <a:t>Diminuição de erros</a:t>
            </a:r>
          </a:p>
          <a:p>
            <a:pPr marL="216000" indent="-216000"/>
            <a:r>
              <a:rPr lang="pt-BR" sz="1600" b="1" dirty="0"/>
              <a:t>Redução de gastos.</a:t>
            </a:r>
          </a:p>
          <a:p>
            <a:pPr marL="216000" indent="-216000"/>
            <a:r>
              <a:rPr lang="pt-BR" sz="1600" b="1" dirty="0"/>
              <a:t>Otimização das tarefas</a:t>
            </a:r>
          </a:p>
        </p:txBody>
      </p:sp>
      <p:pic>
        <p:nvPicPr>
          <p:cNvPr id="6" name="Espaço Reservado para Conteúdo 5">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tretch>
            <a:fillRect/>
          </a:stretch>
        </p:blipFill>
        <p:spPr>
          <a:xfrm>
            <a:off x="4149853" y="1308939"/>
            <a:ext cx="7253697" cy="4879760"/>
          </a:xfrm>
          <a:prstGeom prst="rect">
            <a:avLst/>
          </a:prstGeom>
        </p:spPr>
      </p:pic>
      <p:sp>
        <p:nvSpPr>
          <p:cNvPr id="5" name="Espaço Reservado para o Número do Slide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rtl="0">
              <a:spcAft>
                <a:spcPts val="600"/>
              </a:spcAft>
            </a:pPr>
            <a:fld id="{3A98EE3D-8CD1-4C3F-BD1C-C98C9596463C}" type="slidenum">
              <a:rPr lang="pt-BR" smtClean="0">
                <a:solidFill>
                  <a:srgbClr val="FFFFFF"/>
                </a:solidFill>
              </a:rPr>
              <a:pPr defTabSz="457200" rtl="0">
                <a:spcAft>
                  <a:spcPts val="600"/>
                </a:spcAft>
              </a:pPr>
              <a:t>4</a:t>
            </a:fld>
            <a:endParaRPr lang="pt-BR" dirty="0">
              <a:solidFill>
                <a:srgbClr val="FFFFFF"/>
              </a:solidFill>
            </a:endParaRPr>
          </a:p>
        </p:txBody>
      </p:sp>
    </p:spTree>
    <p:extLst>
      <p:ext uri="{BB962C8B-B14F-4D97-AF65-F5344CB8AC3E}">
        <p14:creationId xmlns:p14="http://schemas.microsoft.com/office/powerpoint/2010/main" val="195470746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tângulo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tângulo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tângulo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tângulo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606783"/>
          </a:xfrm>
        </p:spPr>
        <p:txBody>
          <a:bodyPr vert="horz" lIns="91440" tIns="45720" rIns="91440" bIns="45720" rtlCol="0" anchor="b">
            <a:normAutofit/>
          </a:bodyPr>
          <a:lstStyle/>
          <a:p>
            <a:pPr rtl="0"/>
            <a:r>
              <a:rPr lang="pt-BR" dirty="0">
                <a:solidFill>
                  <a:schemeClr val="accent1">
                    <a:lumMod val="75000"/>
                  </a:schemeClr>
                </a:solidFill>
              </a:rPr>
              <a:t>SEGUNDA Lição</a:t>
            </a:r>
          </a:p>
        </p:txBody>
      </p:sp>
      <p:sp>
        <p:nvSpPr>
          <p:cNvPr id="67" name="Retângulo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3568661" cy="4359129"/>
          </a:xfrm>
        </p:spPr>
        <p:txBody>
          <a:bodyPr vert="horz" lIns="91440" tIns="45720" rIns="91440" bIns="45720" rtlCol="0" anchor="ctr">
            <a:normAutofit/>
          </a:bodyPr>
          <a:lstStyle/>
          <a:p>
            <a:pPr marL="0" indent="0" rtl="0">
              <a:buNone/>
            </a:pPr>
            <a:r>
              <a:rPr lang="pt-BR" sz="1600" dirty="0"/>
              <a:t>Entendendo o que é </a:t>
            </a:r>
            <a:r>
              <a:rPr lang="pt-BR" sz="1600" dirty="0" err="1"/>
              <a:t>GitFlow</a:t>
            </a:r>
            <a:r>
              <a:rPr lang="pt-BR" sz="1600" dirty="0"/>
              <a:t>:</a:t>
            </a:r>
          </a:p>
          <a:p>
            <a:pPr marL="216000" indent="-216000"/>
            <a:r>
              <a:rPr lang="pt-BR" sz="1500" dirty="0"/>
              <a:t>O </a:t>
            </a:r>
            <a:r>
              <a:rPr lang="pt-BR" sz="1500" dirty="0" err="1"/>
              <a:t>Gitflow</a:t>
            </a:r>
            <a:r>
              <a:rPr lang="pt-BR" sz="1500" dirty="0"/>
              <a:t> que é um framework criado para trabalhar em conjunto com o sistema de controle de versão </a:t>
            </a:r>
            <a:r>
              <a:rPr lang="pt-BR" sz="1500" dirty="0" err="1"/>
              <a:t>Git</a:t>
            </a:r>
            <a:r>
              <a:rPr lang="pt-BR" sz="1500" dirty="0"/>
              <a:t> e pode nos ajudar a melhorar a organização de duas áreas: a gerencia de configuração e a gerencia de projetos. Para que tudo isso funcione, é necessário adequar os processos de gerência de configuração, entrega contínua e gerência de projetos do fluxo de desenvolvimento para acomodar a nova ferramenta.</a:t>
            </a:r>
            <a:endParaRPr lang="pt-BR" sz="1600" dirty="0"/>
          </a:p>
        </p:txBody>
      </p:sp>
      <p:pic>
        <p:nvPicPr>
          <p:cNvPr id="6" name="Espaço Reservado para Conteúdo 5">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tretch>
            <a:fillRect/>
          </a:stretch>
        </p:blipFill>
        <p:spPr>
          <a:xfrm>
            <a:off x="4484971" y="1815971"/>
            <a:ext cx="7534275" cy="3226058"/>
          </a:xfrm>
          <a:prstGeom prst="rect">
            <a:avLst/>
          </a:prstGeom>
        </p:spPr>
      </p:pic>
      <p:sp>
        <p:nvSpPr>
          <p:cNvPr id="5" name="Espaço Reservado para o Número do Slide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rtl="0">
              <a:spcAft>
                <a:spcPts val="600"/>
              </a:spcAft>
            </a:pPr>
            <a:fld id="{3A98EE3D-8CD1-4C3F-BD1C-C98C9596463C}" type="slidenum">
              <a:rPr lang="pt-BR" smtClean="0">
                <a:solidFill>
                  <a:srgbClr val="FFFFFF"/>
                </a:solidFill>
              </a:rPr>
              <a:pPr defTabSz="457200" rtl="0">
                <a:spcAft>
                  <a:spcPts val="600"/>
                </a:spcAft>
              </a:pPr>
              <a:t>5</a:t>
            </a:fld>
            <a:endParaRPr lang="pt-BR" dirty="0">
              <a:solidFill>
                <a:srgbClr val="FFFFFF"/>
              </a:solidFill>
            </a:endParaRPr>
          </a:p>
        </p:txBody>
      </p:sp>
    </p:spTree>
    <p:extLst>
      <p:ext uri="{BB962C8B-B14F-4D97-AF65-F5344CB8AC3E}">
        <p14:creationId xmlns:p14="http://schemas.microsoft.com/office/powerpoint/2010/main" val="119227944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tângulo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tângulo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tângulo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tângulo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606783"/>
          </a:xfrm>
        </p:spPr>
        <p:txBody>
          <a:bodyPr vert="horz" lIns="91440" tIns="45720" rIns="91440" bIns="45720" rtlCol="0" anchor="b">
            <a:normAutofit/>
          </a:bodyPr>
          <a:lstStyle/>
          <a:p>
            <a:pPr rtl="0"/>
            <a:r>
              <a:rPr lang="pt-BR" dirty="0">
                <a:solidFill>
                  <a:schemeClr val="accent1">
                    <a:lumMod val="75000"/>
                  </a:schemeClr>
                </a:solidFill>
              </a:rPr>
              <a:t>TERCEIRA Lição</a:t>
            </a:r>
          </a:p>
        </p:txBody>
      </p:sp>
      <p:sp>
        <p:nvSpPr>
          <p:cNvPr id="67" name="Retângulo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528643"/>
            <a:ext cx="3568661" cy="4895271"/>
          </a:xfrm>
        </p:spPr>
        <p:txBody>
          <a:bodyPr vert="horz" lIns="91440" tIns="45720" rIns="91440" bIns="45720" rtlCol="0" anchor="ctr">
            <a:normAutofit fontScale="92500" lnSpcReduction="10000"/>
          </a:bodyPr>
          <a:lstStyle/>
          <a:p>
            <a:pPr fontAlgn="base"/>
            <a:r>
              <a:rPr lang="pt-BR" sz="1200" b="1" dirty="0" err="1"/>
              <a:t>Historic</a:t>
            </a:r>
            <a:r>
              <a:rPr lang="pt-BR" sz="1200" b="1" dirty="0"/>
              <a:t> </a:t>
            </a:r>
            <a:r>
              <a:rPr lang="pt-BR" sz="1200" b="1" dirty="0" err="1"/>
              <a:t>Branches</a:t>
            </a:r>
            <a:r>
              <a:rPr lang="pt-BR" sz="1200" dirty="0"/>
              <a:t>:​ Ao invés de trabalhar apenas com o </a:t>
            </a:r>
            <a:r>
              <a:rPr lang="pt-BR" sz="1200" dirty="0" err="1"/>
              <a:t>branch</a:t>
            </a:r>
            <a:r>
              <a:rPr lang="pt-BR" sz="1200" dirty="0"/>
              <a:t> </a:t>
            </a:r>
            <a:r>
              <a:rPr lang="pt-BR" sz="1200" dirty="0" err="1"/>
              <a:t>master</a:t>
            </a:r>
            <a:r>
              <a:rPr lang="pt-BR" sz="1200" dirty="0"/>
              <a:t>, esse workflow utiliza dois </a:t>
            </a:r>
            <a:r>
              <a:rPr lang="pt-BR" sz="1200" dirty="0" err="1"/>
              <a:t>branches</a:t>
            </a:r>
            <a:r>
              <a:rPr lang="pt-BR" sz="1200" dirty="0"/>
              <a:t> principais para guardar histórico do projeto. O </a:t>
            </a:r>
            <a:r>
              <a:rPr lang="pt-BR" sz="1200" dirty="0" err="1"/>
              <a:t>branch</a:t>
            </a:r>
            <a:r>
              <a:rPr lang="pt-BR" sz="1200" dirty="0"/>
              <a:t> </a:t>
            </a:r>
            <a:r>
              <a:rPr lang="pt-BR" sz="1200" dirty="0" err="1"/>
              <a:t>master</a:t>
            </a:r>
            <a:r>
              <a:rPr lang="pt-BR" sz="1200" dirty="0"/>
              <a:t> guarda o histórico oficial das entregas, já o </a:t>
            </a:r>
            <a:r>
              <a:rPr lang="pt-BR" sz="1200" dirty="0" err="1"/>
              <a:t>branch</a:t>
            </a:r>
            <a:r>
              <a:rPr lang="pt-BR" sz="1200" dirty="0"/>
              <a:t> </a:t>
            </a:r>
            <a:r>
              <a:rPr lang="pt-BR" sz="1200" dirty="0" err="1"/>
              <a:t>develop</a:t>
            </a:r>
            <a:r>
              <a:rPr lang="pt-BR" sz="1200" dirty="0"/>
              <a:t> serve como integração entre todos os </a:t>
            </a:r>
            <a:r>
              <a:rPr lang="pt-BR" sz="1200" dirty="0" err="1"/>
              <a:t>branches</a:t>
            </a:r>
            <a:r>
              <a:rPr lang="pt-BR" sz="1200" dirty="0"/>
              <a:t> de funcionalidades (</a:t>
            </a:r>
            <a:r>
              <a:rPr lang="pt-BR" sz="1200" dirty="0" err="1"/>
              <a:t>feature</a:t>
            </a:r>
            <a:r>
              <a:rPr lang="pt-BR" sz="1200" dirty="0"/>
              <a:t> </a:t>
            </a:r>
            <a:r>
              <a:rPr lang="pt-BR" sz="1200" dirty="0" err="1"/>
              <a:t>branches</a:t>
            </a:r>
            <a:r>
              <a:rPr lang="pt-BR" sz="1200" dirty="0"/>
              <a:t>).</a:t>
            </a:r>
          </a:p>
          <a:p>
            <a:pPr fontAlgn="base"/>
            <a:r>
              <a:rPr lang="pt-BR" sz="1200" b="1" dirty="0" err="1"/>
              <a:t>Feature</a:t>
            </a:r>
            <a:r>
              <a:rPr lang="pt-BR" sz="1200" b="1" dirty="0"/>
              <a:t> </a:t>
            </a:r>
            <a:r>
              <a:rPr lang="pt-BR" sz="1200" b="1" dirty="0" err="1"/>
              <a:t>Branches</a:t>
            </a:r>
            <a:r>
              <a:rPr lang="pt-BR" sz="1200" dirty="0"/>
              <a:t>:​ Cada funcionalidade deve ter seu próprio </a:t>
            </a:r>
            <a:r>
              <a:rPr lang="pt-BR" sz="1200" dirty="0" err="1"/>
              <a:t>branch</a:t>
            </a:r>
            <a:r>
              <a:rPr lang="pt-BR" sz="1200" dirty="0"/>
              <a:t>, e ele deve ser criado a partir do </a:t>
            </a:r>
            <a:r>
              <a:rPr lang="pt-BR" sz="1200" dirty="0" err="1"/>
              <a:t>branch</a:t>
            </a:r>
            <a:r>
              <a:rPr lang="pt-BR" sz="1200" dirty="0"/>
              <a:t> </a:t>
            </a:r>
            <a:r>
              <a:rPr lang="pt-BR" sz="1200" dirty="0" err="1"/>
              <a:t>develop</a:t>
            </a:r>
            <a:r>
              <a:rPr lang="pt-BR" sz="1200" dirty="0"/>
              <a:t>. Quando uma funcionalidade for concluída, ela é mesclada (</a:t>
            </a:r>
            <a:r>
              <a:rPr lang="pt-BR" sz="1200" dirty="0" err="1"/>
              <a:t>merged</a:t>
            </a:r>
            <a:r>
              <a:rPr lang="pt-BR" sz="1200" dirty="0"/>
              <a:t>) novamente com o seu </a:t>
            </a:r>
            <a:r>
              <a:rPr lang="pt-BR" sz="1200" dirty="0" err="1"/>
              <a:t>branch</a:t>
            </a:r>
            <a:r>
              <a:rPr lang="pt-BR" sz="1200" dirty="0"/>
              <a:t> pai. As </a:t>
            </a:r>
            <a:r>
              <a:rPr lang="pt-BR" sz="1200" dirty="0" err="1"/>
              <a:t>features</a:t>
            </a:r>
            <a:r>
              <a:rPr lang="pt-BR" sz="1200" dirty="0"/>
              <a:t> nunca devem interagir diretamente com o </a:t>
            </a:r>
            <a:r>
              <a:rPr lang="pt-BR" sz="1200" dirty="0" err="1"/>
              <a:t>master</a:t>
            </a:r>
            <a:r>
              <a:rPr lang="pt-BR" sz="1200" dirty="0"/>
              <a:t>.</a:t>
            </a:r>
          </a:p>
          <a:p>
            <a:pPr fontAlgn="base"/>
            <a:r>
              <a:rPr lang="pt-BR" sz="1200" b="1" dirty="0"/>
              <a:t>Release </a:t>
            </a:r>
            <a:r>
              <a:rPr lang="pt-BR" sz="1200" b="1" dirty="0" err="1"/>
              <a:t>Branches</a:t>
            </a:r>
            <a:r>
              <a:rPr lang="pt-BR" sz="1200" dirty="0"/>
              <a:t>:​ Quando o </a:t>
            </a:r>
            <a:r>
              <a:rPr lang="pt-BR" sz="1200" dirty="0" err="1"/>
              <a:t>branch</a:t>
            </a:r>
            <a:r>
              <a:rPr lang="pt-BR" sz="1200" dirty="0"/>
              <a:t> </a:t>
            </a:r>
            <a:r>
              <a:rPr lang="pt-BR" sz="1200" dirty="0" err="1"/>
              <a:t>develop</a:t>
            </a:r>
            <a:r>
              <a:rPr lang="pt-BR" sz="1200" dirty="0"/>
              <a:t> estiver com funcionalidades suficientes para uma entrega, nós criamos um </a:t>
            </a:r>
            <a:r>
              <a:rPr lang="pt-BR" sz="1200" dirty="0" err="1"/>
              <a:t>branch</a:t>
            </a:r>
            <a:r>
              <a:rPr lang="pt-BR" sz="1200" dirty="0"/>
              <a:t> de entrega (release </a:t>
            </a:r>
            <a:r>
              <a:rPr lang="pt-BR" sz="1200" dirty="0" err="1"/>
              <a:t>branch</a:t>
            </a:r>
            <a:r>
              <a:rPr lang="pt-BR" sz="1200" dirty="0"/>
              <a:t>). Com isso, nós damos início ao próximo ciclo de entrega, ou seja, nenhuma nova funcionalidade pode ser incluída a partir desse momento. Quando estivermos prontos para realizar a entrega, o release é mesclada com os </a:t>
            </a:r>
            <a:r>
              <a:rPr lang="pt-BR" sz="1200" dirty="0" err="1"/>
              <a:t>branches</a:t>
            </a:r>
            <a:r>
              <a:rPr lang="pt-BR" sz="1200" dirty="0"/>
              <a:t> </a:t>
            </a:r>
            <a:r>
              <a:rPr lang="pt-BR" sz="1200" dirty="0" err="1"/>
              <a:t>master</a:t>
            </a:r>
            <a:r>
              <a:rPr lang="pt-BR" sz="1200" dirty="0"/>
              <a:t> e </a:t>
            </a:r>
            <a:r>
              <a:rPr lang="pt-BR" sz="1200" dirty="0" err="1"/>
              <a:t>develop</a:t>
            </a:r>
            <a:r>
              <a:rPr lang="pt-BR" sz="1200" dirty="0"/>
              <a:t>.</a:t>
            </a:r>
          </a:p>
          <a:p>
            <a:pPr fontAlgn="base"/>
            <a:r>
              <a:rPr lang="pt-BR" sz="1200" b="1" dirty="0" err="1"/>
              <a:t>Maintenance</a:t>
            </a:r>
            <a:r>
              <a:rPr lang="pt-BR" sz="1200" b="1" dirty="0"/>
              <a:t> </a:t>
            </a:r>
            <a:r>
              <a:rPr lang="pt-BR" sz="1200" b="1" dirty="0" err="1"/>
              <a:t>Branches</a:t>
            </a:r>
            <a:r>
              <a:rPr lang="pt-BR" sz="1200" dirty="0"/>
              <a:t>:​ Também conhecidos como </a:t>
            </a:r>
            <a:r>
              <a:rPr lang="pt-BR" sz="1200" dirty="0" err="1"/>
              <a:t>hotfix</a:t>
            </a:r>
            <a:r>
              <a:rPr lang="pt-BR" sz="1200" dirty="0"/>
              <a:t>. Eles são usados para corrigir rapidamente algum problema em produção. Este é o único </a:t>
            </a:r>
            <a:r>
              <a:rPr lang="pt-BR" sz="1200" dirty="0" err="1"/>
              <a:t>branch</a:t>
            </a:r>
            <a:r>
              <a:rPr lang="pt-BR" sz="1200" dirty="0"/>
              <a:t> que deve ser criado a partir do </a:t>
            </a:r>
            <a:r>
              <a:rPr lang="pt-BR" sz="1200" dirty="0" err="1"/>
              <a:t>master</a:t>
            </a:r>
            <a:r>
              <a:rPr lang="pt-BR" sz="1200" dirty="0"/>
              <a:t>. Assim que a correção for finalizada, o </a:t>
            </a:r>
            <a:r>
              <a:rPr lang="pt-BR" sz="1200" dirty="0" err="1"/>
              <a:t>branch</a:t>
            </a:r>
            <a:r>
              <a:rPr lang="pt-BR" sz="1200" dirty="0"/>
              <a:t> é fechado e mesclado com o </a:t>
            </a:r>
            <a:r>
              <a:rPr lang="pt-BR" sz="1200" dirty="0" err="1"/>
              <a:t>master</a:t>
            </a:r>
            <a:r>
              <a:rPr lang="pt-BR" sz="1200" dirty="0"/>
              <a:t> e </a:t>
            </a:r>
            <a:r>
              <a:rPr lang="pt-BR" sz="1200" dirty="0" err="1"/>
              <a:t>develop</a:t>
            </a:r>
            <a:r>
              <a:rPr lang="pt-BR" sz="1200" dirty="0"/>
              <a:t>, mantendo assim as linhas completamente atualizadas.</a:t>
            </a:r>
          </a:p>
        </p:txBody>
      </p:sp>
      <p:pic>
        <p:nvPicPr>
          <p:cNvPr id="6" name="Espaço Reservado para Conteúdo 5">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tretch>
            <a:fillRect/>
          </a:stretch>
        </p:blipFill>
        <p:spPr>
          <a:xfrm>
            <a:off x="4595969" y="1142170"/>
            <a:ext cx="6486742" cy="4573660"/>
          </a:xfrm>
          <a:prstGeom prst="rect">
            <a:avLst/>
          </a:prstGeom>
        </p:spPr>
      </p:pic>
      <p:sp>
        <p:nvSpPr>
          <p:cNvPr id="5" name="Espaço Reservado para o Número do Slide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rtl="0">
              <a:spcAft>
                <a:spcPts val="600"/>
              </a:spcAft>
            </a:pPr>
            <a:fld id="{3A98EE3D-8CD1-4C3F-BD1C-C98C9596463C}" type="slidenum">
              <a:rPr lang="pt-BR" smtClean="0">
                <a:solidFill>
                  <a:srgbClr val="FFFFFF"/>
                </a:solidFill>
              </a:rPr>
              <a:pPr defTabSz="457200" rtl="0">
                <a:spcAft>
                  <a:spcPts val="600"/>
                </a:spcAft>
              </a:pPr>
              <a:t>6</a:t>
            </a:fld>
            <a:endParaRPr lang="pt-BR" dirty="0">
              <a:solidFill>
                <a:srgbClr val="FFFFFF"/>
              </a:solidFill>
            </a:endParaRPr>
          </a:p>
        </p:txBody>
      </p:sp>
    </p:spTree>
    <p:extLst>
      <p:ext uri="{BB962C8B-B14F-4D97-AF65-F5344CB8AC3E}">
        <p14:creationId xmlns:p14="http://schemas.microsoft.com/office/powerpoint/2010/main" val="17792404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tângulo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tângulo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tângulo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tângulo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606783"/>
          </a:xfrm>
        </p:spPr>
        <p:txBody>
          <a:bodyPr vert="horz" lIns="91440" tIns="45720" rIns="91440" bIns="45720" rtlCol="0" anchor="b">
            <a:normAutofit/>
          </a:bodyPr>
          <a:lstStyle/>
          <a:p>
            <a:pPr rtl="0"/>
            <a:r>
              <a:rPr lang="pt-BR" dirty="0">
                <a:solidFill>
                  <a:schemeClr val="accent1">
                    <a:lumMod val="75000"/>
                  </a:schemeClr>
                </a:solidFill>
              </a:rPr>
              <a:t>QUARTA LIÇÃO</a:t>
            </a:r>
          </a:p>
        </p:txBody>
      </p:sp>
      <p:sp>
        <p:nvSpPr>
          <p:cNvPr id="67" name="Retângulo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6A7BD30D-629F-49D4-AE04-2D99B365E4B8}"/>
              </a:ext>
            </a:extLst>
          </p:cNvPr>
          <p:cNvSpPr>
            <a:spLocks noGrp="1"/>
          </p:cNvSpPr>
          <p:nvPr>
            <p:ph sz="half" idx="4294967295"/>
          </p:nvPr>
        </p:nvSpPr>
        <p:spPr>
          <a:xfrm>
            <a:off x="185060" y="1308939"/>
            <a:ext cx="6096988" cy="5297537"/>
          </a:xfrm>
        </p:spPr>
        <p:txBody>
          <a:bodyPr vert="horz" lIns="91440" tIns="45720" rIns="91440" bIns="45720" rtlCol="0" anchor="ctr">
            <a:normAutofit fontScale="25000" lnSpcReduction="20000"/>
          </a:bodyPr>
          <a:lstStyle/>
          <a:p>
            <a:pPr marL="216000" indent="-216000"/>
            <a:r>
              <a:rPr lang="pt-BR" sz="4400" dirty="0">
                <a:solidFill>
                  <a:srgbClr val="0070C0"/>
                </a:solidFill>
              </a:rPr>
              <a:t>1) </a:t>
            </a:r>
            <a:r>
              <a:rPr lang="pt-BR" sz="4400" dirty="0" err="1">
                <a:solidFill>
                  <a:srgbClr val="0070C0"/>
                </a:solidFill>
              </a:rPr>
              <a:t>git</a:t>
            </a:r>
            <a:r>
              <a:rPr lang="pt-BR" sz="4400" dirty="0">
                <a:solidFill>
                  <a:srgbClr val="0070C0"/>
                </a:solidFill>
              </a:rPr>
              <a:t> </a:t>
            </a:r>
            <a:r>
              <a:rPr lang="pt-BR" sz="4400" dirty="0" err="1">
                <a:solidFill>
                  <a:srgbClr val="0070C0"/>
                </a:solidFill>
              </a:rPr>
              <a:t>flow</a:t>
            </a:r>
            <a:r>
              <a:rPr lang="pt-BR" sz="4400" dirty="0">
                <a:solidFill>
                  <a:srgbClr val="0070C0"/>
                </a:solidFill>
              </a:rPr>
              <a:t> </a:t>
            </a:r>
            <a:r>
              <a:rPr lang="pt-BR" sz="4400" dirty="0" err="1">
                <a:solidFill>
                  <a:srgbClr val="0070C0"/>
                </a:solidFill>
              </a:rPr>
              <a:t>init</a:t>
            </a:r>
            <a:r>
              <a:rPr lang="pt-BR" sz="4400" dirty="0">
                <a:solidFill>
                  <a:srgbClr val="0070C0"/>
                </a:solidFill>
              </a:rPr>
              <a:t> -&gt; Sinalizando que esta pasta será um </a:t>
            </a:r>
            <a:r>
              <a:rPr lang="pt-BR" sz="4400" dirty="0" err="1">
                <a:solidFill>
                  <a:srgbClr val="0070C0"/>
                </a:solidFill>
              </a:rPr>
              <a:t>gitflow</a:t>
            </a:r>
            <a:endParaRPr lang="pt-BR" sz="4400" dirty="0">
              <a:solidFill>
                <a:srgbClr val="0070C0"/>
              </a:solidFill>
            </a:endParaRPr>
          </a:p>
          <a:p>
            <a:pPr marL="216000" indent="-216000"/>
            <a:r>
              <a:rPr lang="pt-BR" sz="4400" dirty="0">
                <a:solidFill>
                  <a:srgbClr val="0070C0"/>
                </a:solidFill>
              </a:rPr>
              <a:t>(Aqui já vou ter a Master e </a:t>
            </a:r>
            <a:r>
              <a:rPr lang="pt-BR" sz="4400" dirty="0" err="1">
                <a:solidFill>
                  <a:srgbClr val="0070C0"/>
                </a:solidFill>
              </a:rPr>
              <a:t>Develop</a:t>
            </a:r>
            <a:r>
              <a:rPr lang="pt-BR" sz="4400" dirty="0">
                <a:solidFill>
                  <a:srgbClr val="0070C0"/>
                </a:solidFill>
              </a:rPr>
              <a:t> que se manterão ao longo do projeto)</a:t>
            </a:r>
          </a:p>
          <a:p>
            <a:pPr marL="216000" indent="-216000"/>
            <a:r>
              <a:rPr lang="pt-BR" sz="4400" dirty="0">
                <a:solidFill>
                  <a:srgbClr val="0070C0"/>
                </a:solidFill>
              </a:rPr>
              <a:t>2) </a:t>
            </a:r>
            <a:r>
              <a:rPr lang="pt-BR" sz="4400" dirty="0" err="1">
                <a:solidFill>
                  <a:srgbClr val="0070C0"/>
                </a:solidFill>
              </a:rPr>
              <a:t>Feature</a:t>
            </a:r>
            <a:r>
              <a:rPr lang="pt-BR" sz="4400" dirty="0">
                <a:solidFill>
                  <a:srgbClr val="0070C0"/>
                </a:solidFill>
              </a:rPr>
              <a:t> -&gt; são as que serão excluídas quando acabar o trabalho, pelo </a:t>
            </a:r>
            <a:r>
              <a:rPr lang="pt-BR" sz="4400" dirty="0" err="1">
                <a:solidFill>
                  <a:srgbClr val="0070C0"/>
                </a:solidFill>
              </a:rPr>
              <a:t>gitflow</a:t>
            </a:r>
            <a:endParaRPr lang="pt-BR" sz="4400" dirty="0">
              <a:solidFill>
                <a:srgbClr val="0070C0"/>
              </a:solidFill>
            </a:endParaRPr>
          </a:p>
          <a:p>
            <a:pPr marL="216000" indent="-216000"/>
            <a:r>
              <a:rPr lang="pt-BR" sz="4400" dirty="0">
                <a:solidFill>
                  <a:srgbClr val="0070C0"/>
                </a:solidFill>
              </a:rPr>
              <a:t>3) as demais vamos manter o que ele sugere</a:t>
            </a:r>
          </a:p>
          <a:p>
            <a:pPr marL="216000" indent="-216000"/>
            <a:r>
              <a:rPr lang="pt-BR" sz="4400" dirty="0">
                <a:solidFill>
                  <a:srgbClr val="0070C0"/>
                </a:solidFill>
              </a:rPr>
              <a:t>4) </a:t>
            </a:r>
            <a:r>
              <a:rPr lang="pt-BR" sz="4400" dirty="0" err="1">
                <a:solidFill>
                  <a:srgbClr val="0070C0"/>
                </a:solidFill>
              </a:rPr>
              <a:t>version</a:t>
            </a:r>
            <a:r>
              <a:rPr lang="pt-BR" sz="4400" dirty="0">
                <a:solidFill>
                  <a:srgbClr val="0070C0"/>
                </a:solidFill>
              </a:rPr>
              <a:t> </a:t>
            </a:r>
            <a:r>
              <a:rPr lang="pt-BR" sz="4400" dirty="0" err="1">
                <a:solidFill>
                  <a:srgbClr val="0070C0"/>
                </a:solidFill>
              </a:rPr>
              <a:t>tag</a:t>
            </a:r>
            <a:r>
              <a:rPr lang="pt-BR" sz="4400" dirty="0">
                <a:solidFill>
                  <a:srgbClr val="0070C0"/>
                </a:solidFill>
              </a:rPr>
              <a:t> </a:t>
            </a:r>
            <a:r>
              <a:rPr lang="pt-BR" sz="4400" dirty="0" err="1">
                <a:solidFill>
                  <a:srgbClr val="0070C0"/>
                </a:solidFill>
              </a:rPr>
              <a:t>prefix</a:t>
            </a:r>
            <a:r>
              <a:rPr lang="pt-BR" sz="4400" dirty="0">
                <a:solidFill>
                  <a:srgbClr val="0070C0"/>
                </a:solidFill>
              </a:rPr>
              <a:t> (por exemplo v1, v2) -&gt; nenhum (DONE!)</a:t>
            </a:r>
          </a:p>
          <a:p>
            <a:pPr marL="216000" indent="-216000"/>
            <a:r>
              <a:rPr lang="pt-BR" sz="4400" dirty="0">
                <a:solidFill>
                  <a:srgbClr val="0070C0"/>
                </a:solidFill>
              </a:rPr>
              <a:t>5) </a:t>
            </a:r>
            <a:r>
              <a:rPr lang="pt-BR" sz="4400" dirty="0" err="1">
                <a:solidFill>
                  <a:srgbClr val="0070C0"/>
                </a:solidFill>
              </a:rPr>
              <a:t>git</a:t>
            </a:r>
            <a:r>
              <a:rPr lang="pt-BR" sz="4400" dirty="0">
                <a:solidFill>
                  <a:srgbClr val="0070C0"/>
                </a:solidFill>
              </a:rPr>
              <a:t> </a:t>
            </a:r>
            <a:r>
              <a:rPr lang="pt-BR" sz="4400" dirty="0" err="1">
                <a:solidFill>
                  <a:srgbClr val="0070C0"/>
                </a:solidFill>
              </a:rPr>
              <a:t>branch</a:t>
            </a:r>
            <a:r>
              <a:rPr lang="pt-BR" sz="4400" dirty="0">
                <a:solidFill>
                  <a:srgbClr val="0070C0"/>
                </a:solidFill>
              </a:rPr>
              <a:t> -&gt; </a:t>
            </a:r>
            <a:r>
              <a:rPr lang="pt-BR" sz="4400" dirty="0" err="1">
                <a:solidFill>
                  <a:srgbClr val="0070C0"/>
                </a:solidFill>
              </a:rPr>
              <a:t>ja</a:t>
            </a:r>
            <a:r>
              <a:rPr lang="pt-BR" sz="4400" dirty="0">
                <a:solidFill>
                  <a:srgbClr val="0070C0"/>
                </a:solidFill>
              </a:rPr>
              <a:t> me traz as duas do 1, as outras serão criadas e excluídas ao uso</a:t>
            </a:r>
          </a:p>
          <a:p>
            <a:pPr marL="216000" indent="-216000"/>
            <a:r>
              <a:rPr lang="pt-BR" sz="4400" dirty="0">
                <a:solidFill>
                  <a:srgbClr val="0070C0"/>
                </a:solidFill>
              </a:rPr>
              <a:t>6) inicio dos trabalhos do Backlog, não vamos trabalhar na DEV, vamos criar uma </a:t>
            </a:r>
            <a:r>
              <a:rPr lang="pt-BR" sz="4400" dirty="0" err="1">
                <a:solidFill>
                  <a:srgbClr val="0070C0"/>
                </a:solidFill>
              </a:rPr>
              <a:t>branch</a:t>
            </a:r>
            <a:endParaRPr lang="pt-BR" sz="4400" dirty="0">
              <a:solidFill>
                <a:srgbClr val="0070C0"/>
              </a:solidFill>
            </a:endParaRPr>
          </a:p>
          <a:p>
            <a:pPr marL="216000" indent="-216000"/>
            <a:r>
              <a:rPr lang="pt-BR" sz="4400" dirty="0">
                <a:solidFill>
                  <a:srgbClr val="0070C0"/>
                </a:solidFill>
              </a:rPr>
              <a:t>7) </a:t>
            </a:r>
            <a:r>
              <a:rPr lang="pt-BR" sz="4400" dirty="0" err="1">
                <a:solidFill>
                  <a:srgbClr val="0070C0"/>
                </a:solidFill>
              </a:rPr>
              <a:t>git</a:t>
            </a:r>
            <a:r>
              <a:rPr lang="pt-BR" sz="4400" dirty="0">
                <a:solidFill>
                  <a:srgbClr val="0070C0"/>
                </a:solidFill>
              </a:rPr>
              <a:t> </a:t>
            </a:r>
            <a:r>
              <a:rPr lang="pt-BR" sz="4400" dirty="0" err="1">
                <a:solidFill>
                  <a:srgbClr val="0070C0"/>
                </a:solidFill>
              </a:rPr>
              <a:t>flow</a:t>
            </a:r>
            <a:r>
              <a:rPr lang="pt-BR" sz="4400" dirty="0">
                <a:solidFill>
                  <a:srgbClr val="0070C0"/>
                </a:solidFill>
              </a:rPr>
              <a:t> </a:t>
            </a:r>
            <a:r>
              <a:rPr lang="pt-BR" sz="4400" dirty="0" err="1">
                <a:solidFill>
                  <a:srgbClr val="0070C0"/>
                </a:solidFill>
              </a:rPr>
              <a:t>feature</a:t>
            </a:r>
            <a:r>
              <a:rPr lang="pt-BR" sz="4400" dirty="0">
                <a:solidFill>
                  <a:srgbClr val="0070C0"/>
                </a:solidFill>
              </a:rPr>
              <a:t> start tarefa1 (</a:t>
            </a:r>
            <a:r>
              <a:rPr lang="pt-BR" sz="4400" dirty="0" err="1">
                <a:solidFill>
                  <a:srgbClr val="0070C0"/>
                </a:solidFill>
              </a:rPr>
              <a:t>qdo</a:t>
            </a:r>
            <a:r>
              <a:rPr lang="pt-BR" sz="4400" dirty="0">
                <a:solidFill>
                  <a:srgbClr val="0070C0"/>
                </a:solidFill>
              </a:rPr>
              <a:t> acabar </a:t>
            </a:r>
            <a:r>
              <a:rPr lang="pt-BR" sz="4400" dirty="0" err="1">
                <a:solidFill>
                  <a:srgbClr val="0070C0"/>
                </a:solidFill>
              </a:rPr>
              <a:t>git</a:t>
            </a:r>
            <a:r>
              <a:rPr lang="pt-BR" sz="4400" dirty="0">
                <a:solidFill>
                  <a:srgbClr val="0070C0"/>
                </a:solidFill>
              </a:rPr>
              <a:t> </a:t>
            </a:r>
            <a:r>
              <a:rPr lang="pt-BR" sz="4400" dirty="0" err="1">
                <a:solidFill>
                  <a:srgbClr val="0070C0"/>
                </a:solidFill>
              </a:rPr>
              <a:t>flow</a:t>
            </a:r>
            <a:r>
              <a:rPr lang="pt-BR" sz="4400" dirty="0">
                <a:solidFill>
                  <a:srgbClr val="0070C0"/>
                </a:solidFill>
              </a:rPr>
              <a:t> </a:t>
            </a:r>
            <a:r>
              <a:rPr lang="pt-BR" sz="4400" dirty="0" err="1">
                <a:solidFill>
                  <a:srgbClr val="0070C0"/>
                </a:solidFill>
              </a:rPr>
              <a:t>feature</a:t>
            </a:r>
            <a:r>
              <a:rPr lang="pt-BR" sz="4400" dirty="0">
                <a:solidFill>
                  <a:srgbClr val="0070C0"/>
                </a:solidFill>
              </a:rPr>
              <a:t> </a:t>
            </a:r>
            <a:r>
              <a:rPr lang="pt-BR" sz="4400" dirty="0" err="1">
                <a:solidFill>
                  <a:srgbClr val="0070C0"/>
                </a:solidFill>
              </a:rPr>
              <a:t>finish</a:t>
            </a:r>
            <a:r>
              <a:rPr lang="pt-BR" sz="4400" dirty="0">
                <a:solidFill>
                  <a:srgbClr val="0070C0"/>
                </a:solidFill>
              </a:rPr>
              <a:t> tarefa1)</a:t>
            </a:r>
          </a:p>
          <a:p>
            <a:pPr marL="216000" indent="-216000"/>
            <a:r>
              <a:rPr lang="pt-BR" sz="4400" dirty="0">
                <a:solidFill>
                  <a:srgbClr val="0070C0"/>
                </a:solidFill>
              </a:rPr>
              <a:t>8) inicia o trabalho na tarefa1, </a:t>
            </a:r>
            <a:r>
              <a:rPr lang="pt-BR" sz="4400" dirty="0" err="1">
                <a:solidFill>
                  <a:srgbClr val="0070C0"/>
                </a:solidFill>
              </a:rPr>
              <a:t>touch</a:t>
            </a:r>
            <a:r>
              <a:rPr lang="pt-BR" sz="4400" dirty="0">
                <a:solidFill>
                  <a:srgbClr val="0070C0"/>
                </a:solidFill>
              </a:rPr>
              <a:t> tarefa1.txt, </a:t>
            </a:r>
            <a:r>
              <a:rPr lang="pt-BR" sz="4400" dirty="0" err="1">
                <a:solidFill>
                  <a:srgbClr val="0070C0"/>
                </a:solidFill>
              </a:rPr>
              <a:t>git</a:t>
            </a:r>
            <a:r>
              <a:rPr lang="pt-BR" sz="4400" dirty="0">
                <a:solidFill>
                  <a:srgbClr val="0070C0"/>
                </a:solidFill>
              </a:rPr>
              <a:t> </a:t>
            </a:r>
            <a:r>
              <a:rPr lang="pt-BR" sz="4400" dirty="0" err="1">
                <a:solidFill>
                  <a:srgbClr val="0070C0"/>
                </a:solidFill>
              </a:rPr>
              <a:t>add</a:t>
            </a:r>
            <a:r>
              <a:rPr lang="pt-BR" sz="4400" dirty="0">
                <a:solidFill>
                  <a:srgbClr val="0070C0"/>
                </a:solidFill>
              </a:rPr>
              <a:t> .,</a:t>
            </a:r>
            <a:r>
              <a:rPr lang="pt-BR" sz="4400" dirty="0" err="1">
                <a:solidFill>
                  <a:srgbClr val="0070C0"/>
                </a:solidFill>
              </a:rPr>
              <a:t>git</a:t>
            </a:r>
            <a:r>
              <a:rPr lang="pt-BR" sz="4400" dirty="0">
                <a:solidFill>
                  <a:srgbClr val="0070C0"/>
                </a:solidFill>
              </a:rPr>
              <a:t> </a:t>
            </a:r>
            <a:r>
              <a:rPr lang="pt-BR" sz="4400" dirty="0" err="1">
                <a:solidFill>
                  <a:srgbClr val="0070C0"/>
                </a:solidFill>
              </a:rPr>
              <a:t>commit</a:t>
            </a:r>
            <a:r>
              <a:rPr lang="pt-BR" sz="4400" dirty="0">
                <a:solidFill>
                  <a:srgbClr val="0070C0"/>
                </a:solidFill>
              </a:rPr>
              <a:t> -m "Tarefa1"</a:t>
            </a:r>
          </a:p>
          <a:p>
            <a:pPr marL="216000" indent="-216000"/>
            <a:r>
              <a:rPr lang="pt-BR" sz="4400" dirty="0">
                <a:solidFill>
                  <a:srgbClr val="0070C0"/>
                </a:solidFill>
              </a:rPr>
              <a:t>9) </a:t>
            </a:r>
            <a:r>
              <a:rPr lang="pt-BR" sz="4400" dirty="0" err="1">
                <a:solidFill>
                  <a:srgbClr val="0070C0"/>
                </a:solidFill>
              </a:rPr>
              <a:t>git</a:t>
            </a:r>
            <a:r>
              <a:rPr lang="pt-BR" sz="4400" dirty="0">
                <a:solidFill>
                  <a:srgbClr val="0070C0"/>
                </a:solidFill>
              </a:rPr>
              <a:t> </a:t>
            </a:r>
            <a:r>
              <a:rPr lang="pt-BR" sz="4400" dirty="0" err="1">
                <a:solidFill>
                  <a:srgbClr val="0070C0"/>
                </a:solidFill>
              </a:rPr>
              <a:t>branch</a:t>
            </a:r>
            <a:r>
              <a:rPr lang="pt-BR" sz="4400" dirty="0">
                <a:solidFill>
                  <a:srgbClr val="0070C0"/>
                </a:solidFill>
              </a:rPr>
              <a:t> --</a:t>
            </a:r>
            <a:r>
              <a:rPr lang="pt-BR" sz="4400" dirty="0" err="1">
                <a:solidFill>
                  <a:srgbClr val="0070C0"/>
                </a:solidFill>
              </a:rPr>
              <a:t>list</a:t>
            </a:r>
            <a:endParaRPr lang="pt-BR" sz="4400" dirty="0">
              <a:solidFill>
                <a:srgbClr val="0070C0"/>
              </a:solidFill>
            </a:endParaRPr>
          </a:p>
          <a:p>
            <a:pPr marL="216000" indent="-216000"/>
            <a:r>
              <a:rPr lang="pt-BR" sz="4400" dirty="0">
                <a:solidFill>
                  <a:srgbClr val="0070C0"/>
                </a:solidFill>
              </a:rPr>
              <a:t>A) </a:t>
            </a:r>
            <a:r>
              <a:rPr lang="pt-BR" sz="4400" dirty="0" err="1">
                <a:solidFill>
                  <a:srgbClr val="0070C0"/>
                </a:solidFill>
              </a:rPr>
              <a:t>git</a:t>
            </a:r>
            <a:r>
              <a:rPr lang="pt-BR" sz="4400" dirty="0">
                <a:solidFill>
                  <a:srgbClr val="0070C0"/>
                </a:solidFill>
              </a:rPr>
              <a:t> </a:t>
            </a:r>
            <a:r>
              <a:rPr lang="pt-BR" sz="4400" dirty="0" err="1">
                <a:solidFill>
                  <a:srgbClr val="0070C0"/>
                </a:solidFill>
              </a:rPr>
              <a:t>flow</a:t>
            </a:r>
            <a:r>
              <a:rPr lang="pt-BR" sz="4400" dirty="0">
                <a:solidFill>
                  <a:srgbClr val="0070C0"/>
                </a:solidFill>
              </a:rPr>
              <a:t> </a:t>
            </a:r>
            <a:r>
              <a:rPr lang="pt-BR" sz="4400" dirty="0" err="1">
                <a:solidFill>
                  <a:srgbClr val="0070C0"/>
                </a:solidFill>
              </a:rPr>
              <a:t>feature</a:t>
            </a:r>
            <a:r>
              <a:rPr lang="pt-BR" sz="4400" dirty="0">
                <a:solidFill>
                  <a:srgbClr val="0070C0"/>
                </a:solidFill>
              </a:rPr>
              <a:t> </a:t>
            </a:r>
            <a:r>
              <a:rPr lang="pt-BR" sz="4400" dirty="0" err="1">
                <a:solidFill>
                  <a:srgbClr val="0070C0"/>
                </a:solidFill>
              </a:rPr>
              <a:t>finish</a:t>
            </a:r>
            <a:r>
              <a:rPr lang="pt-BR" sz="4400" dirty="0">
                <a:solidFill>
                  <a:srgbClr val="0070C0"/>
                </a:solidFill>
              </a:rPr>
              <a:t> tarefa1 ( veja, se fosse no moldes normal, iriamos para a MAIN e MERGE)</a:t>
            </a:r>
          </a:p>
          <a:p>
            <a:pPr marL="216000" indent="-216000"/>
            <a:r>
              <a:rPr lang="pt-BR" sz="4400" dirty="0">
                <a:solidFill>
                  <a:srgbClr val="0070C0"/>
                </a:solidFill>
              </a:rPr>
              <a:t>(desse jeito, fica difícil quebrar a </a:t>
            </a:r>
            <a:r>
              <a:rPr lang="pt-BR" sz="4400" dirty="0" err="1">
                <a:solidFill>
                  <a:srgbClr val="0070C0"/>
                </a:solidFill>
              </a:rPr>
              <a:t>branch</a:t>
            </a:r>
            <a:r>
              <a:rPr lang="pt-BR" sz="4400" dirty="0">
                <a:solidFill>
                  <a:srgbClr val="0070C0"/>
                </a:solidFill>
              </a:rPr>
              <a:t> </a:t>
            </a:r>
            <a:r>
              <a:rPr lang="pt-BR" sz="4400" dirty="0" err="1">
                <a:solidFill>
                  <a:srgbClr val="0070C0"/>
                </a:solidFill>
              </a:rPr>
              <a:t>master</a:t>
            </a:r>
            <a:r>
              <a:rPr lang="pt-BR" sz="4400" dirty="0">
                <a:solidFill>
                  <a:srgbClr val="0070C0"/>
                </a:solidFill>
              </a:rPr>
              <a:t>)(e </a:t>
            </a:r>
            <a:r>
              <a:rPr lang="pt-BR" sz="4400" dirty="0" err="1">
                <a:solidFill>
                  <a:srgbClr val="0070C0"/>
                </a:solidFill>
              </a:rPr>
              <a:t>ja</a:t>
            </a:r>
            <a:r>
              <a:rPr lang="pt-BR" sz="4400" dirty="0">
                <a:solidFill>
                  <a:srgbClr val="0070C0"/>
                </a:solidFill>
              </a:rPr>
              <a:t> deletou a </a:t>
            </a:r>
            <a:r>
              <a:rPr lang="pt-BR" sz="4400" dirty="0" err="1">
                <a:solidFill>
                  <a:srgbClr val="0070C0"/>
                </a:solidFill>
              </a:rPr>
              <a:t>branch</a:t>
            </a:r>
            <a:r>
              <a:rPr lang="pt-BR" sz="4400" dirty="0">
                <a:solidFill>
                  <a:srgbClr val="0070C0"/>
                </a:solidFill>
              </a:rPr>
              <a:t> tarefa1)</a:t>
            </a:r>
          </a:p>
          <a:p>
            <a:pPr marL="216000" indent="-216000"/>
            <a:r>
              <a:rPr lang="pt-BR" sz="4400" dirty="0">
                <a:solidFill>
                  <a:srgbClr val="0070C0"/>
                </a:solidFill>
              </a:rPr>
              <a:t>B) Vamos criar uma release -&gt; </a:t>
            </a:r>
            <a:r>
              <a:rPr lang="pt-BR" sz="4400" dirty="0" err="1">
                <a:solidFill>
                  <a:srgbClr val="0070C0"/>
                </a:solidFill>
              </a:rPr>
              <a:t>git</a:t>
            </a:r>
            <a:r>
              <a:rPr lang="pt-BR" sz="4400" dirty="0">
                <a:solidFill>
                  <a:srgbClr val="0070C0"/>
                </a:solidFill>
              </a:rPr>
              <a:t> </a:t>
            </a:r>
            <a:r>
              <a:rPr lang="pt-BR" sz="4400" dirty="0" err="1">
                <a:solidFill>
                  <a:srgbClr val="0070C0"/>
                </a:solidFill>
              </a:rPr>
              <a:t>flow</a:t>
            </a:r>
            <a:r>
              <a:rPr lang="pt-BR" sz="4400" dirty="0">
                <a:solidFill>
                  <a:srgbClr val="0070C0"/>
                </a:solidFill>
              </a:rPr>
              <a:t> release start 1.0</a:t>
            </a:r>
          </a:p>
          <a:p>
            <a:pPr marL="216000" indent="-216000"/>
            <a:r>
              <a:rPr lang="pt-BR" sz="4400" dirty="0">
                <a:solidFill>
                  <a:srgbClr val="0070C0"/>
                </a:solidFill>
              </a:rPr>
              <a:t>(as releases representariam o ambiente de HML (homologação))-&gt; aqui start o CI/CD configurado</a:t>
            </a:r>
          </a:p>
          <a:p>
            <a:pPr marL="216000" indent="-216000"/>
            <a:r>
              <a:rPr lang="pt-BR" sz="4400" dirty="0">
                <a:solidFill>
                  <a:srgbClr val="0070C0"/>
                </a:solidFill>
              </a:rPr>
              <a:t>onde os </a:t>
            </a:r>
            <a:r>
              <a:rPr lang="pt-BR" sz="4400" dirty="0" err="1">
                <a:solidFill>
                  <a:srgbClr val="0070C0"/>
                </a:solidFill>
              </a:rPr>
              <a:t>QAs</a:t>
            </a:r>
            <a:r>
              <a:rPr lang="pt-BR" sz="4400" dirty="0">
                <a:solidFill>
                  <a:srgbClr val="0070C0"/>
                </a:solidFill>
              </a:rPr>
              <a:t> podem acessar e testar</a:t>
            </a:r>
          </a:p>
          <a:p>
            <a:pPr marL="216000" indent="-216000"/>
            <a:r>
              <a:rPr lang="pt-BR" sz="4400" dirty="0">
                <a:solidFill>
                  <a:srgbClr val="0070C0"/>
                </a:solidFill>
              </a:rPr>
              <a:t>C) vou fechar a release agora, </a:t>
            </a:r>
            <a:r>
              <a:rPr lang="pt-BR" sz="4400" dirty="0" err="1">
                <a:solidFill>
                  <a:srgbClr val="0070C0"/>
                </a:solidFill>
              </a:rPr>
              <a:t>git</a:t>
            </a:r>
            <a:r>
              <a:rPr lang="pt-BR" sz="4400" dirty="0">
                <a:solidFill>
                  <a:srgbClr val="0070C0"/>
                </a:solidFill>
              </a:rPr>
              <a:t> </a:t>
            </a:r>
            <a:r>
              <a:rPr lang="pt-BR" sz="4400" dirty="0" err="1">
                <a:solidFill>
                  <a:srgbClr val="0070C0"/>
                </a:solidFill>
              </a:rPr>
              <a:t>flow</a:t>
            </a:r>
            <a:r>
              <a:rPr lang="pt-BR" sz="4400" dirty="0">
                <a:solidFill>
                  <a:srgbClr val="0070C0"/>
                </a:solidFill>
              </a:rPr>
              <a:t> release </a:t>
            </a:r>
            <a:r>
              <a:rPr lang="pt-BR" sz="4400" dirty="0" err="1">
                <a:solidFill>
                  <a:srgbClr val="0070C0"/>
                </a:solidFill>
              </a:rPr>
              <a:t>finish</a:t>
            </a:r>
            <a:r>
              <a:rPr lang="pt-BR" sz="4400" dirty="0">
                <a:solidFill>
                  <a:srgbClr val="0070C0"/>
                </a:solidFill>
              </a:rPr>
              <a:t> 1.0 </a:t>
            </a:r>
          </a:p>
          <a:p>
            <a:pPr marL="216000" indent="-216000"/>
            <a:r>
              <a:rPr lang="pt-BR" sz="4400" dirty="0">
                <a:solidFill>
                  <a:srgbClr val="0070C0"/>
                </a:solidFill>
              </a:rPr>
              <a:t>(agora </a:t>
            </a:r>
            <a:r>
              <a:rPr lang="pt-BR" sz="4400" dirty="0" err="1">
                <a:solidFill>
                  <a:srgbClr val="0070C0"/>
                </a:solidFill>
              </a:rPr>
              <a:t>sera</a:t>
            </a:r>
            <a:r>
              <a:rPr lang="pt-BR" sz="4400" dirty="0">
                <a:solidFill>
                  <a:srgbClr val="0070C0"/>
                </a:solidFill>
              </a:rPr>
              <a:t> aberto um editor para eu rotular esse </a:t>
            </a:r>
            <a:r>
              <a:rPr lang="pt-BR" sz="4400" dirty="0" err="1">
                <a:solidFill>
                  <a:srgbClr val="0070C0"/>
                </a:solidFill>
              </a:rPr>
              <a:t>commit</a:t>
            </a:r>
            <a:r>
              <a:rPr lang="pt-BR" sz="4400" dirty="0">
                <a:solidFill>
                  <a:srgbClr val="0070C0"/>
                </a:solidFill>
              </a:rPr>
              <a:t>)</a:t>
            </a:r>
          </a:p>
          <a:p>
            <a:pPr marL="216000" indent="-216000"/>
            <a:r>
              <a:rPr lang="pt-BR" sz="4400" dirty="0">
                <a:solidFill>
                  <a:srgbClr val="0070C0"/>
                </a:solidFill>
              </a:rPr>
              <a:t>D) Voltamos para a </a:t>
            </a:r>
            <a:r>
              <a:rPr lang="pt-BR" sz="4400" dirty="0" err="1">
                <a:solidFill>
                  <a:srgbClr val="0070C0"/>
                </a:solidFill>
              </a:rPr>
              <a:t>master</a:t>
            </a:r>
            <a:r>
              <a:rPr lang="pt-BR" sz="4400" dirty="0">
                <a:solidFill>
                  <a:srgbClr val="0070C0"/>
                </a:solidFill>
              </a:rPr>
              <a:t> e a release </a:t>
            </a:r>
            <a:r>
              <a:rPr lang="pt-BR" sz="4400" dirty="0" err="1">
                <a:solidFill>
                  <a:srgbClr val="0070C0"/>
                </a:solidFill>
              </a:rPr>
              <a:t>ja</a:t>
            </a:r>
            <a:r>
              <a:rPr lang="pt-BR" sz="4400" dirty="0">
                <a:solidFill>
                  <a:srgbClr val="0070C0"/>
                </a:solidFill>
              </a:rPr>
              <a:t> foi destruída</a:t>
            </a:r>
          </a:p>
          <a:p>
            <a:pPr marL="216000" indent="-216000"/>
            <a:r>
              <a:rPr lang="pt-BR" sz="4400" dirty="0">
                <a:solidFill>
                  <a:srgbClr val="0070C0"/>
                </a:solidFill>
              </a:rPr>
              <a:t>E) Vale observar que se a </a:t>
            </a:r>
            <a:r>
              <a:rPr lang="pt-BR" sz="4400" dirty="0" err="1">
                <a:solidFill>
                  <a:srgbClr val="0070C0"/>
                </a:solidFill>
              </a:rPr>
              <a:t>branch</a:t>
            </a:r>
            <a:r>
              <a:rPr lang="pt-BR" sz="4400" dirty="0">
                <a:solidFill>
                  <a:srgbClr val="0070C0"/>
                </a:solidFill>
              </a:rPr>
              <a:t> release </a:t>
            </a:r>
            <a:r>
              <a:rPr lang="pt-BR" sz="4400" dirty="0" err="1">
                <a:solidFill>
                  <a:srgbClr val="0070C0"/>
                </a:solidFill>
              </a:rPr>
              <a:t>ja</a:t>
            </a:r>
            <a:r>
              <a:rPr lang="pt-BR" sz="4400" dirty="0">
                <a:solidFill>
                  <a:srgbClr val="0070C0"/>
                </a:solidFill>
              </a:rPr>
              <a:t> atualiza as 2 principais (vide gráfico)</a:t>
            </a:r>
          </a:p>
          <a:p>
            <a:pPr marL="216000" indent="-216000"/>
            <a:r>
              <a:rPr lang="pt-BR" sz="4400" dirty="0">
                <a:solidFill>
                  <a:srgbClr val="0070C0"/>
                </a:solidFill>
              </a:rPr>
              <a:t>F) Observar o comportamento do </a:t>
            </a:r>
            <a:r>
              <a:rPr lang="pt-BR" sz="4400" dirty="0" err="1">
                <a:solidFill>
                  <a:srgbClr val="0070C0"/>
                </a:solidFill>
              </a:rPr>
              <a:t>HotFix</a:t>
            </a:r>
            <a:r>
              <a:rPr lang="pt-BR" sz="4400" dirty="0">
                <a:solidFill>
                  <a:srgbClr val="0070C0"/>
                </a:solidFill>
              </a:rPr>
              <a:t> (pois é vem da </a:t>
            </a:r>
            <a:r>
              <a:rPr lang="pt-BR" sz="4400" dirty="0" err="1">
                <a:solidFill>
                  <a:srgbClr val="0070C0"/>
                </a:solidFill>
              </a:rPr>
              <a:t>master</a:t>
            </a:r>
            <a:r>
              <a:rPr lang="pt-BR" sz="4400" dirty="0">
                <a:solidFill>
                  <a:srgbClr val="0070C0"/>
                </a:solidFill>
              </a:rPr>
              <a:t> pois é um problema de </a:t>
            </a:r>
            <a:r>
              <a:rPr lang="pt-BR" sz="4400" dirty="0" err="1">
                <a:solidFill>
                  <a:srgbClr val="0070C0"/>
                </a:solidFill>
              </a:rPr>
              <a:t>Pordução</a:t>
            </a:r>
            <a:r>
              <a:rPr lang="pt-BR" sz="4400" dirty="0">
                <a:solidFill>
                  <a:srgbClr val="0070C0"/>
                </a:solidFill>
              </a:rPr>
              <a:t>)</a:t>
            </a:r>
          </a:p>
          <a:p>
            <a:pPr marL="216000" indent="-216000"/>
            <a:r>
              <a:rPr lang="pt-BR" sz="4400" dirty="0">
                <a:solidFill>
                  <a:srgbClr val="0070C0"/>
                </a:solidFill>
              </a:rPr>
              <a:t>G) Vantagens -&gt; agilidade e evita erros de </a:t>
            </a:r>
            <a:r>
              <a:rPr lang="pt-BR" sz="4400" dirty="0" err="1">
                <a:solidFill>
                  <a:srgbClr val="0070C0"/>
                </a:solidFill>
              </a:rPr>
              <a:t>branches</a:t>
            </a:r>
            <a:r>
              <a:rPr lang="pt-BR" sz="4400" dirty="0">
                <a:solidFill>
                  <a:srgbClr val="0070C0"/>
                </a:solidFill>
              </a:rPr>
              <a:t> e retrabalho de merge e </a:t>
            </a:r>
            <a:r>
              <a:rPr lang="pt-BR" sz="4400" dirty="0" err="1">
                <a:solidFill>
                  <a:srgbClr val="0070C0"/>
                </a:solidFill>
              </a:rPr>
              <a:t>publish</a:t>
            </a:r>
            <a:r>
              <a:rPr lang="pt-BR" sz="4400" dirty="0">
                <a:solidFill>
                  <a:srgbClr val="0070C0"/>
                </a:solidFill>
              </a:rPr>
              <a:t>.</a:t>
            </a:r>
            <a:endParaRPr lang="pt-BR" sz="2800" dirty="0">
              <a:solidFill>
                <a:srgbClr val="0070C0"/>
              </a:solidFill>
            </a:endParaRPr>
          </a:p>
        </p:txBody>
      </p:sp>
      <p:sp>
        <p:nvSpPr>
          <p:cNvPr id="5" name="Espaço Reservado para o Número do Slide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rtl="0">
              <a:spcAft>
                <a:spcPts val="600"/>
              </a:spcAft>
            </a:pPr>
            <a:fld id="{3A98EE3D-8CD1-4C3F-BD1C-C98C9596463C}" type="slidenum">
              <a:rPr lang="pt-BR" smtClean="0">
                <a:solidFill>
                  <a:srgbClr val="FFFFFF"/>
                </a:solidFill>
              </a:rPr>
              <a:pPr defTabSz="457200" rtl="0">
                <a:spcAft>
                  <a:spcPts val="600"/>
                </a:spcAft>
              </a:pPr>
              <a:t>7</a:t>
            </a:fld>
            <a:endParaRPr lang="pt-BR" dirty="0">
              <a:solidFill>
                <a:srgbClr val="FFFFFF"/>
              </a:solidFill>
            </a:endParaRPr>
          </a:p>
        </p:txBody>
      </p:sp>
      <p:sp>
        <p:nvSpPr>
          <p:cNvPr id="13" name="Título 1">
            <a:extLst>
              <a:ext uri="{FF2B5EF4-FFF2-40B4-BE49-F238E27FC236}">
                <a16:creationId xmlns:a16="http://schemas.microsoft.com/office/drawing/2014/main" id="{8DEC3FE4-53B7-4C31-AFBA-CD3FEEBEA017}"/>
              </a:ext>
            </a:extLst>
          </p:cNvPr>
          <p:cNvSpPr txBox="1">
            <a:spLocks/>
          </p:cNvSpPr>
          <p:nvPr/>
        </p:nvSpPr>
        <p:spPr>
          <a:xfrm>
            <a:off x="7595614" y="353509"/>
            <a:ext cx="3568661" cy="60678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solidFill>
                  <a:schemeClr val="tx1"/>
                </a:solidFill>
              </a:rPr>
              <a:t>PRATICA GITFLOW</a:t>
            </a:r>
          </a:p>
        </p:txBody>
      </p:sp>
      <p:pic>
        <p:nvPicPr>
          <p:cNvPr id="11" name="Espaço Reservado para Conteúdo 5">
            <a:extLst>
              <a:ext uri="{FF2B5EF4-FFF2-40B4-BE49-F238E27FC236}">
                <a16:creationId xmlns:a16="http://schemas.microsoft.com/office/drawing/2014/main" id="{944C6302-8B81-4C5B-8E91-0E374B545418}"/>
              </a:ext>
            </a:extLst>
          </p:cNvPr>
          <p:cNvPicPr>
            <a:picLocks noChangeAspect="1"/>
          </p:cNvPicPr>
          <p:nvPr/>
        </p:nvPicPr>
        <p:blipFill>
          <a:blip r:embed="rId3"/>
          <a:stretch>
            <a:fillRect/>
          </a:stretch>
        </p:blipFill>
        <p:spPr>
          <a:xfrm>
            <a:off x="6420164" y="1716732"/>
            <a:ext cx="5024473" cy="3542646"/>
          </a:xfrm>
          <a:prstGeom prst="rect">
            <a:avLst/>
          </a:prstGeom>
        </p:spPr>
      </p:pic>
    </p:spTree>
    <p:extLst>
      <p:ext uri="{BB962C8B-B14F-4D97-AF65-F5344CB8AC3E}">
        <p14:creationId xmlns:p14="http://schemas.microsoft.com/office/powerpoint/2010/main" val="35662448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Espaço Reservado para Imagem 13" descr="Mulheres jovens na biblioteca">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
        <p:nvSpPr>
          <p:cNvPr id="4" name="Espaço Reservado para Texto 3">
            <a:extLst>
              <a:ext uri="{FF2B5EF4-FFF2-40B4-BE49-F238E27FC236}">
                <a16:creationId xmlns:a16="http://schemas.microsoft.com/office/drawing/2014/main" id="{FD26EF91-820B-4DA2-B398-3E168AFF17A9}"/>
              </a:ext>
            </a:extLst>
          </p:cNvPr>
          <p:cNvSpPr>
            <a:spLocks noGrp="1"/>
          </p:cNvSpPr>
          <p:nvPr>
            <p:ph type="body" sz="half" idx="4294967295"/>
          </p:nvPr>
        </p:nvSpPr>
        <p:spPr>
          <a:xfrm>
            <a:off x="1077203" y="5316687"/>
            <a:ext cx="10014868" cy="934887"/>
          </a:xfrm>
        </p:spPr>
        <p:txBody>
          <a:bodyPr vert="horz" lIns="91440" tIns="45720" rIns="91440" bIns="45720" rtlCol="0" anchor="t">
            <a:normAutofit lnSpcReduction="10000"/>
          </a:bodyPr>
          <a:lstStyle/>
          <a:p>
            <a:pPr marL="0" indent="0" rtl="0">
              <a:lnSpc>
                <a:spcPct val="120000"/>
              </a:lnSpc>
              <a:spcBef>
                <a:spcPct val="20000"/>
              </a:spcBef>
              <a:buNone/>
            </a:pPr>
            <a:r>
              <a:rPr lang="pt-BR" sz="1600" cap="all" dirty="0">
                <a:solidFill>
                  <a:schemeClr val="tx2">
                    <a:lumMod val="10000"/>
                    <a:lumOff val="90000"/>
                    <a:alpha val="75000"/>
                  </a:schemeClr>
                </a:solidFill>
              </a:rPr>
              <a:t>Espero ter contribuído com um pouco de conhecimento sobre o assunto </a:t>
            </a:r>
            <a:r>
              <a:rPr lang="pt-BR" sz="1600" cap="all" dirty="0" err="1">
                <a:solidFill>
                  <a:schemeClr val="tx2">
                    <a:lumMod val="10000"/>
                    <a:lumOff val="90000"/>
                    <a:alpha val="75000"/>
                  </a:schemeClr>
                </a:solidFill>
              </a:rPr>
              <a:t>gitFLOW</a:t>
            </a:r>
            <a:r>
              <a:rPr lang="pt-BR" sz="1600" cap="all" dirty="0">
                <a:solidFill>
                  <a:schemeClr val="tx2">
                    <a:lumMod val="10000"/>
                    <a:lumOff val="90000"/>
                    <a:alpha val="75000"/>
                  </a:schemeClr>
                </a:solidFill>
              </a:rPr>
              <a:t>, recomendo fortemente que habituem-se a consultar o site do </a:t>
            </a:r>
            <a:r>
              <a:rPr lang="pt-BR" sz="1600" cap="all" dirty="0" err="1">
                <a:solidFill>
                  <a:schemeClr val="tx2">
                    <a:lumMod val="10000"/>
                    <a:lumOff val="90000"/>
                    <a:alpha val="75000"/>
                  </a:schemeClr>
                </a:solidFill>
              </a:rPr>
              <a:t>git</a:t>
            </a:r>
            <a:r>
              <a:rPr lang="pt-BR" sz="1600" cap="all" dirty="0">
                <a:solidFill>
                  <a:schemeClr val="tx2">
                    <a:lumMod val="10000"/>
                    <a:lumOff val="90000"/>
                    <a:alpha val="75000"/>
                  </a:schemeClr>
                </a:solidFill>
              </a:rPr>
              <a:t> para as novas funcionalidades.</a:t>
            </a:r>
          </a:p>
        </p:txBody>
      </p:sp>
      <p:sp>
        <p:nvSpPr>
          <p:cNvPr id="7" name="Título 6">
            <a:extLst>
              <a:ext uri="{FF2B5EF4-FFF2-40B4-BE49-F238E27FC236}">
                <a16:creationId xmlns:a16="http://schemas.microsoft.com/office/drawing/2014/main" id="{24EC38A0-3DAB-4B29-9BBE-45A9EBDBF417}"/>
              </a:ext>
            </a:extLst>
          </p:cNvPr>
          <p:cNvSpPr>
            <a:spLocks noGrp="1"/>
          </p:cNvSpPr>
          <p:nvPr>
            <p:ph type="title"/>
          </p:nvPr>
        </p:nvSpPr>
        <p:spPr/>
        <p:txBody>
          <a:bodyPr rtlCol="0"/>
          <a:lstStyle/>
          <a:p>
            <a:pPr rtl="0"/>
            <a:r>
              <a:rPr lang="pt-BR" dirty="0"/>
              <a:t>OBRIGADO!</a:t>
            </a:r>
          </a:p>
        </p:txBody>
      </p:sp>
      <p:sp>
        <p:nvSpPr>
          <p:cNvPr id="5" name="Espaço Reservado para Número de Slide 4"/>
          <p:cNvSpPr>
            <a:spLocks noGrp="1"/>
          </p:cNvSpPr>
          <p:nvPr>
            <p:ph type="sldNum" sz="quarter" idx="12"/>
          </p:nvPr>
        </p:nvSpPr>
        <p:spPr/>
        <p:txBody>
          <a:bodyPr/>
          <a:lstStyle/>
          <a:p>
            <a:pPr rtl="0"/>
            <a:fld id="{F603CDE5-C1D8-4EDD-870F-A498BAFA520F}" type="slidenum">
              <a:rPr lang="pt-BR" noProof="0" smtClean="0"/>
              <a:t>8</a:t>
            </a:fld>
            <a:endParaRPr lang="pt-BR" noProof="0" dirty="0"/>
          </a:p>
        </p:txBody>
      </p:sp>
    </p:spTree>
    <p:extLst>
      <p:ext uri="{BB962C8B-B14F-4D97-AF65-F5344CB8AC3E}">
        <p14:creationId xmlns:p14="http://schemas.microsoft.com/office/powerpoint/2010/main" val="3798308848"/>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2167385_TF00870617.potx" id="{233A2D5B-00BD-4965-9133-51EA735E0AEA}" vid="{E241A9C0-207B-4245-9521-9F0280E53E8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AD4E0F-D5B9-4E85-A9F9-55FB534FCA93}">
  <ds:schemaRefs>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70E7F611-2872-4820-B95F-32B269E9A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225D5A-3A69-457C-B7D4-425712F5D4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Ensinar um curso clássico e corporativo</Template>
  <TotalTime>1626</TotalTime>
  <Words>884</Words>
  <Application>Microsoft Office PowerPoint</Application>
  <PresentationFormat>Widescreen</PresentationFormat>
  <Paragraphs>77</Paragraphs>
  <Slides>8</Slides>
  <Notes>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Calibri</vt:lpstr>
      <vt:lpstr>Gill Sans MT</vt:lpstr>
      <vt:lpstr>Wingdings</vt:lpstr>
      <vt:lpstr>Wingdings 2</vt:lpstr>
      <vt:lpstr>DividendVTI</vt:lpstr>
      <vt:lpstr>GitFLOW</vt:lpstr>
      <vt:lpstr>Esboço do curso</vt:lpstr>
      <vt:lpstr>Primeira Lição</vt:lpstr>
      <vt:lpstr>Primeira Lição</vt:lpstr>
      <vt:lpstr>SEGUNDA Lição</vt:lpstr>
      <vt:lpstr>TERCEIRA Lição</vt:lpstr>
      <vt:lpstr>QUARTA LIÇÃO</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E  GITHUB</dc:title>
  <dc:creator>Walter Bonitao</dc:creator>
  <cp:lastModifiedBy>Walter</cp:lastModifiedBy>
  <cp:revision>39</cp:revision>
  <dcterms:created xsi:type="dcterms:W3CDTF">2021-10-24T10:54:04Z</dcterms:created>
  <dcterms:modified xsi:type="dcterms:W3CDTF">2021-10-28T18:30:46Z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