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y" initials="P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-438" y="-132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1T09:17:02.304" idx="1">
    <p:pos x="19802" y="4961"/>
    <p:text>Colocar o Nome Completo do(a) Orientador(a) com a títulação.</p:text>
    <p:extLst>
      <p:ext uri="{C676402C-5697-4E1C-873F-D02D1690AC5C}">
        <p15:threadingInfo xmlns:p15="http://schemas.microsoft.com/office/powerpoint/2012/main" timeZoneBias="180"/>
      </p:ext>
    </p:extLst>
  </p:cm>
  <p:cm authorId="1" dt="2016-09-11T11:00:34.460" idx="2">
    <p:pos x="7673" y="6192"/>
    <p:text>Apresentar, de forma objetiva, a motivação para a realização da pesquisa de TCC, bem como sua relevância, de forma a possibilitar a compreensão do contexto da investigação.
Destacar o(s) objetivo(s) da pesquisa, ou seja, as metas que nortearam o desenvolvimento do TCC.</p:text>
    <p:extLst>
      <p:ext uri="{C676402C-5697-4E1C-873F-D02D1690AC5C}">
        <p15:threadingInfo xmlns:p15="http://schemas.microsoft.com/office/powerpoint/2012/main" timeZoneBias="180"/>
      </p:ext>
    </p:extLst>
  </p:cm>
  <p:cm authorId="1" dt="2016-09-11T11:24:10.444" idx="3">
    <p:pos x="4731" y="14688"/>
    <p:text>Deve-se descrever, de forma clara e precisa, o que foi feito na pesquisa, explicitando os equipamentos e materiais envolvidos, bem como os métodos usados no desenvolvimento, de forma a explicitar o percurso realizado na investigação.</p:text>
    <p:extLst>
      <p:ext uri="{C676402C-5697-4E1C-873F-D02D1690AC5C}">
        <p15:threadingInfo xmlns:p15="http://schemas.microsoft.com/office/powerpoint/2012/main" timeZoneBias="180"/>
      </p:ext>
    </p:extLst>
  </p:cm>
  <p:cm authorId="1" dt="2016-09-11T11:39:53.431" idx="4">
    <p:pos x="14194" y="6192"/>
    <p:text>Descrição das técnicas e fundamentos utilizados no tratamento e/ou análise dos dados investigados. Devem ser apresentados de modo claro e conciso, acompanhados, quando for o caso, de gráficos, tabelas, figuras, etc.</p:text>
    <p:extLst>
      <p:ext uri="{C676402C-5697-4E1C-873F-D02D1690AC5C}">
        <p15:threadingInfo xmlns:p15="http://schemas.microsoft.com/office/powerpoint/2012/main" timeZoneBias="180"/>
      </p:ext>
    </p:extLst>
  </p:cm>
  <p:cm authorId="1" dt="2016-09-11T11:47:49.063" idx="5">
    <p:pos x="14318" y="15552"/>
    <p:text>Ressaltar se os objetivos foram ou não atingidos, o que se conclui com a investigação realizada, bem como outras considerações pertinentes.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7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5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70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2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F05B-7864-4624-A3B9-D868E823E8F1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5110-F499-4E0C-A5A1-25D7D63F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326572"/>
            <a:ext cx="32399288" cy="7977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39348423"/>
            <a:ext cx="32399288" cy="200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3356771" y="853763"/>
            <a:ext cx="18078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Título do TCC:</a:t>
            </a:r>
            <a:r>
              <a:rPr lang="pt-BR" sz="9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br>
              <a:rPr lang="pt-BR" sz="9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subtítulo do TCC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356772" y="4103624"/>
            <a:ext cx="18078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Autor 1, Nome Autor 2, Nome Autor 3,  Nome Autor 4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356770" y="6596487"/>
            <a:ext cx="18078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Prof.(a) [Esp./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./Dr.] Nome do Orientador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273629" y="8566308"/>
            <a:ext cx="14392615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Motivação e Objetivo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284515" y="10451498"/>
            <a:ext cx="14345666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pôster constitui um elemento de comunicação visual sobre o Trabalho de Conclusão de Curso (TCC) realizado na FCI, complementado pela apresentação oral do(s) autor(es). O pôster sumariza o que foi pesquisado, apresentando a motivação e  objetivo(s), materiais e métodos,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preliminares,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conclusões e referências bibliográficas.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presente modelo dispõe as informações sobre a elaboração do pôster para as atividades da Semana da FCI e deve ser utilizado para sua elaboração.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pôster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deve ser feito com a dimensão de 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90cmx120cm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 letra sem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serifa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(Arial), sendo que o título deve ter tamanho 96pt, o subtítulo tamanho 72pt, ambos em negrito. Para o conteúdo, disposto em duas colunas, deve-se empregar tamanho 36-40pt, para que o pôster possa ser legível a uma distância mínima de 1 a 2 metros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Na seção Motivação e Objetivo evidenciar os motivos que o levaram desenvolver a pesquisa, bem como seus objetivos.</a:t>
            </a: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280442" y="23621069"/>
            <a:ext cx="14392615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Metodologia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291328" y="25212346"/>
            <a:ext cx="14345666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imagens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que forem dispostas no pôster devem ser preparadas com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300-600dpi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, para que sua resolução fique adequada para a  apresentação. Preferencialmente fazer uso de gráficos em 2D, pois as diferenças entre os dados não ficam evidenciadas em gráficos em 3D. Os eixos devem ser identificados.</a:t>
            </a:r>
          </a:p>
          <a:p>
            <a:pPr indent="1077913" algn="just">
              <a:spcBef>
                <a:spcPts val="2400"/>
              </a:spcBef>
            </a:pPr>
            <a:r>
              <a:rPr lang="pt-PT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As figuras, tabelas, e demais elementos gráficos dispostos no poster não devem cobrir mais de 50% do mesmo, sendo que origem dos dados deve ser indicada, ou seja, a referência bibliográfica pertinente.</a:t>
            </a:r>
          </a:p>
          <a:p>
            <a:pPr indent="1077913" algn="just">
              <a:spcBef>
                <a:spcPts val="2400"/>
              </a:spcBef>
            </a:pPr>
            <a:r>
              <a:rPr lang="pt-PT" alt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Deve-se evitar a apresentação de Notas de Rodapé</a:t>
            </a:r>
            <a:r>
              <a:rPr lang="pt-PT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1077913" algn="just">
              <a:spcBef>
                <a:spcPts val="2400"/>
              </a:spcBef>
            </a:pPr>
            <a:r>
              <a:rPr lang="pt-PT" alt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Na seção Metodologia mostrar suscintamente os passos que foram seguidos para atingir os objetivos da pesquisa.</a:t>
            </a:r>
            <a:endParaRPr lang="pt-PT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6870485" y="8597077"/>
            <a:ext cx="14392615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Resultados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6898029" y="10449610"/>
            <a:ext cx="1434566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Os elementos devem ser dispostos de maneira a despertar o interesse do público. Um artifício que também pode ser utilizado é selecionar uma cor que possa destacar informações relevantes, bem como resultados.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Outra forma de facilitar a compreensão de como o trabalho foi realizado e tornar o pôster mais atrativo é utilizar esquemas, diagramas, fluxogramas de outros elementos de visualização da informação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Na seção Resultados, mostrar os resultados preliminares, bem como aqueles que ainda serão atingidos.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6870485" y="17380638"/>
            <a:ext cx="14447043" cy="606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elemento visual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imagem / gráfico / diagrama / fluxograma / etc.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6893958" y="25041023"/>
            <a:ext cx="14392615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6904844" y="26697614"/>
            <a:ext cx="143456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77913" algn="just">
              <a:spcBef>
                <a:spcPts val="2400"/>
              </a:spcBef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1077913" algn="just">
              <a:spcBef>
                <a:spcPts val="2400"/>
              </a:spcBef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Em Conclusões, apresentar as considerações finais.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6893958" y="33162512"/>
            <a:ext cx="14392615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Referências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6904844" y="34982388"/>
            <a:ext cx="143456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77913" algn="just">
              <a:spcBef>
                <a:spcPts val="2400"/>
              </a:spcBef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Apresentar as referências bibliográficas que foram citadas no pôster.</a:t>
            </a:r>
          </a:p>
          <a:p>
            <a:pPr indent="1077913" algn="just">
              <a:spcBef>
                <a:spcPts val="2400"/>
              </a:spcBef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Seguir a Norma ABNT NBR 6023:2002, sendo empregada Letra Arial 36.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67345" y="23543239"/>
            <a:ext cx="1327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Legenda: Descrição do elemento visual (indicação da referência bibliográfica, se necessário).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27" y="40076330"/>
            <a:ext cx="14330305" cy="22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7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loPosterSemanaFCI" id="{E8F8705A-4902-4580-87F7-82E6AAB963F0}" vid="{1326D5CC-0CB8-483C-95DB-5542F55B77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ModeloPosterSemanaFCI</Template>
  <TotalTime>2504</TotalTime>
  <Words>575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</dc:creator>
  <cp:lastModifiedBy>Maria Amélia Eliseo</cp:lastModifiedBy>
  <cp:revision>28</cp:revision>
  <dcterms:created xsi:type="dcterms:W3CDTF">2016-09-09T21:49:07Z</dcterms:created>
  <dcterms:modified xsi:type="dcterms:W3CDTF">2018-02-20T17:22:45Z</dcterms:modified>
</cp:coreProperties>
</file>