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56" r:id="rId6"/>
    <p:sldId id="599" r:id="rId7"/>
    <p:sldId id="663" r:id="rId8"/>
    <p:sldId id="533" r:id="rId9"/>
    <p:sldId id="680" r:id="rId10"/>
    <p:sldId id="587" r:id="rId11"/>
    <p:sldId id="558" r:id="rId12"/>
    <p:sldId id="581" r:id="rId13"/>
    <p:sldId id="672" r:id="rId14"/>
    <p:sldId id="669" r:id="rId15"/>
    <p:sldId id="670" r:id="rId16"/>
    <p:sldId id="683" r:id="rId17"/>
    <p:sldId id="671" r:id="rId18"/>
    <p:sldId id="678" r:id="rId19"/>
    <p:sldId id="679" r:id="rId20"/>
    <p:sldId id="616" r:id="rId21"/>
    <p:sldId id="664" r:id="rId22"/>
    <p:sldId id="665" r:id="rId23"/>
    <p:sldId id="666" r:id="rId24"/>
    <p:sldId id="667" r:id="rId25"/>
    <p:sldId id="673" r:id="rId26"/>
    <p:sldId id="668" r:id="rId27"/>
    <p:sldId id="674" r:id="rId28"/>
    <p:sldId id="675" r:id="rId29"/>
    <p:sldId id="687" r:id="rId30"/>
    <p:sldId id="651" r:id="rId31"/>
    <p:sldId id="684" r:id="rId32"/>
    <p:sldId id="676" r:id="rId33"/>
    <p:sldId id="685" r:id="rId34"/>
    <p:sldId id="686" r:id="rId35"/>
    <p:sldId id="67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vageau, Joannie" initials="SJ" lastIdx="16" clrIdx="0">
    <p:extLst>
      <p:ext uri="{19B8F6BF-5375-455C-9EA6-DF929625EA0E}">
        <p15:presenceInfo xmlns:p15="http://schemas.microsoft.com/office/powerpoint/2012/main" userId="S-1-5-21-3641078771-3653456904-245653651-1738683" providerId="AD"/>
      </p:ext>
    </p:extLst>
  </p:cmAuthor>
  <p:cmAuthor id="2" name="Karen G Sellers" initials="KGS" lastIdx="8" clrIdx="1">
    <p:extLst>
      <p:ext uri="{19B8F6BF-5375-455C-9EA6-DF929625EA0E}">
        <p15:presenceInfo xmlns:p15="http://schemas.microsoft.com/office/powerpoint/2012/main" userId="S-1-5-21-682003330-1383384898-1801674531-29202" providerId="AD"/>
      </p:ext>
    </p:extLst>
  </p:cmAuthor>
  <p:cmAuthor id="3" name="louise.trottier" initials="l" lastIdx="3" clrIdx="2">
    <p:extLst>
      <p:ext uri="{19B8F6BF-5375-455C-9EA6-DF929625EA0E}">
        <p15:presenceInfo xmlns:p15="http://schemas.microsoft.com/office/powerpoint/2012/main" userId="louise.trottier" providerId="None"/>
      </p:ext>
    </p:extLst>
  </p:cmAuthor>
  <p:cmAuthor id="4" name="Trottier, Louise" initials="TL" lastIdx="4" clrIdx="3">
    <p:extLst>
      <p:ext uri="{19B8F6BF-5375-455C-9EA6-DF929625EA0E}">
        <p15:presenceInfo xmlns:p15="http://schemas.microsoft.com/office/powerpoint/2012/main" userId="S-1-5-21-3641078771-3653456904-245653651-8190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937"/>
    <a:srgbClr val="E1E1E1"/>
    <a:srgbClr val="FFAC25"/>
    <a:srgbClr val="1E5D37"/>
    <a:srgbClr val="FFC399"/>
    <a:srgbClr val="FF6A00"/>
    <a:srgbClr val="FFCDD2"/>
    <a:srgbClr val="650A21"/>
    <a:srgbClr val="D6A5B1"/>
    <a:srgbClr val="CB7C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06" autoAdjust="0"/>
    <p:restoredTop sz="96424" autoAdjust="0"/>
  </p:normalViewPr>
  <p:slideViewPr>
    <p:cSldViewPr snapToGrid="0">
      <p:cViewPr varScale="1">
        <p:scale>
          <a:sx n="112" d="100"/>
          <a:sy n="112" d="100"/>
        </p:scale>
        <p:origin x="720" y="96"/>
      </p:cViewPr>
      <p:guideLst/>
    </p:cSldViewPr>
  </p:slideViewPr>
  <p:outlineViewPr>
    <p:cViewPr>
      <p:scale>
        <a:sx n="33" d="100"/>
        <a:sy n="33" d="100"/>
      </p:scale>
      <p:origin x="0" y="-62040"/>
    </p:cViewPr>
  </p:outlineViewPr>
  <p:notesTextViewPr>
    <p:cViewPr>
      <p:scale>
        <a:sx n="100" d="100"/>
        <a:sy n="100" d="100"/>
      </p:scale>
      <p:origin x="0" y="0"/>
    </p:cViewPr>
  </p:notesTextViewPr>
  <p:sorterViewPr>
    <p:cViewPr varScale="1">
      <p:scale>
        <a:sx n="1" d="1"/>
        <a:sy n="1" d="1"/>
      </p:scale>
      <p:origin x="0" y="-16374"/>
    </p:cViewPr>
  </p:sorterViewPr>
  <p:notesViewPr>
    <p:cSldViewPr snapToGrid="0">
      <p:cViewPr varScale="1">
        <p:scale>
          <a:sx n="53" d="100"/>
          <a:sy n="53"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CA" smtClean="0">
                <a:latin typeface="Arial" pitchFamily="34" charset="0"/>
              </a:rPr>
              <a:pPr/>
              <a:t>2023-10-22</a:t>
            </a:fld>
            <a:endParaRPr lang="en-CA">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CA" smtClean="0">
                <a:latin typeface="Arial" pitchFamily="34" charset="0"/>
              </a:rPr>
              <a:pPr/>
              <a:t>‹N°›</a:t>
            </a:fld>
            <a:endParaRPr lang="en-CA">
              <a:latin typeface="Arial" pitchFamily="34" charset="0"/>
            </a:endParaRPr>
          </a:p>
        </p:txBody>
      </p:sp>
    </p:spTree>
    <p:extLst>
      <p:ext uri="{BB962C8B-B14F-4D97-AF65-F5344CB8AC3E}">
        <p14:creationId xmlns:p14="http://schemas.microsoft.com/office/powerpoint/2010/main" val="987346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CA" smtClean="0"/>
              <a:pPr/>
              <a:t>2023-10-22</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CA" smtClean="0"/>
              <a:pPr/>
              <a:t>‹N°›</a:t>
            </a:fld>
            <a:endParaRPr lang="en-CA"/>
          </a:p>
        </p:txBody>
      </p:sp>
    </p:spTree>
    <p:extLst>
      <p:ext uri="{BB962C8B-B14F-4D97-AF65-F5344CB8AC3E}">
        <p14:creationId xmlns:p14="http://schemas.microsoft.com/office/powerpoint/2010/main" val="192272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B9C825-F38E-45BB-92C1-043DE61C9183}" type="slidenum">
              <a:rPr lang="en-CA" smtClean="0"/>
              <a:pPr/>
              <a:t>2</a:t>
            </a:fld>
            <a:endParaRPr lang="en-CA" dirty="0"/>
          </a:p>
        </p:txBody>
      </p:sp>
    </p:spTree>
    <p:extLst>
      <p:ext uri="{BB962C8B-B14F-4D97-AF65-F5344CB8AC3E}">
        <p14:creationId xmlns:p14="http://schemas.microsoft.com/office/powerpoint/2010/main" val="4006281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20B9C825-F38E-45BB-92C1-043DE61C9183}" type="slidenum">
              <a:rPr lang="en-CA" smtClean="0"/>
              <a:pPr/>
              <a:t>4</a:t>
            </a:fld>
            <a:endParaRPr lang="en-CA" dirty="0"/>
          </a:p>
        </p:txBody>
      </p:sp>
    </p:spTree>
    <p:extLst>
      <p:ext uri="{BB962C8B-B14F-4D97-AF65-F5344CB8AC3E}">
        <p14:creationId xmlns:p14="http://schemas.microsoft.com/office/powerpoint/2010/main" val="3483959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couverture - Vecteur A">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B0A3EB5-E78A-DC47-88C8-B2333BB74E12}"/>
              </a:ext>
            </a:extLst>
          </p:cNvPr>
          <p:cNvSpPr>
            <a:spLocks noGrp="1"/>
          </p:cNvSpPr>
          <p:nvPr>
            <p:ph type="sldNum" sz="quarter" idx="10"/>
          </p:nvPr>
        </p:nvSpPr>
        <p:spPr/>
        <p:txBody>
          <a:bodyPr/>
          <a:lstStyle/>
          <a:p>
            <a:fld id="{525A3C56-E491-49B2-93F3-63532DF516BC}" type="slidenum">
              <a:rPr lang="en-CA" smtClean="0"/>
              <a:pPr/>
              <a:t>‹N°›</a:t>
            </a:fld>
            <a:endParaRPr lang="en-CA"/>
          </a:p>
        </p:txBody>
      </p:sp>
      <p:sp>
        <p:nvSpPr>
          <p:cNvPr id="4" name="Espace réservé du texte 7">
            <a:extLst>
              <a:ext uri="{FF2B5EF4-FFF2-40B4-BE49-F238E27FC236}">
                <a16:creationId xmlns:a16="http://schemas.microsoft.com/office/drawing/2014/main" id="{386D6ECD-BD7D-AC42-AFA0-32F089AF384C}"/>
              </a:ext>
            </a:extLst>
          </p:cNvPr>
          <p:cNvSpPr>
            <a:spLocks noGrp="1"/>
          </p:cNvSpPr>
          <p:nvPr>
            <p:ph type="body" sz="quarter" idx="11" hasCustomPrompt="1"/>
          </p:nvPr>
        </p:nvSpPr>
        <p:spPr>
          <a:xfrm>
            <a:off x="737755" y="664970"/>
            <a:ext cx="4668116" cy="2910872"/>
          </a:xfrm>
          <a:prstGeom prst="rect">
            <a:avLst/>
          </a:prstGeom>
        </p:spPr>
        <p:txBody>
          <a:bodyPr lIns="0" tIns="0" rIns="0" bIns="0"/>
          <a:lstStyle>
            <a:lvl1pPr marL="0" marR="0" indent="0" algn="l" defTabSz="914400" rtl="0" eaLnBrk="1" fontAlgn="auto" latinLnBrk="0" hangingPunct="1">
              <a:lnSpc>
                <a:spcPts val="7000"/>
              </a:lnSpc>
              <a:spcBef>
                <a:spcPct val="20000"/>
              </a:spcBef>
              <a:spcAft>
                <a:spcPts val="0"/>
              </a:spcAft>
              <a:buClrTx/>
              <a:buSzTx/>
              <a:buFont typeface="Arial" pitchFamily="34" charset="0"/>
              <a:buNone/>
              <a:tabLst/>
              <a:defRPr sz="6500"/>
            </a:lvl1pPr>
          </a:lstStyle>
          <a:p>
            <a:pPr lvl="0"/>
            <a:r>
              <a:rPr lang="en-CA" dirty="0"/>
              <a:t>Titre de la </a:t>
            </a:r>
            <a:r>
              <a:rPr lang="en-CA" dirty="0" err="1"/>
              <a:t>présentation</a:t>
            </a:r>
            <a:endParaRPr lang="en-CA" dirty="0"/>
          </a:p>
        </p:txBody>
      </p:sp>
      <p:sp>
        <p:nvSpPr>
          <p:cNvPr id="5" name="Espace réservé du texte 7">
            <a:extLst>
              <a:ext uri="{FF2B5EF4-FFF2-40B4-BE49-F238E27FC236}">
                <a16:creationId xmlns:a16="http://schemas.microsoft.com/office/drawing/2014/main" id="{985E64ED-833A-5540-B537-33E3D40AFC38}"/>
              </a:ext>
            </a:extLst>
          </p:cNvPr>
          <p:cNvSpPr>
            <a:spLocks noGrp="1"/>
          </p:cNvSpPr>
          <p:nvPr>
            <p:ph type="body" sz="quarter" idx="14" hasCustomPrompt="1"/>
          </p:nvPr>
        </p:nvSpPr>
        <p:spPr>
          <a:xfrm>
            <a:off x="766763" y="4173805"/>
            <a:ext cx="4698710" cy="765270"/>
          </a:xfrm>
          <a:prstGeom prst="rect">
            <a:avLst/>
          </a:prstGeom>
        </p:spPr>
        <p:txBody>
          <a:bodyPr lIns="0" tIns="0" rIns="0" bIns="0" anchor="b"/>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200" b="0"/>
            </a:lvl1pPr>
          </a:lstStyle>
          <a:p>
            <a:pPr lvl="0"/>
            <a:r>
              <a:rPr lang="en-CA" dirty="0"/>
              <a:t>Nom, role</a:t>
            </a:r>
          </a:p>
          <a:p>
            <a:pPr lvl="0"/>
            <a:r>
              <a:rPr lang="en-CA" dirty="0"/>
              <a:t>Date</a:t>
            </a:r>
          </a:p>
        </p:txBody>
      </p:sp>
      <p:pic>
        <p:nvPicPr>
          <p:cNvPr id="6" name="Image 5">
            <a:extLst>
              <a:ext uri="{FF2B5EF4-FFF2-40B4-BE49-F238E27FC236}">
                <a16:creationId xmlns:a16="http://schemas.microsoft.com/office/drawing/2014/main" id="{088CD801-F1E1-7844-A203-27F90EED0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763" y="5372174"/>
            <a:ext cx="1549400" cy="720651"/>
          </a:xfrm>
          <a:prstGeom prst="rect">
            <a:avLst/>
          </a:prstGeom>
        </p:spPr>
      </p:pic>
      <p:sp>
        <p:nvSpPr>
          <p:cNvPr id="7" name="Forme libre 13">
            <a:extLst>
              <a:ext uri="{FF2B5EF4-FFF2-40B4-BE49-F238E27FC236}">
                <a16:creationId xmlns:a16="http://schemas.microsoft.com/office/drawing/2014/main" id="{02189C52-262E-DD4B-8487-00551F44E506}"/>
              </a:ext>
            </a:extLst>
          </p:cNvPr>
          <p:cNvSpPr>
            <a:spLocks noChangeAspect="1"/>
          </p:cNvSpPr>
          <p:nvPr userDrawn="1"/>
        </p:nvSpPr>
        <p:spPr bwMode="gray">
          <a:xfrm rot="16200000">
            <a:off x="6127844" y="773451"/>
            <a:ext cx="5308296" cy="5308294"/>
          </a:xfrm>
          <a:custGeom>
            <a:avLst/>
            <a:gdLst>
              <a:gd name="connsiteX0" fmla="*/ 0 w 3168353"/>
              <a:gd name="connsiteY0" fmla="*/ 3168352 h 3168352"/>
              <a:gd name="connsiteX1" fmla="*/ 0 w 3168353"/>
              <a:gd name="connsiteY1" fmla="*/ 1902429 h 3168352"/>
              <a:gd name="connsiteX2" fmla="*/ 1902430 w 3168353"/>
              <a:gd name="connsiteY2" fmla="*/ 1902429 h 3168352"/>
              <a:gd name="connsiteX3" fmla="*/ 1902430 w 3168353"/>
              <a:gd name="connsiteY3" fmla="*/ 0 h 3168352"/>
              <a:gd name="connsiteX4" fmla="*/ 3168353 w 3168353"/>
              <a:gd name="connsiteY4" fmla="*/ 0 h 3168352"/>
              <a:gd name="connsiteX5" fmla="*/ 3168353 w 3168353"/>
              <a:gd name="connsiteY5" fmla="*/ 3168352 h 3168352"/>
              <a:gd name="connsiteX6" fmla="*/ 1902430 w 3168353"/>
              <a:gd name="connsiteY6" fmla="*/ 3168352 h 3168352"/>
              <a:gd name="connsiteX7" fmla="*/ 1902430 w 3168353"/>
              <a:gd name="connsiteY7" fmla="*/ 3168352 h 31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3" h="3168352">
                <a:moveTo>
                  <a:pt x="0" y="3168352"/>
                </a:moveTo>
                <a:lnTo>
                  <a:pt x="0" y="1902429"/>
                </a:lnTo>
                <a:lnTo>
                  <a:pt x="1902430" y="1902429"/>
                </a:lnTo>
                <a:lnTo>
                  <a:pt x="1902430" y="0"/>
                </a:lnTo>
                <a:lnTo>
                  <a:pt x="3168353" y="0"/>
                </a:lnTo>
                <a:lnTo>
                  <a:pt x="3168353" y="3168352"/>
                </a:lnTo>
                <a:lnTo>
                  <a:pt x="1902430" y="3168352"/>
                </a:lnTo>
                <a:lnTo>
                  <a:pt x="1902430" y="3168352"/>
                </a:lnTo>
                <a:close/>
              </a:path>
            </a:pathLst>
          </a:custGeom>
          <a:gradFill flip="none" rotWithShape="1">
            <a:gsLst>
              <a:gs pos="60000">
                <a:srgbClr val="A82465"/>
              </a:gs>
              <a:gs pos="0">
                <a:srgbClr val="E31937"/>
              </a:gs>
              <a:gs pos="100000">
                <a:srgbClr val="5236AB"/>
              </a:gs>
            </a:gsLst>
            <a:lin ang="0" scaled="0"/>
            <a:tileRect/>
          </a:gradFill>
          <a:ln w="9525" algn="ctr">
            <a:noFill/>
            <a:miter lim="800000"/>
            <a:headEnd/>
            <a:tailEnd/>
          </a:ln>
          <a:effectLst/>
        </p:spPr>
        <p:txBody>
          <a:bodyPr lIns="63500" tIns="0" rIns="64800" bIns="0" rtlCol="0" anchor="ctr"/>
          <a:lstStyle/>
          <a:p>
            <a:pPr lvl="0" algn="ctr">
              <a:spcBef>
                <a:spcPct val="0"/>
              </a:spcBef>
              <a:buClrTx/>
              <a:buSzPct val="90000"/>
            </a:pPr>
            <a:endParaRPr lang="en-CA" sz="1600" b="1" dirty="0">
              <a:solidFill>
                <a:schemeClr val="bg1"/>
              </a:solidFill>
              <a:cs typeface="Arial" pitchFamily="34" charset="0"/>
            </a:endParaRPr>
          </a:p>
        </p:txBody>
      </p:sp>
    </p:spTree>
    <p:extLst>
      <p:ext uri="{BB962C8B-B14F-4D97-AF65-F5344CB8AC3E}">
        <p14:creationId xmlns:p14="http://schemas.microsoft.com/office/powerpoint/2010/main" val="22461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atre colonnes">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8A171D6F-1D32-074E-9401-BC0D7B3A2B86}"/>
              </a:ext>
            </a:extLst>
          </p:cNvPr>
          <p:cNvSpPr>
            <a:spLocks noGrp="1"/>
          </p:cNvSpPr>
          <p:nvPr>
            <p:ph type="body" sz="quarter" idx="10" hasCustomPrompt="1"/>
          </p:nvPr>
        </p:nvSpPr>
        <p:spPr>
          <a:xfrm>
            <a:off x="766763" y="1569832"/>
            <a:ext cx="2305050" cy="828811"/>
          </a:xfrm>
          <a:prstGeom prst="rect">
            <a:avLst/>
          </a:prstGeom>
        </p:spPr>
        <p:txBody>
          <a:bodyPr lIns="0" tIns="0" rIns="0" bIns="0">
            <a:noAutofit/>
          </a:bodyPr>
          <a:lstStyle>
            <a:lvl1pPr marL="0" indent="0">
              <a:buNone/>
              <a:defRPr sz="2400"/>
            </a:lvl1pPr>
          </a:lstStyle>
          <a:p>
            <a:pPr lvl="0"/>
            <a:r>
              <a:rPr lang="en-CA" dirty="0"/>
              <a:t>Titre</a:t>
            </a:r>
          </a:p>
        </p:txBody>
      </p:sp>
      <p:sp>
        <p:nvSpPr>
          <p:cNvPr id="25" name="Espace réservé du texte 4">
            <a:extLst>
              <a:ext uri="{FF2B5EF4-FFF2-40B4-BE49-F238E27FC236}">
                <a16:creationId xmlns:a16="http://schemas.microsoft.com/office/drawing/2014/main" id="{B0F5BD17-6E70-B847-AA7C-96CF8DC7A085}"/>
              </a:ext>
            </a:extLst>
          </p:cNvPr>
          <p:cNvSpPr>
            <a:spLocks noGrp="1"/>
          </p:cNvSpPr>
          <p:nvPr>
            <p:ph type="body" sz="quarter" idx="11" hasCustomPrompt="1"/>
          </p:nvPr>
        </p:nvSpPr>
        <p:spPr>
          <a:xfrm>
            <a:off x="3569597" y="1569832"/>
            <a:ext cx="2305050" cy="828811"/>
          </a:xfrm>
          <a:prstGeom prst="rect">
            <a:avLst/>
          </a:prstGeom>
        </p:spPr>
        <p:txBody>
          <a:bodyPr lIns="0" tIns="0" rIns="0" bIns="0">
            <a:noAutofit/>
          </a:bodyPr>
          <a:lstStyle>
            <a:lvl1pPr marL="0" indent="0">
              <a:buNone/>
              <a:defRPr sz="2400"/>
            </a:lvl1pPr>
          </a:lstStyle>
          <a:p>
            <a:pPr lvl="0"/>
            <a:r>
              <a:rPr lang="en-CA" dirty="0"/>
              <a:t>Titre</a:t>
            </a:r>
          </a:p>
        </p:txBody>
      </p:sp>
      <p:sp>
        <p:nvSpPr>
          <p:cNvPr id="26" name="Espace réservé du texte 4">
            <a:extLst>
              <a:ext uri="{FF2B5EF4-FFF2-40B4-BE49-F238E27FC236}">
                <a16:creationId xmlns:a16="http://schemas.microsoft.com/office/drawing/2014/main" id="{AC833FC6-B9D6-D74D-BAE2-729D54713D4B}"/>
              </a:ext>
            </a:extLst>
          </p:cNvPr>
          <p:cNvSpPr>
            <a:spLocks noGrp="1"/>
          </p:cNvSpPr>
          <p:nvPr>
            <p:ph type="body" sz="quarter" idx="12" hasCustomPrompt="1"/>
          </p:nvPr>
        </p:nvSpPr>
        <p:spPr>
          <a:xfrm>
            <a:off x="6544296" y="1569832"/>
            <a:ext cx="2305050" cy="828811"/>
          </a:xfrm>
          <a:prstGeom prst="rect">
            <a:avLst/>
          </a:prstGeom>
        </p:spPr>
        <p:txBody>
          <a:bodyPr lIns="0" tIns="0" rIns="0" bIns="0">
            <a:noAutofit/>
          </a:bodyPr>
          <a:lstStyle>
            <a:lvl1pPr marL="0" indent="0">
              <a:buNone/>
              <a:defRPr sz="2400"/>
            </a:lvl1pPr>
          </a:lstStyle>
          <a:p>
            <a:pPr lvl="0"/>
            <a:r>
              <a:rPr lang="en-CA" dirty="0"/>
              <a:t>Titre</a:t>
            </a:r>
          </a:p>
        </p:txBody>
      </p:sp>
      <p:sp>
        <p:nvSpPr>
          <p:cNvPr id="27" name="Espace réservé du texte 4">
            <a:extLst>
              <a:ext uri="{FF2B5EF4-FFF2-40B4-BE49-F238E27FC236}">
                <a16:creationId xmlns:a16="http://schemas.microsoft.com/office/drawing/2014/main" id="{2E44F90D-4F8F-6A4F-96CB-3485E90F31A2}"/>
              </a:ext>
            </a:extLst>
          </p:cNvPr>
          <p:cNvSpPr>
            <a:spLocks noGrp="1"/>
          </p:cNvSpPr>
          <p:nvPr>
            <p:ph type="body" sz="quarter" idx="13" hasCustomPrompt="1"/>
          </p:nvPr>
        </p:nvSpPr>
        <p:spPr>
          <a:xfrm>
            <a:off x="9347546" y="1569832"/>
            <a:ext cx="2077692" cy="828811"/>
          </a:xfrm>
          <a:prstGeom prst="rect">
            <a:avLst/>
          </a:prstGeom>
        </p:spPr>
        <p:txBody>
          <a:bodyPr lIns="0" tIns="0" rIns="0" bIns="0">
            <a:noAutofit/>
          </a:bodyPr>
          <a:lstStyle>
            <a:lvl1pPr marL="0" indent="0">
              <a:buNone/>
              <a:defRPr sz="2400"/>
            </a:lvl1pPr>
          </a:lstStyle>
          <a:p>
            <a:pPr lvl="0"/>
            <a:r>
              <a:rPr lang="en-CA" dirty="0"/>
              <a:t>Titre</a:t>
            </a:r>
          </a:p>
        </p:txBody>
      </p:sp>
      <p:sp>
        <p:nvSpPr>
          <p:cNvPr id="3" name="Espace réservé du texte 2">
            <a:extLst>
              <a:ext uri="{FF2B5EF4-FFF2-40B4-BE49-F238E27FC236}">
                <a16:creationId xmlns:a16="http://schemas.microsoft.com/office/drawing/2014/main" id="{A0CCD124-1965-4543-8B41-42A23BF10BF9}"/>
              </a:ext>
            </a:extLst>
          </p:cNvPr>
          <p:cNvSpPr>
            <a:spLocks noGrp="1"/>
          </p:cNvSpPr>
          <p:nvPr>
            <p:ph type="body" sz="quarter" idx="14" hasCustomPrompt="1"/>
          </p:nvPr>
        </p:nvSpPr>
        <p:spPr>
          <a:xfrm>
            <a:off x="766763" y="2597426"/>
            <a:ext cx="2305050"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sz="1600"/>
            </a:lvl1pPr>
          </a:lstStyle>
          <a:p>
            <a:pPr lvl="0"/>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lvl="0"/>
            <a:endParaRPr lang="en-CA" dirty="0"/>
          </a:p>
        </p:txBody>
      </p:sp>
      <p:sp>
        <p:nvSpPr>
          <p:cNvPr id="11" name="Espace réservé du texte 2">
            <a:extLst>
              <a:ext uri="{FF2B5EF4-FFF2-40B4-BE49-F238E27FC236}">
                <a16:creationId xmlns:a16="http://schemas.microsoft.com/office/drawing/2014/main" id="{9BCD5E3F-8CA5-684B-B78F-B74898839C64}"/>
              </a:ext>
            </a:extLst>
          </p:cNvPr>
          <p:cNvSpPr>
            <a:spLocks noGrp="1"/>
          </p:cNvSpPr>
          <p:nvPr>
            <p:ph type="body" sz="quarter" idx="15" hasCustomPrompt="1"/>
          </p:nvPr>
        </p:nvSpPr>
        <p:spPr>
          <a:xfrm>
            <a:off x="3569999" y="2597426"/>
            <a:ext cx="2305050"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sz="1600"/>
            </a:lvl1pPr>
          </a:lstStyle>
          <a:p>
            <a:pPr lvl="0"/>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lvl="0"/>
            <a:endParaRPr lang="en-CA" dirty="0"/>
          </a:p>
        </p:txBody>
      </p:sp>
      <p:sp>
        <p:nvSpPr>
          <p:cNvPr id="12" name="Espace réservé du texte 2">
            <a:extLst>
              <a:ext uri="{FF2B5EF4-FFF2-40B4-BE49-F238E27FC236}">
                <a16:creationId xmlns:a16="http://schemas.microsoft.com/office/drawing/2014/main" id="{009B656D-E506-E94F-ADB1-62D30E9CBF0C}"/>
              </a:ext>
            </a:extLst>
          </p:cNvPr>
          <p:cNvSpPr>
            <a:spLocks noGrp="1"/>
          </p:cNvSpPr>
          <p:nvPr>
            <p:ph type="body" sz="quarter" idx="16" hasCustomPrompt="1"/>
          </p:nvPr>
        </p:nvSpPr>
        <p:spPr>
          <a:xfrm>
            <a:off x="6537468" y="2597426"/>
            <a:ext cx="2305050"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sz="1600"/>
            </a:lvl1pPr>
          </a:lstStyle>
          <a:p>
            <a:pPr lvl="0"/>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lvl="0"/>
            <a:endParaRPr lang="en-CA" dirty="0"/>
          </a:p>
        </p:txBody>
      </p:sp>
      <p:sp>
        <p:nvSpPr>
          <p:cNvPr id="13" name="Espace réservé du texte 2">
            <a:extLst>
              <a:ext uri="{FF2B5EF4-FFF2-40B4-BE49-F238E27FC236}">
                <a16:creationId xmlns:a16="http://schemas.microsoft.com/office/drawing/2014/main" id="{218B53AF-E978-6444-B00D-EA1BCE273AE0}"/>
              </a:ext>
            </a:extLst>
          </p:cNvPr>
          <p:cNvSpPr>
            <a:spLocks noGrp="1"/>
          </p:cNvSpPr>
          <p:nvPr>
            <p:ph type="body" sz="quarter" idx="17" hasCustomPrompt="1"/>
          </p:nvPr>
        </p:nvSpPr>
        <p:spPr>
          <a:xfrm>
            <a:off x="9342727" y="2597426"/>
            <a:ext cx="2082511"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sz="1600"/>
            </a:lvl1pPr>
          </a:lstStyle>
          <a:p>
            <a:pPr lvl="0"/>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dirty="0"/>
              <a:t>Lorem ipsum</a:t>
            </a:r>
          </a:p>
          <a:p>
            <a:pPr lvl="0"/>
            <a:endParaRPr lang="en-CA" dirty="0"/>
          </a:p>
        </p:txBody>
      </p:sp>
      <p:sp>
        <p:nvSpPr>
          <p:cNvPr id="15" name="Titre 1">
            <a:extLst>
              <a:ext uri="{FF2B5EF4-FFF2-40B4-BE49-F238E27FC236}">
                <a16:creationId xmlns:a16="http://schemas.microsoft.com/office/drawing/2014/main" id="{423D2075-57BE-0849-A5A7-B72DC6693C16}"/>
              </a:ext>
            </a:extLst>
          </p:cNvPr>
          <p:cNvSpPr>
            <a:spLocks noGrp="1"/>
          </p:cNvSpPr>
          <p:nvPr>
            <p:ph type="title" hasCustomPrompt="1"/>
          </p:nvPr>
        </p:nvSpPr>
        <p:spPr>
          <a:xfrm>
            <a:off x="765737" y="684000"/>
            <a:ext cx="10676438" cy="531097"/>
          </a:xfrm>
        </p:spPr>
        <p:txBody>
          <a:bodyPr>
            <a:noAutofit/>
          </a:bodyPr>
          <a:lstStyle>
            <a:lvl1pPr>
              <a:defRPr sz="2800" baseline="0">
                <a:solidFill>
                  <a:schemeClr val="tx1"/>
                </a:solidFill>
              </a:defRPr>
            </a:lvl1pPr>
          </a:lstStyle>
          <a:p>
            <a:r>
              <a:rPr lang="en-CA" dirty="0" err="1"/>
              <a:t>Quatre</a:t>
            </a:r>
            <a:r>
              <a:rPr lang="en-CA" dirty="0"/>
              <a:t> </a:t>
            </a:r>
            <a:r>
              <a:rPr lang="en-CA" dirty="0" err="1"/>
              <a:t>colonnes</a:t>
            </a:r>
            <a:endParaRPr lang="en-CA" dirty="0"/>
          </a:p>
        </p:txBody>
      </p:sp>
      <p:sp>
        <p:nvSpPr>
          <p:cNvPr id="16" name="Slide Number Placeholder 5">
            <a:extLst>
              <a:ext uri="{FF2B5EF4-FFF2-40B4-BE49-F238E27FC236}">
                <a16:creationId xmlns:a16="http://schemas.microsoft.com/office/drawing/2014/main" id="{40F3EE84-E142-6541-8D93-B9456A6B3340}"/>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2143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vier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CA829B-6B64-D945-9770-95A7A7747473}"/>
              </a:ext>
            </a:extLst>
          </p:cNvPr>
          <p:cNvSpPr>
            <a:spLocks noGrp="1"/>
          </p:cNvSpPr>
          <p:nvPr>
            <p:ph type="sldNum" sz="quarter" idx="10"/>
          </p:nvPr>
        </p:nvSpPr>
        <p:spPr/>
        <p:txBody>
          <a:bodyPr/>
          <a:lstStyle/>
          <a:p>
            <a:fld id="{525A3C56-E491-49B2-93F3-63532DF516BC}" type="slidenum">
              <a:rPr lang="en-CA" smtClean="0"/>
              <a:pPr/>
              <a:t>‹N°›</a:t>
            </a:fld>
            <a:endParaRPr lang="en-CA"/>
          </a:p>
        </p:txBody>
      </p:sp>
    </p:spTree>
    <p:extLst>
      <p:ext uri="{BB962C8B-B14F-4D97-AF65-F5344CB8AC3E}">
        <p14:creationId xmlns:p14="http://schemas.microsoft.com/office/powerpoint/2010/main" val="456513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rge gauche + text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4E82D4CB-D75A-1A45-B05D-E33B4030488F}"/>
              </a:ext>
            </a:extLst>
          </p:cNvPr>
          <p:cNvSpPr>
            <a:spLocks noGrp="1"/>
          </p:cNvSpPr>
          <p:nvPr>
            <p:ph type="title" hasCustomPrompt="1"/>
          </p:nvPr>
        </p:nvSpPr>
        <p:spPr>
          <a:xfrm>
            <a:off x="6888163" y="614877"/>
            <a:ext cx="4537075" cy="2511382"/>
          </a:xfrm>
          <a:prstGeom prst="rect">
            <a:avLst/>
          </a:prstGeom>
        </p:spPr>
        <p:txBody>
          <a:bodyPr vert="horz" lIns="0" tIns="0" rIns="0" bIns="0" rtlCol="0" anchor="t" anchorCtr="0">
            <a:noAutofit/>
          </a:bodyPr>
          <a:lstStyle>
            <a:lvl1pPr>
              <a:defRPr sz="4800">
                <a:solidFill>
                  <a:schemeClr val="tx1"/>
                </a:solidFill>
              </a:defRPr>
            </a:lvl1pPr>
          </a:lstStyle>
          <a:p>
            <a:r>
              <a:rPr lang="en-US" noProof="0" dirty="0" err="1"/>
              <a:t>Titre</a:t>
            </a:r>
            <a:endParaRPr lang="en-US" noProof="0" dirty="0"/>
          </a:p>
        </p:txBody>
      </p:sp>
      <p:sp>
        <p:nvSpPr>
          <p:cNvPr id="5" name="Content Placeholder 20">
            <a:extLst>
              <a:ext uri="{FF2B5EF4-FFF2-40B4-BE49-F238E27FC236}">
                <a16:creationId xmlns:a16="http://schemas.microsoft.com/office/drawing/2014/main" id="{78BAFC30-690F-6A41-BE1B-8B7925B9B41A}"/>
              </a:ext>
            </a:extLst>
          </p:cNvPr>
          <p:cNvSpPr>
            <a:spLocks noGrp="1"/>
          </p:cNvSpPr>
          <p:nvPr>
            <p:ph sz="quarter" idx="17"/>
          </p:nvPr>
        </p:nvSpPr>
        <p:spPr>
          <a:xfrm>
            <a:off x="6888163" y="3392488"/>
            <a:ext cx="4537075" cy="2700337"/>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Picture Placeholder 2">
            <a:extLst>
              <a:ext uri="{FF2B5EF4-FFF2-40B4-BE49-F238E27FC236}">
                <a16:creationId xmlns:a16="http://schemas.microsoft.com/office/drawing/2014/main" id="{A46A2561-43A0-D843-B868-9E14FD55F20B}"/>
              </a:ext>
            </a:extLst>
          </p:cNvPr>
          <p:cNvSpPr>
            <a:spLocks noGrp="1"/>
          </p:cNvSpPr>
          <p:nvPr>
            <p:ph type="pic" sz="quarter" idx="18" hasCustomPrompt="1"/>
          </p:nvPr>
        </p:nvSpPr>
        <p:spPr>
          <a:xfrm>
            <a:off x="766762" y="765174"/>
            <a:ext cx="5365751" cy="5327651"/>
          </a:xfrm>
          <a:prstGeom prst="rect">
            <a:avLst/>
          </a:prstGeom>
        </p:spPr>
        <p:txBody>
          <a:bodyPr anchor="t" anchorCtr="0">
            <a:noAutofit/>
          </a:bodyPr>
          <a:lstStyle>
            <a:lvl1pPr marL="0" indent="0" algn="l">
              <a:buNone/>
              <a:defRPr sz="3200"/>
            </a:lvl1pPr>
          </a:lstStyle>
          <a:p>
            <a:r>
              <a:rPr lang="fr-FR"/>
              <a:t>Cliquer sur l'icône pour ajouter une image</a:t>
            </a:r>
            <a:endParaRPr lang="en-GB"/>
          </a:p>
        </p:txBody>
      </p:sp>
      <p:sp>
        <p:nvSpPr>
          <p:cNvPr id="7" name="Slide Number Placeholder 5">
            <a:extLst>
              <a:ext uri="{FF2B5EF4-FFF2-40B4-BE49-F238E27FC236}">
                <a16:creationId xmlns:a16="http://schemas.microsoft.com/office/drawing/2014/main" id="{5D8B5A1A-FC46-2349-BBB1-B939578EEBCF}"/>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614359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etite image">
    <p:spTree>
      <p:nvGrpSpPr>
        <p:cNvPr id="1" name=""/>
        <p:cNvGrpSpPr/>
        <p:nvPr/>
      </p:nvGrpSpPr>
      <p:grpSpPr>
        <a:xfrm>
          <a:off x="0" y="0"/>
          <a:ext cx="0" cy="0"/>
          <a:chOff x="0" y="0"/>
          <a:chExt cx="0" cy="0"/>
        </a:xfrm>
      </p:grpSpPr>
      <p:sp>
        <p:nvSpPr>
          <p:cNvPr id="4" name="Picture Placeholder 20">
            <a:extLst>
              <a:ext uri="{FF2B5EF4-FFF2-40B4-BE49-F238E27FC236}">
                <a16:creationId xmlns:a16="http://schemas.microsoft.com/office/drawing/2014/main" id="{3A8E2A17-934C-7740-A581-F2AA6728D744}"/>
              </a:ext>
            </a:extLst>
          </p:cNvPr>
          <p:cNvSpPr>
            <a:spLocks noGrp="1"/>
          </p:cNvSpPr>
          <p:nvPr>
            <p:ph type="pic" sz="quarter" idx="14" hasCustomPrompt="1"/>
          </p:nvPr>
        </p:nvSpPr>
        <p:spPr>
          <a:xfrm>
            <a:off x="6132513" y="765176"/>
            <a:ext cx="5292725" cy="5327650"/>
          </a:xfrm>
          <a:prstGeom prst="rect">
            <a:avLst/>
          </a:prstGeom>
        </p:spPr>
        <p:txBody>
          <a:bodyPr lIns="0" tIns="0" rIns="0" bIns="0">
            <a:noAutofit/>
          </a:bodyPr>
          <a:lstStyle>
            <a:lvl1pPr marL="61913" indent="-61913">
              <a:spcBef>
                <a:spcPts val="500"/>
              </a:spcBef>
              <a:buNone/>
              <a:defRPr lang="en-GB" sz="3200" kern="1200" baseline="0" noProof="0" dirty="0" smtClean="0">
                <a:solidFill>
                  <a:schemeClr val="tx1"/>
                </a:solidFill>
                <a:latin typeface="Arial" pitchFamily="34" charset="0"/>
                <a:ea typeface="+mn-ea"/>
                <a:cs typeface="+mn-cs"/>
              </a:defRPr>
            </a:lvl1pPr>
          </a:lstStyle>
          <a:p>
            <a:r>
              <a:rPr lang="fr-FR"/>
              <a:t>Cliquer sur l'icône pour ajouter une image</a:t>
            </a:r>
            <a:endParaRPr lang="en-US"/>
          </a:p>
        </p:txBody>
      </p:sp>
      <p:sp>
        <p:nvSpPr>
          <p:cNvPr id="5" name="Title Placeholder 1">
            <a:extLst>
              <a:ext uri="{FF2B5EF4-FFF2-40B4-BE49-F238E27FC236}">
                <a16:creationId xmlns:a16="http://schemas.microsoft.com/office/drawing/2014/main" id="{304507B7-5A7C-1142-B280-7D316907D035}"/>
              </a:ext>
            </a:extLst>
          </p:cNvPr>
          <p:cNvSpPr>
            <a:spLocks noGrp="1"/>
          </p:cNvSpPr>
          <p:nvPr>
            <p:ph type="title" hasCustomPrompt="1"/>
          </p:nvPr>
        </p:nvSpPr>
        <p:spPr>
          <a:xfrm>
            <a:off x="766763" y="684000"/>
            <a:ext cx="4608512" cy="626302"/>
          </a:xfrm>
          <a:prstGeom prst="rect">
            <a:avLst/>
          </a:prstGeom>
        </p:spPr>
        <p:txBody>
          <a:bodyPr vert="horz" lIns="0" tIns="0" rIns="0" bIns="0" rtlCol="0" anchor="t" anchorCtr="0">
            <a:noAutofit/>
          </a:bodyPr>
          <a:lstStyle>
            <a:lvl1pPr>
              <a:defRPr/>
            </a:lvl1pPr>
          </a:lstStyle>
          <a:p>
            <a:r>
              <a:rPr lang="en-US" noProof="0" dirty="0" err="1"/>
              <a:t>Titre</a:t>
            </a:r>
            <a:endParaRPr lang="en-US" noProof="0" dirty="0"/>
          </a:p>
        </p:txBody>
      </p:sp>
      <p:sp>
        <p:nvSpPr>
          <p:cNvPr id="6" name="Content Placeholder 20">
            <a:extLst>
              <a:ext uri="{FF2B5EF4-FFF2-40B4-BE49-F238E27FC236}">
                <a16:creationId xmlns:a16="http://schemas.microsoft.com/office/drawing/2014/main" id="{33476934-CF78-2D44-A533-364A3E20704C}"/>
              </a:ext>
            </a:extLst>
          </p:cNvPr>
          <p:cNvSpPr>
            <a:spLocks noGrp="1"/>
          </p:cNvSpPr>
          <p:nvPr>
            <p:ph sz="quarter" idx="17"/>
          </p:nvPr>
        </p:nvSpPr>
        <p:spPr>
          <a:xfrm>
            <a:off x="766763" y="1656522"/>
            <a:ext cx="4608512" cy="4436304"/>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Slide Number Placeholder 5">
            <a:extLst>
              <a:ext uri="{FF2B5EF4-FFF2-40B4-BE49-F238E27FC236}">
                <a16:creationId xmlns:a16="http://schemas.microsoft.com/office/drawing/2014/main" id="{44699261-482F-CC46-A8DC-45866B3268EC}"/>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808776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rge droite + text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7AC7F31-D848-7A42-9ED8-A1A89D3409FC}"/>
              </a:ext>
            </a:extLst>
          </p:cNvPr>
          <p:cNvSpPr>
            <a:spLocks noGrp="1"/>
          </p:cNvSpPr>
          <p:nvPr>
            <p:ph type="title" hasCustomPrompt="1"/>
          </p:nvPr>
        </p:nvSpPr>
        <p:spPr>
          <a:xfrm>
            <a:off x="777224" y="619403"/>
            <a:ext cx="4598051" cy="2508110"/>
          </a:xfrm>
          <a:prstGeom prst="rect">
            <a:avLst/>
          </a:prstGeom>
        </p:spPr>
        <p:txBody>
          <a:bodyPr vert="horz" lIns="0" tIns="0" rIns="0" bIns="0" rtlCol="0" anchor="t" anchorCtr="0">
            <a:noAutofit/>
          </a:bodyPr>
          <a:lstStyle>
            <a:lvl1pPr>
              <a:defRPr sz="4800">
                <a:solidFill>
                  <a:schemeClr val="tx1"/>
                </a:solidFill>
              </a:defRPr>
            </a:lvl1pPr>
          </a:lstStyle>
          <a:p>
            <a:r>
              <a:rPr lang="en-US" noProof="0" dirty="0" err="1"/>
              <a:t>Titre</a:t>
            </a:r>
            <a:endParaRPr lang="en-US" noProof="0" dirty="0"/>
          </a:p>
        </p:txBody>
      </p:sp>
      <p:sp>
        <p:nvSpPr>
          <p:cNvPr id="5" name="Content Placeholder 20">
            <a:extLst>
              <a:ext uri="{FF2B5EF4-FFF2-40B4-BE49-F238E27FC236}">
                <a16:creationId xmlns:a16="http://schemas.microsoft.com/office/drawing/2014/main" id="{B70092EE-877E-F647-8457-99B829A53438}"/>
              </a:ext>
            </a:extLst>
          </p:cNvPr>
          <p:cNvSpPr>
            <a:spLocks noGrp="1"/>
          </p:cNvSpPr>
          <p:nvPr>
            <p:ph sz="quarter" idx="17" hasCustomPrompt="1"/>
          </p:nvPr>
        </p:nvSpPr>
        <p:spPr>
          <a:xfrm>
            <a:off x="766764" y="3429000"/>
            <a:ext cx="4608512" cy="2663825"/>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z="2000" b="1" dirty="0"/>
              <a:t>Cliquer pour </a:t>
            </a:r>
            <a:r>
              <a:rPr lang="en-GB" sz="2000" b="1" dirty="0" err="1"/>
              <a:t>ajouter</a:t>
            </a:r>
            <a:r>
              <a:rPr lang="en-GB" sz="2000" b="1" dirty="0"/>
              <a:t> du </a:t>
            </a:r>
            <a:r>
              <a:rPr lang="en-GB" sz="2000" b="1" dirty="0" err="1"/>
              <a:t>texte</a:t>
            </a:r>
            <a:endParaRPr lang="en-US" dirty="0"/>
          </a:p>
        </p:txBody>
      </p:sp>
      <p:sp>
        <p:nvSpPr>
          <p:cNvPr id="6" name="Picture Placeholder 2">
            <a:extLst>
              <a:ext uri="{FF2B5EF4-FFF2-40B4-BE49-F238E27FC236}">
                <a16:creationId xmlns:a16="http://schemas.microsoft.com/office/drawing/2014/main" id="{84A30FA9-EFE0-BD49-888A-59263379F2F6}"/>
              </a:ext>
            </a:extLst>
          </p:cNvPr>
          <p:cNvSpPr>
            <a:spLocks noGrp="1"/>
          </p:cNvSpPr>
          <p:nvPr>
            <p:ph type="pic" sz="quarter" idx="18" hasCustomPrompt="1"/>
          </p:nvPr>
        </p:nvSpPr>
        <p:spPr>
          <a:xfrm>
            <a:off x="6132513" y="765174"/>
            <a:ext cx="5292726" cy="5327651"/>
          </a:xfrm>
          <a:prstGeom prst="rect">
            <a:avLst/>
          </a:prstGeom>
        </p:spPr>
        <p:txBody>
          <a:bodyPr anchor="t" anchorCtr="0">
            <a:noAutofit/>
          </a:bodyPr>
          <a:lstStyle>
            <a:lvl1pPr marL="0" indent="0" algn="l">
              <a:buNone/>
              <a:defRPr sz="3200"/>
            </a:lvl1pPr>
          </a:lstStyle>
          <a:p>
            <a:r>
              <a:rPr lang="fr-FR"/>
              <a:t>Cliquer sur l'icône pour ajouter une image</a:t>
            </a:r>
            <a:endParaRPr lang="en-GB"/>
          </a:p>
        </p:txBody>
      </p:sp>
      <p:sp>
        <p:nvSpPr>
          <p:cNvPr id="7" name="Slide Number Placeholder 5">
            <a:extLst>
              <a:ext uri="{FF2B5EF4-FFF2-40B4-BE49-F238E27FC236}">
                <a16:creationId xmlns:a16="http://schemas.microsoft.com/office/drawing/2014/main" id="{3FA5BEA3-FBAD-324A-A722-33A5B9C7B06C}"/>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541123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gauche + text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3E14D4F1-0AFF-214C-92AA-BD02450E38BA}"/>
              </a:ext>
            </a:extLst>
          </p:cNvPr>
          <p:cNvSpPr>
            <a:spLocks noGrp="1"/>
          </p:cNvSpPr>
          <p:nvPr>
            <p:ph type="title" hasCustomPrompt="1"/>
          </p:nvPr>
        </p:nvSpPr>
        <p:spPr>
          <a:xfrm>
            <a:off x="6888163" y="684000"/>
            <a:ext cx="4537859" cy="622188"/>
          </a:xfrm>
          <a:prstGeom prst="rect">
            <a:avLst/>
          </a:prstGeom>
        </p:spPr>
        <p:txBody>
          <a:bodyPr vert="horz" lIns="0" tIns="0" rIns="0" bIns="0" rtlCol="0" anchor="t" anchorCtr="0">
            <a:noAutofit/>
          </a:bodyPr>
          <a:lstStyle>
            <a:lvl1pPr>
              <a:defRPr>
                <a:solidFill>
                  <a:schemeClr val="tx1"/>
                </a:solidFill>
              </a:defRPr>
            </a:lvl1pPr>
          </a:lstStyle>
          <a:p>
            <a:r>
              <a:rPr lang="en-US" noProof="0" dirty="0" err="1"/>
              <a:t>Titre</a:t>
            </a:r>
            <a:endParaRPr lang="en-US" noProof="0" dirty="0"/>
          </a:p>
        </p:txBody>
      </p:sp>
      <p:sp>
        <p:nvSpPr>
          <p:cNvPr id="5" name="Content Placeholder 20">
            <a:extLst>
              <a:ext uri="{FF2B5EF4-FFF2-40B4-BE49-F238E27FC236}">
                <a16:creationId xmlns:a16="http://schemas.microsoft.com/office/drawing/2014/main" id="{6855D02E-339D-5043-B91B-5FF8B79BA5F8}"/>
              </a:ext>
            </a:extLst>
          </p:cNvPr>
          <p:cNvSpPr>
            <a:spLocks noGrp="1"/>
          </p:cNvSpPr>
          <p:nvPr>
            <p:ph sz="quarter" idx="17"/>
          </p:nvPr>
        </p:nvSpPr>
        <p:spPr>
          <a:xfrm>
            <a:off x="6888162" y="1681655"/>
            <a:ext cx="4535945" cy="4411170"/>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Picture Placeholder 2">
            <a:extLst>
              <a:ext uri="{FF2B5EF4-FFF2-40B4-BE49-F238E27FC236}">
                <a16:creationId xmlns:a16="http://schemas.microsoft.com/office/drawing/2014/main" id="{BDBF016D-4A07-3C4E-84B2-4A358A221DCF}"/>
              </a:ext>
            </a:extLst>
          </p:cNvPr>
          <p:cNvSpPr>
            <a:spLocks noGrp="1"/>
          </p:cNvSpPr>
          <p:nvPr>
            <p:ph type="pic" sz="quarter" idx="18" hasCustomPrompt="1"/>
          </p:nvPr>
        </p:nvSpPr>
        <p:spPr>
          <a:xfrm>
            <a:off x="766762" y="765175"/>
            <a:ext cx="5365751" cy="5327650"/>
          </a:xfrm>
          <a:prstGeom prst="rect">
            <a:avLst/>
          </a:prstGeom>
        </p:spPr>
        <p:txBody>
          <a:bodyPr anchor="t" anchorCtr="0">
            <a:noAutofit/>
          </a:bodyPr>
          <a:lstStyle>
            <a:lvl1pPr marL="0" indent="0" algn="l">
              <a:buNone/>
              <a:defRPr sz="3200"/>
            </a:lvl1pPr>
          </a:lstStyle>
          <a:p>
            <a:r>
              <a:rPr lang="fr-FR"/>
              <a:t>Cliquer sur l'icône pour ajouter une image</a:t>
            </a:r>
            <a:endParaRPr lang="en-GB"/>
          </a:p>
        </p:txBody>
      </p:sp>
      <p:sp>
        <p:nvSpPr>
          <p:cNvPr id="7" name="Slide Number Placeholder 5">
            <a:extLst>
              <a:ext uri="{FF2B5EF4-FFF2-40B4-BE49-F238E27FC236}">
                <a16:creationId xmlns:a16="http://schemas.microsoft.com/office/drawing/2014/main" id="{515FDA85-64F9-BF40-A7DD-72C4DBB17A76}"/>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532546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Élément graphique avec gros titre">
    <p:spTree>
      <p:nvGrpSpPr>
        <p:cNvPr id="1" name=""/>
        <p:cNvGrpSpPr/>
        <p:nvPr/>
      </p:nvGrpSpPr>
      <p:grpSpPr>
        <a:xfrm>
          <a:off x="0" y="0"/>
          <a:ext cx="0" cy="0"/>
          <a:chOff x="0" y="0"/>
          <a:chExt cx="0" cy="0"/>
        </a:xfrm>
      </p:grpSpPr>
      <p:sp>
        <p:nvSpPr>
          <p:cNvPr id="15" name="Title Placeholder 1">
            <a:extLst>
              <a:ext uri="{FF2B5EF4-FFF2-40B4-BE49-F238E27FC236}">
                <a16:creationId xmlns:a16="http://schemas.microsoft.com/office/drawing/2014/main" id="{F7349B97-C28F-3B44-B284-12F2C2ABD73C}"/>
              </a:ext>
            </a:extLst>
          </p:cNvPr>
          <p:cNvSpPr>
            <a:spLocks noGrp="1"/>
          </p:cNvSpPr>
          <p:nvPr>
            <p:ph type="title" hasCustomPrompt="1"/>
          </p:nvPr>
        </p:nvSpPr>
        <p:spPr>
          <a:xfrm>
            <a:off x="760278" y="615621"/>
            <a:ext cx="4573587" cy="2494717"/>
          </a:xfrm>
          <a:prstGeom prst="rect">
            <a:avLst/>
          </a:prstGeom>
        </p:spPr>
        <p:txBody>
          <a:bodyPr vert="horz" lIns="0" tIns="0" rIns="0" bIns="0" rtlCol="0" anchor="t" anchorCtr="0">
            <a:noAutofit/>
          </a:bodyPr>
          <a:lstStyle>
            <a:lvl1pPr>
              <a:defRPr sz="4800"/>
            </a:lvl1pPr>
          </a:lstStyle>
          <a:p>
            <a:r>
              <a:rPr lang="en-CA" noProof="0" dirty="0"/>
              <a:t>Titre</a:t>
            </a:r>
          </a:p>
        </p:txBody>
      </p:sp>
      <p:sp>
        <p:nvSpPr>
          <p:cNvPr id="8" name="Slide Number Placeholder 5">
            <a:extLst>
              <a:ext uri="{FF2B5EF4-FFF2-40B4-BE49-F238E27FC236}">
                <a16:creationId xmlns:a16="http://schemas.microsoft.com/office/drawing/2014/main" id="{6EAD3CFF-35F0-EE42-99CF-7B91F8844AF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6" name="Espace réservé pour une image  8">
            <a:extLst>
              <a:ext uri="{FF2B5EF4-FFF2-40B4-BE49-F238E27FC236}">
                <a16:creationId xmlns:a16="http://schemas.microsoft.com/office/drawing/2014/main" id="{C4B7093F-77F3-3449-9E60-BC70230FC0A3}"/>
              </a:ext>
            </a:extLst>
          </p:cNvPr>
          <p:cNvSpPr>
            <a:spLocks noGrp="1" noChangeAspect="1"/>
          </p:cNvSpPr>
          <p:nvPr>
            <p:ph type="pic" sz="quarter" idx="15" hasCustomPrompt="1"/>
          </p:nvPr>
        </p:nvSpPr>
        <p:spPr>
          <a:xfrm>
            <a:off x="6111917" y="770881"/>
            <a:ext cx="5321943" cy="5321944"/>
          </a:xfrm>
          <a:custGeom>
            <a:avLst/>
            <a:gdLst>
              <a:gd name="connsiteX0" fmla="*/ 0 w 6003155"/>
              <a:gd name="connsiteY0" fmla="*/ 0 h 6003156"/>
              <a:gd name="connsiteX1" fmla="*/ 6003155 w 6003155"/>
              <a:gd name="connsiteY1" fmla="*/ 0 h 6003156"/>
              <a:gd name="connsiteX2" fmla="*/ 6003155 w 6003155"/>
              <a:gd name="connsiteY2" fmla="*/ 1 h 6003156"/>
              <a:gd name="connsiteX3" fmla="*/ 6003155 w 6003155"/>
              <a:gd name="connsiteY3" fmla="*/ 2404742 h 6003156"/>
              <a:gd name="connsiteX4" fmla="*/ 6003155 w 6003155"/>
              <a:gd name="connsiteY4" fmla="*/ 6003156 h 6003156"/>
              <a:gd name="connsiteX5" fmla="*/ 3598413 w 6003155"/>
              <a:gd name="connsiteY5" fmla="*/ 6003156 h 6003156"/>
              <a:gd name="connsiteX6" fmla="*/ 3598413 w 6003155"/>
              <a:gd name="connsiteY6" fmla="*/ 2404742 h 6003156"/>
              <a:gd name="connsiteX7" fmla="*/ 0 w 6003155"/>
              <a:gd name="connsiteY7" fmla="*/ 2404742 h 600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3155" h="6003156">
                <a:moveTo>
                  <a:pt x="0" y="0"/>
                </a:moveTo>
                <a:lnTo>
                  <a:pt x="6003155" y="0"/>
                </a:lnTo>
                <a:lnTo>
                  <a:pt x="6003155" y="1"/>
                </a:lnTo>
                <a:lnTo>
                  <a:pt x="6003155" y="2404742"/>
                </a:lnTo>
                <a:lnTo>
                  <a:pt x="6003155" y="6003156"/>
                </a:lnTo>
                <a:lnTo>
                  <a:pt x="3598413" y="6003156"/>
                </a:lnTo>
                <a:lnTo>
                  <a:pt x="3598413" y="2404742"/>
                </a:lnTo>
                <a:lnTo>
                  <a:pt x="0" y="2404742"/>
                </a:lnTo>
                <a:close/>
              </a:path>
            </a:pathLst>
          </a:custGeom>
        </p:spPr>
        <p:txBody>
          <a:bodyPr wrap="square">
            <a:noAutofit/>
          </a:bodyPr>
          <a:lstStyle>
            <a:lvl1pPr marL="0" indent="0">
              <a:buNone/>
              <a:defRPr sz="1800"/>
            </a:lvl1pPr>
          </a:lstStyle>
          <a:p>
            <a:r>
              <a:rPr lang="fr-CA" sz="1800">
                <a:cs typeface="Arial" pitchFamily="34" charset="0"/>
              </a:rPr>
              <a:t>Cliquer sur l’icône « Images » pour y intégrer une nouvelle image hébergée sur votre ordinateur.</a:t>
            </a:r>
            <a:endParaRPr lang="fr-FR"/>
          </a:p>
        </p:txBody>
      </p:sp>
      <p:sp>
        <p:nvSpPr>
          <p:cNvPr id="10" name="Content Placeholder 20">
            <a:extLst>
              <a:ext uri="{FF2B5EF4-FFF2-40B4-BE49-F238E27FC236}">
                <a16:creationId xmlns:a16="http://schemas.microsoft.com/office/drawing/2014/main" id="{724BBC96-0D1F-2C4D-B3B5-A7EE6A8D87D1}"/>
              </a:ext>
            </a:extLst>
          </p:cNvPr>
          <p:cNvSpPr>
            <a:spLocks noGrp="1"/>
          </p:cNvSpPr>
          <p:nvPr>
            <p:ph sz="quarter" idx="18"/>
          </p:nvPr>
        </p:nvSpPr>
        <p:spPr>
          <a:xfrm>
            <a:off x="766763" y="3429000"/>
            <a:ext cx="4573587" cy="2663825"/>
          </a:xfrm>
          <a:prstGeom prst="rect">
            <a:avLst/>
          </a:prstGeom>
        </p:spPr>
        <p:txBody>
          <a:bodyPr lIns="0" tIns="0" rIns="0" bIns="0">
            <a:noAutofit/>
          </a:bodyPr>
          <a:lstStyle>
            <a:lvl1pPr marL="0" indent="0">
              <a:spcBef>
                <a:spcPts val="0"/>
              </a:spcBef>
              <a:buClrTx/>
              <a:buSzPct val="100000"/>
              <a:buFont typeface="Arial" panose="020B0604020202020204" pitchFamily="34" charset="0"/>
              <a:buNone/>
              <a:defRPr sz="2000">
                <a:solidFill>
                  <a:schemeClr val="tx1"/>
                </a:solidFill>
                <a:latin typeface="Arial" pitchFamily="34" charset="0"/>
              </a:defRPr>
            </a:lvl1pPr>
            <a:lvl2pPr marL="263525" indent="-263525">
              <a:spcBef>
                <a:spcPts val="500"/>
              </a:spcBef>
              <a:buClrTx/>
              <a:buSzPct val="100000"/>
              <a:buFont typeface="Arial" pitchFamily="34" charset="0"/>
              <a:buChar char="•"/>
              <a:defRPr sz="2000" baseline="0">
                <a:solidFill>
                  <a:schemeClr val="tx1"/>
                </a:solidFill>
                <a:latin typeface="Arial" pitchFamily="34" charset="0"/>
              </a:defRPr>
            </a:lvl2pPr>
            <a:lvl3pPr marL="536575" indent="-273050">
              <a:spcBef>
                <a:spcPts val="500"/>
              </a:spcBef>
              <a:buClrTx/>
              <a:buSzPct val="100000"/>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Pct val="100000"/>
              <a:buFont typeface="Wingdings" panose="05000000000000000000" pitchFamily="2" charset="2"/>
              <a:buChar char="§"/>
              <a:defRPr sz="1600">
                <a:solidFill>
                  <a:schemeClr val="tx1"/>
                </a:solidFill>
                <a:latin typeface="Arial" pitchFamily="34" charset="0"/>
              </a:defRPr>
            </a:lvl4pPr>
            <a:lvl5pPr marL="1074738" indent="-263525">
              <a:spcBef>
                <a:spcPts val="500"/>
              </a:spcBef>
              <a:buClrTx/>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146154926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Élément graphique avec petit titre">
    <p:spTree>
      <p:nvGrpSpPr>
        <p:cNvPr id="1" name=""/>
        <p:cNvGrpSpPr/>
        <p:nvPr/>
      </p:nvGrpSpPr>
      <p:grpSpPr>
        <a:xfrm>
          <a:off x="0" y="0"/>
          <a:ext cx="0" cy="0"/>
          <a:chOff x="0" y="0"/>
          <a:chExt cx="0" cy="0"/>
        </a:xfrm>
      </p:grpSpPr>
      <p:sp>
        <p:nvSpPr>
          <p:cNvPr id="9" name="Rectangle 8"/>
          <p:cNvSpPr/>
          <p:nvPr userDrawn="1"/>
        </p:nvSpPr>
        <p:spPr bwMode="gray">
          <a:xfrm>
            <a:off x="462707" y="6491436"/>
            <a:ext cx="9721080" cy="216024"/>
          </a:xfrm>
          <a:prstGeom prst="rect">
            <a:avLst/>
          </a:prstGeom>
          <a:solidFill>
            <a:schemeClr val="bg1"/>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11" name="Freeform 6">
            <a:extLst>
              <a:ext uri="{FF2B5EF4-FFF2-40B4-BE49-F238E27FC236}">
                <a16:creationId xmlns:a16="http://schemas.microsoft.com/office/drawing/2014/main" id="{E92206DE-17C9-E04C-89B5-21C279EE24F8}"/>
              </a:ext>
            </a:extLst>
          </p:cNvPr>
          <p:cNvSpPr>
            <a:spLocks/>
          </p:cNvSpPr>
          <p:nvPr userDrawn="1"/>
        </p:nvSpPr>
        <p:spPr bwMode="auto">
          <a:xfrm rot="16200000" flipH="1">
            <a:off x="8417520" y="773869"/>
            <a:ext cx="3016411" cy="2999023"/>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flip="none" rotWithShape="1">
            <a:gsLst>
              <a:gs pos="60000">
                <a:srgbClr val="A82465"/>
              </a:gs>
              <a:gs pos="0">
                <a:srgbClr val="E31937"/>
              </a:gs>
              <a:gs pos="100000">
                <a:srgbClr val="5236AB"/>
              </a:gs>
            </a:gsLst>
            <a:lin ang="0" scaled="0"/>
            <a:tileRect/>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7" name="Slide Number Placeholder 5">
            <a:extLst>
              <a:ext uri="{FF2B5EF4-FFF2-40B4-BE49-F238E27FC236}">
                <a16:creationId xmlns:a16="http://schemas.microsoft.com/office/drawing/2014/main" id="{C474D8A0-16FB-2542-B1F3-7CA2D129151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12" name="Titre 1">
            <a:extLst>
              <a:ext uri="{FF2B5EF4-FFF2-40B4-BE49-F238E27FC236}">
                <a16:creationId xmlns:a16="http://schemas.microsoft.com/office/drawing/2014/main" id="{4B0EAFBC-1A30-3845-B3FB-9DDCB8086A8B}"/>
              </a:ext>
            </a:extLst>
          </p:cNvPr>
          <p:cNvSpPr>
            <a:spLocks noGrp="1"/>
          </p:cNvSpPr>
          <p:nvPr>
            <p:ph type="title" hasCustomPrompt="1"/>
          </p:nvPr>
        </p:nvSpPr>
        <p:spPr>
          <a:xfrm>
            <a:off x="765737" y="683246"/>
            <a:ext cx="6108399" cy="531097"/>
          </a:xfrm>
        </p:spPr>
        <p:txBody>
          <a:bodyPr>
            <a:noAutofit/>
          </a:bodyPr>
          <a:lstStyle>
            <a:lvl1pPr>
              <a:defRPr sz="2800">
                <a:solidFill>
                  <a:schemeClr val="tx1"/>
                </a:solidFill>
              </a:defRPr>
            </a:lvl1pPr>
          </a:lstStyle>
          <a:p>
            <a:r>
              <a:rPr lang="en-CA" dirty="0"/>
              <a:t>Titre</a:t>
            </a:r>
          </a:p>
        </p:txBody>
      </p:sp>
      <p:sp>
        <p:nvSpPr>
          <p:cNvPr id="13" name="Content Placeholder 20">
            <a:extLst>
              <a:ext uri="{FF2B5EF4-FFF2-40B4-BE49-F238E27FC236}">
                <a16:creationId xmlns:a16="http://schemas.microsoft.com/office/drawing/2014/main" id="{724BBC96-0D1F-2C4D-B3B5-A7EE6A8D87D1}"/>
              </a:ext>
            </a:extLst>
          </p:cNvPr>
          <p:cNvSpPr>
            <a:spLocks noGrp="1"/>
          </p:cNvSpPr>
          <p:nvPr>
            <p:ph sz="quarter" idx="18"/>
          </p:nvPr>
        </p:nvSpPr>
        <p:spPr>
          <a:xfrm>
            <a:off x="766763" y="1704110"/>
            <a:ext cx="6107373" cy="4123253"/>
          </a:xfrm>
          <a:prstGeom prst="rect">
            <a:avLst/>
          </a:prstGeom>
        </p:spPr>
        <p:txBody>
          <a:bodyPr lIns="0" tIns="0" rIns="0" bIns="0">
            <a:noAutofit/>
          </a:bodyPr>
          <a:lstStyle>
            <a:lvl1pPr marL="0" indent="0">
              <a:spcBef>
                <a:spcPts val="0"/>
              </a:spcBef>
              <a:buClrTx/>
              <a:buSzPct val="100000"/>
              <a:buFont typeface="Arial" panose="020B0604020202020204" pitchFamily="34" charset="0"/>
              <a:buNone/>
              <a:defRPr sz="2000">
                <a:solidFill>
                  <a:schemeClr val="tx1"/>
                </a:solidFill>
                <a:latin typeface="Arial" pitchFamily="34" charset="0"/>
              </a:defRPr>
            </a:lvl1pPr>
            <a:lvl2pPr marL="263525" indent="-263525">
              <a:spcBef>
                <a:spcPts val="500"/>
              </a:spcBef>
              <a:buClrTx/>
              <a:buSzPct val="100000"/>
              <a:buFont typeface="Arial" pitchFamily="34" charset="0"/>
              <a:buChar char="•"/>
              <a:defRPr sz="2000" baseline="0">
                <a:solidFill>
                  <a:schemeClr val="tx1"/>
                </a:solidFill>
                <a:latin typeface="Arial" pitchFamily="34" charset="0"/>
              </a:defRPr>
            </a:lvl2pPr>
            <a:lvl3pPr marL="536575" indent="-273050">
              <a:spcBef>
                <a:spcPts val="500"/>
              </a:spcBef>
              <a:buClrTx/>
              <a:buSzPct val="100000"/>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Pct val="100000"/>
              <a:buFont typeface="Wingdings" panose="05000000000000000000" pitchFamily="2" charset="2"/>
              <a:buChar char="§"/>
              <a:defRPr sz="1600">
                <a:solidFill>
                  <a:schemeClr val="tx1"/>
                </a:solidFill>
                <a:latin typeface="Arial" pitchFamily="34" charset="0"/>
              </a:defRPr>
            </a:lvl4pPr>
            <a:lvl5pPr marL="1074738" indent="-263525">
              <a:spcBef>
                <a:spcPts val="500"/>
              </a:spcBef>
              <a:buClrTx/>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41667841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multiples">
    <p:spTree>
      <p:nvGrpSpPr>
        <p:cNvPr id="1" name=""/>
        <p:cNvGrpSpPr/>
        <p:nvPr/>
      </p:nvGrpSpPr>
      <p:grpSpPr>
        <a:xfrm>
          <a:off x="0" y="0"/>
          <a:ext cx="0" cy="0"/>
          <a:chOff x="0" y="0"/>
          <a:chExt cx="0" cy="0"/>
        </a:xfrm>
      </p:grpSpPr>
      <p:sp>
        <p:nvSpPr>
          <p:cNvPr id="12" name="Picture Placeholder 20">
            <a:extLst>
              <a:ext uri="{FF2B5EF4-FFF2-40B4-BE49-F238E27FC236}">
                <a16:creationId xmlns:a16="http://schemas.microsoft.com/office/drawing/2014/main" id="{5170FB53-6BB4-B54A-8584-443D632100A5}"/>
              </a:ext>
            </a:extLst>
          </p:cNvPr>
          <p:cNvSpPr>
            <a:spLocks noGrp="1"/>
          </p:cNvSpPr>
          <p:nvPr>
            <p:ph type="pic" sz="quarter" idx="14" hasCustomPrompt="1"/>
          </p:nvPr>
        </p:nvSpPr>
        <p:spPr>
          <a:xfrm>
            <a:off x="766764" y="1568767"/>
            <a:ext cx="3060700" cy="2909559"/>
          </a:xfrm>
          <a:prstGeom prst="rect">
            <a:avLst/>
          </a:prstGeom>
        </p:spPr>
        <p:txBody>
          <a:bodyPr lIns="0" tIns="0" rIns="0" bIns="0">
            <a:noAutofit/>
          </a:bodyPr>
          <a:lstStyle>
            <a:lvl1pPr>
              <a:buNone/>
              <a:defRPr lang="en-GB" sz="1800" kern="1200" baseline="0" noProof="0" dirty="0" smtClean="0">
                <a:solidFill>
                  <a:schemeClr val="tx1"/>
                </a:solidFill>
                <a:latin typeface="Arial" pitchFamily="34" charset="0"/>
                <a:ea typeface="+mn-ea"/>
                <a:cs typeface="+mn-cs"/>
              </a:defRPr>
            </a:lvl1pPr>
          </a:lstStyle>
          <a:p>
            <a:r>
              <a:rPr lang="fr-FR"/>
              <a:t>Cliquer sur l'icône pour ajouter une image</a:t>
            </a:r>
            <a:endParaRPr lang="en-US"/>
          </a:p>
        </p:txBody>
      </p:sp>
      <p:sp>
        <p:nvSpPr>
          <p:cNvPr id="13" name="Picture Placeholder 20">
            <a:extLst>
              <a:ext uri="{FF2B5EF4-FFF2-40B4-BE49-F238E27FC236}">
                <a16:creationId xmlns:a16="http://schemas.microsoft.com/office/drawing/2014/main" id="{B1899592-EF28-9645-8C15-0EF1AC9F46A6}"/>
              </a:ext>
            </a:extLst>
          </p:cNvPr>
          <p:cNvSpPr>
            <a:spLocks noGrp="1"/>
          </p:cNvSpPr>
          <p:nvPr>
            <p:ph type="pic" sz="quarter" idx="15" hasCustomPrompt="1"/>
          </p:nvPr>
        </p:nvSpPr>
        <p:spPr>
          <a:xfrm>
            <a:off x="4583113" y="1568767"/>
            <a:ext cx="3025775" cy="2909559"/>
          </a:xfrm>
          <a:prstGeom prst="rect">
            <a:avLst/>
          </a:prstGeom>
        </p:spPr>
        <p:txBody>
          <a:bodyPr lIns="0" tIns="0" rIns="0" bIns="0">
            <a:noAutofit/>
          </a:bodyPr>
          <a:lstStyle>
            <a:lvl1pPr>
              <a:buNone/>
              <a:defRPr lang="en-GB" sz="1800" kern="1200" baseline="0" noProof="0" dirty="0" smtClean="0">
                <a:solidFill>
                  <a:schemeClr val="tx1"/>
                </a:solidFill>
                <a:latin typeface="Arial" pitchFamily="34" charset="0"/>
                <a:ea typeface="+mn-ea"/>
                <a:cs typeface="+mn-cs"/>
              </a:defRPr>
            </a:lvl1pPr>
          </a:lstStyle>
          <a:p>
            <a:r>
              <a:rPr lang="fr-FR"/>
              <a:t>Cliquer sur l'icône pour ajouter une image</a:t>
            </a:r>
            <a:endParaRPr lang="en-US"/>
          </a:p>
        </p:txBody>
      </p:sp>
      <p:sp>
        <p:nvSpPr>
          <p:cNvPr id="14" name="Picture Placeholder 20">
            <a:extLst>
              <a:ext uri="{FF2B5EF4-FFF2-40B4-BE49-F238E27FC236}">
                <a16:creationId xmlns:a16="http://schemas.microsoft.com/office/drawing/2014/main" id="{692D9CF3-0D5D-0141-8B99-94C866845EA2}"/>
              </a:ext>
            </a:extLst>
          </p:cNvPr>
          <p:cNvSpPr>
            <a:spLocks noGrp="1"/>
          </p:cNvSpPr>
          <p:nvPr>
            <p:ph type="pic" sz="quarter" idx="16" hasCustomPrompt="1"/>
          </p:nvPr>
        </p:nvSpPr>
        <p:spPr>
          <a:xfrm>
            <a:off x="8401050" y="1568767"/>
            <a:ext cx="3024188" cy="2909559"/>
          </a:xfrm>
          <a:prstGeom prst="rect">
            <a:avLst/>
          </a:prstGeom>
        </p:spPr>
        <p:txBody>
          <a:bodyPr lIns="0" tIns="0" rIns="0" bIns="0">
            <a:noAutofit/>
          </a:bodyPr>
          <a:lstStyle>
            <a:lvl1pPr>
              <a:buNone/>
              <a:defRPr lang="en-GB" sz="1800" kern="1200" baseline="0" noProof="0" dirty="0" smtClean="0">
                <a:solidFill>
                  <a:schemeClr val="tx1"/>
                </a:solidFill>
                <a:latin typeface="Arial" pitchFamily="34" charset="0"/>
                <a:ea typeface="+mn-ea"/>
                <a:cs typeface="+mn-cs"/>
              </a:defRPr>
            </a:lvl1pPr>
          </a:lstStyle>
          <a:p>
            <a:r>
              <a:rPr lang="fr-FR"/>
              <a:t>Cliquer sur l'icône pour ajouter une image</a:t>
            </a:r>
            <a:endParaRPr lang="en-US"/>
          </a:p>
        </p:txBody>
      </p:sp>
      <p:sp>
        <p:nvSpPr>
          <p:cNvPr id="15" name="Title Placeholder 1">
            <a:extLst>
              <a:ext uri="{FF2B5EF4-FFF2-40B4-BE49-F238E27FC236}">
                <a16:creationId xmlns:a16="http://schemas.microsoft.com/office/drawing/2014/main" id="{3770998F-754D-FA42-A923-970280E1AFB9}"/>
              </a:ext>
            </a:extLst>
          </p:cNvPr>
          <p:cNvSpPr>
            <a:spLocks noGrp="1"/>
          </p:cNvSpPr>
          <p:nvPr>
            <p:ph type="title" hasCustomPrompt="1"/>
          </p:nvPr>
        </p:nvSpPr>
        <p:spPr>
          <a:xfrm>
            <a:off x="766763" y="684470"/>
            <a:ext cx="10658475" cy="667067"/>
          </a:xfrm>
          <a:prstGeom prst="rect">
            <a:avLst/>
          </a:prstGeom>
        </p:spPr>
        <p:txBody>
          <a:bodyPr vert="horz" lIns="0" tIns="0" rIns="0" bIns="0" rtlCol="0" anchor="t" anchorCtr="0">
            <a:noAutofit/>
          </a:bodyPr>
          <a:lstStyle>
            <a:lvl1pPr>
              <a:defRPr/>
            </a:lvl1pPr>
          </a:lstStyle>
          <a:p>
            <a:r>
              <a:rPr lang="en-US" noProof="0" dirty="0" err="1"/>
              <a:t>Titre</a:t>
            </a:r>
            <a:endParaRPr lang="en-US" noProof="0" dirty="0"/>
          </a:p>
        </p:txBody>
      </p:sp>
      <p:sp>
        <p:nvSpPr>
          <p:cNvPr id="16" name="Content Placeholder 20">
            <a:extLst>
              <a:ext uri="{FF2B5EF4-FFF2-40B4-BE49-F238E27FC236}">
                <a16:creationId xmlns:a16="http://schemas.microsoft.com/office/drawing/2014/main" id="{BC03956D-46EB-3F49-A20A-7C378E0B76A2}"/>
              </a:ext>
            </a:extLst>
          </p:cNvPr>
          <p:cNvSpPr>
            <a:spLocks noGrp="1"/>
          </p:cNvSpPr>
          <p:nvPr>
            <p:ph sz="quarter" idx="17" hasCustomPrompt="1"/>
          </p:nvPr>
        </p:nvSpPr>
        <p:spPr>
          <a:xfrm>
            <a:off x="766764" y="4614043"/>
            <a:ext cx="3060700" cy="1478782"/>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err="1"/>
              <a:t>Texte</a:t>
            </a:r>
            <a:endParaRPr lang="en-US" dirty="0"/>
          </a:p>
        </p:txBody>
      </p:sp>
      <p:sp>
        <p:nvSpPr>
          <p:cNvPr id="17" name="Content Placeholder 20">
            <a:extLst>
              <a:ext uri="{FF2B5EF4-FFF2-40B4-BE49-F238E27FC236}">
                <a16:creationId xmlns:a16="http://schemas.microsoft.com/office/drawing/2014/main" id="{7A005D06-9E5F-7443-9230-0698D255E511}"/>
              </a:ext>
            </a:extLst>
          </p:cNvPr>
          <p:cNvSpPr>
            <a:spLocks noGrp="1"/>
          </p:cNvSpPr>
          <p:nvPr>
            <p:ph sz="quarter" idx="22" hasCustomPrompt="1"/>
          </p:nvPr>
        </p:nvSpPr>
        <p:spPr>
          <a:xfrm>
            <a:off x="4583113" y="4614042"/>
            <a:ext cx="3025775" cy="1478783"/>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err="1"/>
              <a:t>Texte</a:t>
            </a:r>
            <a:endParaRPr lang="en-US" dirty="0"/>
          </a:p>
        </p:txBody>
      </p:sp>
      <p:sp>
        <p:nvSpPr>
          <p:cNvPr id="18" name="Content Placeholder 20">
            <a:extLst>
              <a:ext uri="{FF2B5EF4-FFF2-40B4-BE49-F238E27FC236}">
                <a16:creationId xmlns:a16="http://schemas.microsoft.com/office/drawing/2014/main" id="{01123FBB-4A46-6B4A-BA45-B31DC6905E51}"/>
              </a:ext>
            </a:extLst>
          </p:cNvPr>
          <p:cNvSpPr>
            <a:spLocks noGrp="1"/>
          </p:cNvSpPr>
          <p:nvPr>
            <p:ph sz="quarter" idx="23" hasCustomPrompt="1"/>
          </p:nvPr>
        </p:nvSpPr>
        <p:spPr>
          <a:xfrm>
            <a:off x="8401051" y="4614042"/>
            <a:ext cx="3024188" cy="1478783"/>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err="1"/>
              <a:t>Texte</a:t>
            </a:r>
            <a:endParaRPr lang="en-US" dirty="0"/>
          </a:p>
        </p:txBody>
      </p:sp>
      <p:sp>
        <p:nvSpPr>
          <p:cNvPr id="19" name="Slide Number Placeholder 5">
            <a:extLst>
              <a:ext uri="{FF2B5EF4-FFF2-40B4-BE49-F238E27FC236}">
                <a16:creationId xmlns:a16="http://schemas.microsoft.com/office/drawing/2014/main" id="{19E90BF8-A5EC-F044-B182-531F647CE68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070142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oitié dégradé">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66BE0F-9BD6-0E40-9460-D34A4E070EC0}"/>
              </a:ext>
            </a:extLst>
          </p:cNvPr>
          <p:cNvSpPr/>
          <p:nvPr userDrawn="1"/>
        </p:nvSpPr>
        <p:spPr bwMode="ltGray">
          <a:xfrm>
            <a:off x="6132512" y="0"/>
            <a:ext cx="6064287" cy="6858000"/>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5" name="Title Placeholder 1">
            <a:extLst>
              <a:ext uri="{FF2B5EF4-FFF2-40B4-BE49-F238E27FC236}">
                <a16:creationId xmlns:a16="http://schemas.microsoft.com/office/drawing/2014/main" id="{F4E62D95-C3E7-D247-BD01-C133E73FC92E}"/>
              </a:ext>
            </a:extLst>
          </p:cNvPr>
          <p:cNvSpPr>
            <a:spLocks noGrp="1"/>
          </p:cNvSpPr>
          <p:nvPr>
            <p:ph type="title" hasCustomPrompt="1"/>
          </p:nvPr>
        </p:nvSpPr>
        <p:spPr bwMode="white">
          <a:xfrm>
            <a:off x="6888162" y="675022"/>
            <a:ext cx="4537076" cy="442554"/>
          </a:xfrm>
          <a:prstGeom prst="rect">
            <a:avLst/>
          </a:prstGeom>
        </p:spPr>
        <p:txBody>
          <a:bodyPr vert="horz" lIns="0" tIns="0" rIns="0" bIns="0" rtlCol="0" anchor="b" anchorCtr="0">
            <a:noAutofit/>
          </a:bodyPr>
          <a:lstStyle>
            <a:lvl1pPr algn="l">
              <a:defRPr sz="2800" b="0">
                <a:solidFill>
                  <a:schemeClr val="bg1"/>
                </a:solidFill>
                <a:latin typeface="+mj-lt"/>
              </a:defRPr>
            </a:lvl1pPr>
          </a:lstStyle>
          <a:p>
            <a:pPr lvl="0"/>
            <a:r>
              <a:rPr lang="en-US" noProof="0" dirty="0"/>
              <a:t>Cliquer pour </a:t>
            </a:r>
            <a:r>
              <a:rPr lang="en-US" noProof="0" dirty="0" err="1"/>
              <a:t>ajouter</a:t>
            </a:r>
            <a:r>
              <a:rPr lang="en-US" noProof="0" dirty="0"/>
              <a:t> le </a:t>
            </a:r>
            <a:r>
              <a:rPr lang="en-US" noProof="0" dirty="0" err="1"/>
              <a:t>titre</a:t>
            </a:r>
            <a:endParaRPr lang="en-US" dirty="0"/>
          </a:p>
        </p:txBody>
      </p:sp>
      <p:sp>
        <p:nvSpPr>
          <p:cNvPr id="7" name="Text Placeholder 7">
            <a:extLst>
              <a:ext uri="{FF2B5EF4-FFF2-40B4-BE49-F238E27FC236}">
                <a16:creationId xmlns:a16="http://schemas.microsoft.com/office/drawing/2014/main" id="{D41B42D7-AAA3-834F-9B8B-AC9F156380D9}"/>
              </a:ext>
            </a:extLst>
          </p:cNvPr>
          <p:cNvSpPr>
            <a:spLocks noGrp="1"/>
          </p:cNvSpPr>
          <p:nvPr>
            <p:ph type="body" sz="quarter" idx="19"/>
          </p:nvPr>
        </p:nvSpPr>
        <p:spPr bwMode="white">
          <a:xfrm>
            <a:off x="6888162" y="1313645"/>
            <a:ext cx="4537076" cy="4779179"/>
          </a:xfrm>
          <a:prstGeom prst="rect">
            <a:avLst/>
          </a:prstGeom>
        </p:spPr>
        <p:txBody>
          <a:bodyPr lIns="0">
            <a:noAutofit/>
          </a:bodyPr>
          <a:lstStyle>
            <a:lvl1pPr marL="0" indent="0" algn="l">
              <a:spcBef>
                <a:spcPts val="600"/>
              </a:spcBef>
              <a:buNone/>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fr-FR"/>
              <a:t>Cliquez pour modifier les styles du texte du masque</a:t>
            </a:r>
          </a:p>
        </p:txBody>
      </p:sp>
      <p:sp>
        <p:nvSpPr>
          <p:cNvPr id="8" name="Text Placeholder 7">
            <a:extLst>
              <a:ext uri="{FF2B5EF4-FFF2-40B4-BE49-F238E27FC236}">
                <a16:creationId xmlns:a16="http://schemas.microsoft.com/office/drawing/2014/main" id="{4CB01012-C777-4F42-8ACD-C6368C209107}"/>
              </a:ext>
            </a:extLst>
          </p:cNvPr>
          <p:cNvSpPr>
            <a:spLocks noGrp="1"/>
          </p:cNvSpPr>
          <p:nvPr>
            <p:ph type="body" sz="quarter" idx="20"/>
          </p:nvPr>
        </p:nvSpPr>
        <p:spPr>
          <a:xfrm>
            <a:off x="766764" y="1313645"/>
            <a:ext cx="4608512" cy="4779179"/>
          </a:xfrm>
          <a:prstGeom prst="rect">
            <a:avLst/>
          </a:prstGeom>
        </p:spPr>
        <p:txBody>
          <a:bodyPr lIns="0">
            <a:noAutofit/>
          </a:bodyPr>
          <a:lstStyle>
            <a:lvl1pPr marL="0" indent="0" algn="l">
              <a:spcBef>
                <a:spcPts val="600"/>
              </a:spcBef>
              <a:buNone/>
              <a:defRPr sz="200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fr-FR"/>
              <a:t>Cliquez pour modifier les styles du texte du masque</a:t>
            </a:r>
          </a:p>
        </p:txBody>
      </p:sp>
      <p:sp>
        <p:nvSpPr>
          <p:cNvPr id="9" name="Text Placeholder 7">
            <a:extLst>
              <a:ext uri="{FF2B5EF4-FFF2-40B4-BE49-F238E27FC236}">
                <a16:creationId xmlns:a16="http://schemas.microsoft.com/office/drawing/2014/main" id="{9ADE69DB-C7EC-8C4D-A45F-9A8063D238C3}"/>
              </a:ext>
            </a:extLst>
          </p:cNvPr>
          <p:cNvSpPr>
            <a:spLocks noGrp="1"/>
          </p:cNvSpPr>
          <p:nvPr>
            <p:ph type="body" sz="quarter" idx="21" hasCustomPrompt="1"/>
          </p:nvPr>
        </p:nvSpPr>
        <p:spPr>
          <a:xfrm>
            <a:off x="766763" y="690335"/>
            <a:ext cx="4608511" cy="476332"/>
          </a:xfrm>
          <a:prstGeom prst="rect">
            <a:avLst/>
          </a:prstGeom>
        </p:spPr>
        <p:txBody>
          <a:bodyPr lIns="0" anchor="b" anchorCtr="0">
            <a:noAutofit/>
          </a:bodyPr>
          <a:lstStyle>
            <a:lvl1pPr marL="0" indent="0" algn="l">
              <a:spcBef>
                <a:spcPts val="600"/>
              </a:spcBef>
              <a:buNone/>
              <a:defRPr sz="2800">
                <a:solidFill>
                  <a:schemeClr val="tx1"/>
                </a:solidFill>
                <a:latin typeface="+mj-lt"/>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Cliquer pour </a:t>
            </a:r>
            <a:r>
              <a:rPr lang="en-US" noProof="0" dirty="0" err="1"/>
              <a:t>ajouter</a:t>
            </a:r>
            <a:r>
              <a:rPr lang="en-US" noProof="0" dirty="0"/>
              <a:t> le </a:t>
            </a:r>
            <a:r>
              <a:rPr lang="en-US" noProof="0" dirty="0" err="1"/>
              <a:t>titre</a:t>
            </a:r>
            <a:endParaRPr lang="en-US" dirty="0"/>
          </a:p>
        </p:txBody>
      </p:sp>
      <p:sp>
        <p:nvSpPr>
          <p:cNvPr id="10" name="Espace réservé du numéro de diapositive 2">
            <a:extLst>
              <a:ext uri="{FF2B5EF4-FFF2-40B4-BE49-F238E27FC236}">
                <a16:creationId xmlns:a16="http://schemas.microsoft.com/office/drawing/2014/main" id="{B0CC5908-9650-874C-A596-9018501B857C}"/>
              </a:ext>
            </a:extLst>
          </p:cNvPr>
          <p:cNvSpPr>
            <a:spLocks noGrp="1"/>
          </p:cNvSpPr>
          <p:nvPr>
            <p:ph type="sldNum" sz="quarter" idx="4"/>
          </p:nvPr>
        </p:nvSpPr>
        <p:spPr>
          <a:xfrm>
            <a:off x="11163034" y="6264308"/>
            <a:ext cx="261660" cy="169200"/>
          </a:xfrm>
        </p:spPr>
        <p:txBody>
          <a:bodyPr>
            <a:noAutofit/>
          </a:bodyPr>
          <a:lstStyle>
            <a:lvl1pPr>
              <a:defRPr>
                <a:solidFill>
                  <a:schemeClr val="bg2"/>
                </a:solidFill>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28561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5E4144-6646-C747-B762-94F6E0C3EFB5}"/>
              </a:ext>
            </a:extLst>
          </p:cNvPr>
          <p:cNvSpPr/>
          <p:nvPr userDrawn="1"/>
        </p:nvSpPr>
        <p:spPr bwMode="gray">
          <a:xfrm flipH="1">
            <a:off x="0" y="0"/>
            <a:ext cx="12199459" cy="6858000"/>
          </a:xfrm>
          <a:prstGeom prst="rect">
            <a:avLst/>
          </a:prstGeom>
          <a:gradFill>
            <a:gsLst>
              <a:gs pos="100000">
                <a:srgbClr val="991F3D"/>
              </a:gs>
              <a:gs pos="66000">
                <a:srgbClr val="E31937"/>
              </a:gs>
              <a:gs pos="33000">
                <a:srgbClr val="FF6A00"/>
              </a:gs>
              <a:gs pos="0">
                <a:srgbClr val="FFCDD2"/>
              </a:gs>
            </a:gsLst>
            <a:lin ang="0" scaled="0"/>
          </a:gradFill>
          <a:ln w="9525" algn="ctr">
            <a:noFill/>
            <a:miter lim="800000"/>
            <a:headEnd/>
            <a:tailEnd/>
          </a:ln>
          <a:effectLst/>
        </p:spPr>
        <p:txBody>
          <a:bodyPr lIns="63500" tIns="0" rIns="64800" bIns="0" rtlCol="0" anchor="ctr"/>
          <a:lstStyle/>
          <a:p>
            <a:pPr lvl="0" algn="ctr">
              <a:spcBef>
                <a:spcPct val="0"/>
              </a:spcBef>
              <a:buClrTx/>
              <a:buSzPct val="90000"/>
            </a:pPr>
            <a:endParaRPr lang="en-CA" sz="1600" b="1">
              <a:solidFill>
                <a:schemeClr val="bg1"/>
              </a:solidFill>
              <a:cs typeface="Arial" pitchFamily="34" charset="0"/>
            </a:endParaRPr>
          </a:p>
        </p:txBody>
      </p:sp>
      <p:sp>
        <p:nvSpPr>
          <p:cNvPr id="13" name="Subtitle 2"/>
          <p:cNvSpPr>
            <a:spLocks noGrp="1"/>
          </p:cNvSpPr>
          <p:nvPr>
            <p:ph type="subTitle" idx="1" hasCustomPrompt="1"/>
          </p:nvPr>
        </p:nvSpPr>
        <p:spPr bwMode="white">
          <a:xfrm>
            <a:off x="785230" y="3119636"/>
            <a:ext cx="6119812" cy="2051078"/>
          </a:xfrm>
          <a:prstGeom prst="rect">
            <a:avLst/>
          </a:prstGeom>
        </p:spPr>
        <p:txBody>
          <a:bodyPr lIns="0" tIns="0" rIns="0" bIns="0" anchor="t" anchorCtr="0">
            <a:noAutofit/>
          </a:bodyPr>
          <a:lstStyle>
            <a:lvl1pPr marL="0" indent="0" algn="l">
              <a:spcBef>
                <a:spcPts val="0"/>
              </a:spcBef>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dirty="0"/>
              <a:t>Sous-titre, </a:t>
            </a:r>
            <a:r>
              <a:rPr lang="en-CA" noProof="0" dirty="0" err="1"/>
              <a:t>si</a:t>
            </a:r>
            <a:r>
              <a:rPr lang="en-CA" noProof="0" dirty="0"/>
              <a:t> </a:t>
            </a:r>
            <a:r>
              <a:rPr lang="en-CA" noProof="0" dirty="0" err="1"/>
              <a:t>requis</a:t>
            </a:r>
            <a:endParaRPr lang="en-CA" noProof="0" dirty="0"/>
          </a:p>
        </p:txBody>
      </p:sp>
      <p:sp>
        <p:nvSpPr>
          <p:cNvPr id="11" name="Titre 1">
            <a:extLst>
              <a:ext uri="{FF2B5EF4-FFF2-40B4-BE49-F238E27FC236}">
                <a16:creationId xmlns:a16="http://schemas.microsoft.com/office/drawing/2014/main" id="{8C605EF0-E4DC-2A4A-909F-D231546F9524}"/>
              </a:ext>
            </a:extLst>
          </p:cNvPr>
          <p:cNvSpPr>
            <a:spLocks noGrp="1"/>
          </p:cNvSpPr>
          <p:nvPr>
            <p:ph type="title" hasCustomPrompt="1"/>
          </p:nvPr>
        </p:nvSpPr>
        <p:spPr bwMode="white">
          <a:xfrm>
            <a:off x="748799" y="635964"/>
            <a:ext cx="6139363" cy="2226506"/>
          </a:xfrm>
        </p:spPr>
        <p:txBody>
          <a:bodyPr>
            <a:noAutofit/>
          </a:bodyPr>
          <a:lstStyle>
            <a:lvl1pPr>
              <a:defRPr sz="4800" baseline="0">
                <a:solidFill>
                  <a:schemeClr val="bg2"/>
                </a:solidFill>
              </a:defRPr>
            </a:lvl1pPr>
          </a:lstStyle>
          <a:p>
            <a:r>
              <a:rPr lang="en-CA" dirty="0"/>
              <a:t>Titre de la </a:t>
            </a:r>
            <a:r>
              <a:rPr lang="en-CA" dirty="0" err="1"/>
              <a:t>diapositive</a:t>
            </a:r>
            <a:r>
              <a:rPr lang="en-CA" dirty="0"/>
              <a:t> de transition</a:t>
            </a:r>
          </a:p>
        </p:txBody>
      </p:sp>
      <p:sp>
        <p:nvSpPr>
          <p:cNvPr id="9" name="Slide Number Placeholder 5">
            <a:extLst>
              <a:ext uri="{FF2B5EF4-FFF2-40B4-BE49-F238E27FC236}">
                <a16:creationId xmlns:a16="http://schemas.microsoft.com/office/drawing/2014/main" id="{3FF155A6-933D-3F47-A921-0C019D14B70F}"/>
              </a:ext>
            </a:extLst>
          </p:cNvPr>
          <p:cNvSpPr>
            <a:spLocks noGrp="1"/>
          </p:cNvSpPr>
          <p:nvPr>
            <p:ph type="sldNum" sz="quarter" idx="4"/>
          </p:nvPr>
        </p:nvSpPr>
        <p:spPr bwMode="black">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bg2"/>
                </a:solidFill>
                <a:latin typeface="+mn-lt"/>
                <a:ea typeface="+mn-ea"/>
                <a:cs typeface="Arial" pitchFamily="34" charset="0"/>
              </a:defRPr>
            </a:lvl1pPr>
          </a:lstStyle>
          <a:p>
            <a:fld id="{525A3C56-E491-49B2-93F3-63532DF516BC}" type="slidenum">
              <a:rPr lang="en-CA" smtClean="0"/>
              <a:pPr/>
              <a:t>‹N°›</a:t>
            </a:fld>
            <a:endParaRPr lang="en-CA"/>
          </a:p>
        </p:txBody>
      </p:sp>
      <p:sp>
        <p:nvSpPr>
          <p:cNvPr id="12" name="TextBox 95" descr="Copyright_box&#10;">
            <a:extLst>
              <a:ext uri="{FF2B5EF4-FFF2-40B4-BE49-F238E27FC236}">
                <a16:creationId xmlns:a16="http://schemas.microsoft.com/office/drawing/2014/main" id="{7A8DA9F1-CF08-104D-87AD-2C7918C70554}"/>
              </a:ext>
            </a:extLst>
          </p:cNvPr>
          <p:cNvSpPr txBox="1"/>
          <p:nvPr userDrawn="1"/>
        </p:nvSpPr>
        <p:spPr bwMode="white">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dirty="0">
                <a:solidFill>
                  <a:schemeClr val="bg2"/>
                </a:solidFill>
                <a:latin typeface="+mn-lt"/>
              </a:rPr>
              <a:t>© 2023 Gaëtan MARECAT</a:t>
            </a:r>
            <a:endParaRPr lang="en-CA" sz="1000" b="0" i="0" u="none" dirty="0">
              <a:solidFill>
                <a:schemeClr val="bg2"/>
              </a:solidFill>
              <a:latin typeface="+mn-lt"/>
              <a:cs typeface="Arial" pitchFamily="34" charset="0"/>
            </a:endParaRPr>
          </a:p>
        </p:txBody>
      </p:sp>
      <p:sp>
        <p:nvSpPr>
          <p:cNvPr id="7" name="MSIPCMContentMarking" descr="CONFIDENTIAL_TAG_0xFFEE">
            <a:extLst>
              <a:ext uri="{FF2B5EF4-FFF2-40B4-BE49-F238E27FC236}">
                <a16:creationId xmlns:a16="http://schemas.microsoft.com/office/drawing/2014/main" id="{558620B6-A853-D54A-8476-1BBA179E3F6D}"/>
              </a:ext>
            </a:extLst>
          </p:cNvPr>
          <p:cNvSpPr txBox="1"/>
          <p:nvPr userDrawn="1"/>
        </p:nvSpPr>
        <p:spPr bwMode="auto">
          <a:xfrm>
            <a:off x="8901113" y="6273302"/>
            <a:ext cx="1638873"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CA" sz="1000" b="0" i="0" u="none" strike="noStrike" kern="1200" cap="none" spc="0" normalizeH="0" baseline="0" noProof="0" dirty="0">
              <a:ln>
                <a:noFill/>
              </a:ln>
              <a:solidFill>
                <a:schemeClr val="bg1"/>
              </a:solidFill>
              <a:effectLst/>
              <a:uLnTx/>
              <a:uFillTx/>
              <a:latin typeface="+mn-lt"/>
              <a:ea typeface="+mn-ea"/>
              <a:cs typeface="Arial"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itié dégradé au-dessu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28463E-6F5A-C34E-9F76-CF7CF438D3F3}"/>
              </a:ext>
            </a:extLst>
          </p:cNvPr>
          <p:cNvSpPr/>
          <p:nvPr userDrawn="1"/>
        </p:nvSpPr>
        <p:spPr bwMode="gray">
          <a:xfrm>
            <a:off x="0" y="0"/>
            <a:ext cx="12196800" cy="3214800"/>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5" name="Text Placeholder 7">
            <a:extLst>
              <a:ext uri="{FF2B5EF4-FFF2-40B4-BE49-F238E27FC236}">
                <a16:creationId xmlns:a16="http://schemas.microsoft.com/office/drawing/2014/main" id="{7B4D4F43-FCC4-7940-BF26-80BC3EFA5D28}"/>
              </a:ext>
            </a:extLst>
          </p:cNvPr>
          <p:cNvSpPr>
            <a:spLocks noGrp="1"/>
          </p:cNvSpPr>
          <p:nvPr>
            <p:ph type="body" sz="quarter" idx="19" hasCustomPrompt="1"/>
          </p:nvPr>
        </p:nvSpPr>
        <p:spPr bwMode="white">
          <a:xfrm>
            <a:off x="766763" y="713658"/>
            <a:ext cx="10658475" cy="1873625"/>
          </a:xfrm>
          <a:prstGeom prst="rect">
            <a:avLst/>
          </a:prstGeom>
        </p:spPr>
        <p:txBody>
          <a:bodyPr lIns="0" tIns="0" rIns="0" bIns="0"/>
          <a:lstStyle>
            <a:lvl1pPr marL="0" indent="0" algn="l">
              <a:spcBef>
                <a:spcPts val="600"/>
              </a:spcBef>
              <a:buNone/>
              <a:defRPr sz="2000" baseline="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Cliquer pour </a:t>
            </a:r>
            <a:r>
              <a:rPr lang="en-US" noProof="0" dirty="0" err="1"/>
              <a:t>ajouter</a:t>
            </a:r>
            <a:r>
              <a:rPr lang="en-US" noProof="0" dirty="0"/>
              <a:t> du </a:t>
            </a:r>
            <a:r>
              <a:rPr lang="en-US" noProof="0" dirty="0" err="1"/>
              <a:t>texte</a:t>
            </a:r>
            <a:endParaRPr lang="en-US" dirty="0"/>
          </a:p>
        </p:txBody>
      </p:sp>
      <p:sp>
        <p:nvSpPr>
          <p:cNvPr id="6" name="Text Placeholder 7">
            <a:extLst>
              <a:ext uri="{FF2B5EF4-FFF2-40B4-BE49-F238E27FC236}">
                <a16:creationId xmlns:a16="http://schemas.microsoft.com/office/drawing/2014/main" id="{8B55AD79-E89E-F94C-8E6E-47E81BAAFE81}"/>
              </a:ext>
            </a:extLst>
          </p:cNvPr>
          <p:cNvSpPr>
            <a:spLocks noGrp="1"/>
          </p:cNvSpPr>
          <p:nvPr>
            <p:ph type="body" sz="quarter" idx="20" hasCustomPrompt="1"/>
          </p:nvPr>
        </p:nvSpPr>
        <p:spPr>
          <a:xfrm>
            <a:off x="766763" y="3429000"/>
            <a:ext cx="3060700" cy="2663825"/>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dirty="0" err="1"/>
              <a:t>Ajouter</a:t>
            </a:r>
            <a:r>
              <a:rPr lang="en-US" noProof="0" dirty="0"/>
              <a:t> du </a:t>
            </a:r>
            <a:r>
              <a:rPr lang="en-US" noProof="0" dirty="0" err="1"/>
              <a:t>texte</a:t>
            </a:r>
            <a:r>
              <a:rPr lang="en-US" noProof="0" dirty="0"/>
              <a:t> </a:t>
            </a:r>
            <a:r>
              <a:rPr lang="en-US" noProof="0" dirty="0" err="1"/>
              <a:t>ici</a:t>
            </a:r>
            <a:endParaRPr lang="en-US" dirty="0"/>
          </a:p>
        </p:txBody>
      </p:sp>
      <p:sp>
        <p:nvSpPr>
          <p:cNvPr id="7" name="Text Placeholder 7">
            <a:extLst>
              <a:ext uri="{FF2B5EF4-FFF2-40B4-BE49-F238E27FC236}">
                <a16:creationId xmlns:a16="http://schemas.microsoft.com/office/drawing/2014/main" id="{490C4A5E-806F-B449-9FC2-674DB43D3774}"/>
              </a:ext>
            </a:extLst>
          </p:cNvPr>
          <p:cNvSpPr>
            <a:spLocks noGrp="1"/>
          </p:cNvSpPr>
          <p:nvPr>
            <p:ph type="body" sz="quarter" idx="21" hasCustomPrompt="1"/>
          </p:nvPr>
        </p:nvSpPr>
        <p:spPr>
          <a:xfrm>
            <a:off x="8401050" y="3429000"/>
            <a:ext cx="3024188" cy="2664296"/>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dirty="0" err="1"/>
              <a:t>Ajouter</a:t>
            </a:r>
            <a:r>
              <a:rPr lang="en-US" noProof="0" dirty="0"/>
              <a:t> du </a:t>
            </a:r>
            <a:r>
              <a:rPr lang="en-US" noProof="0" dirty="0" err="1"/>
              <a:t>texte</a:t>
            </a:r>
            <a:r>
              <a:rPr lang="en-US" noProof="0" dirty="0"/>
              <a:t> </a:t>
            </a:r>
            <a:r>
              <a:rPr lang="en-US" noProof="0" dirty="0" err="1"/>
              <a:t>ici</a:t>
            </a:r>
            <a:endParaRPr lang="en-US" dirty="0"/>
          </a:p>
        </p:txBody>
      </p:sp>
      <p:sp>
        <p:nvSpPr>
          <p:cNvPr id="8" name="Text Placeholder 7">
            <a:extLst>
              <a:ext uri="{FF2B5EF4-FFF2-40B4-BE49-F238E27FC236}">
                <a16:creationId xmlns:a16="http://schemas.microsoft.com/office/drawing/2014/main" id="{2BA1CE38-9517-C04D-BD3C-785CE4AAB523}"/>
              </a:ext>
            </a:extLst>
          </p:cNvPr>
          <p:cNvSpPr>
            <a:spLocks noGrp="1"/>
          </p:cNvSpPr>
          <p:nvPr>
            <p:ph type="body" sz="quarter" idx="22" hasCustomPrompt="1"/>
          </p:nvPr>
        </p:nvSpPr>
        <p:spPr>
          <a:xfrm>
            <a:off x="4583113" y="3429000"/>
            <a:ext cx="3025776" cy="2664296"/>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dirty="0" err="1"/>
              <a:t>Ajouter</a:t>
            </a:r>
            <a:r>
              <a:rPr lang="en-US" noProof="0" dirty="0"/>
              <a:t> du </a:t>
            </a:r>
            <a:r>
              <a:rPr lang="en-US" noProof="0" dirty="0" err="1"/>
              <a:t>texte</a:t>
            </a:r>
            <a:r>
              <a:rPr lang="en-US" noProof="0" dirty="0"/>
              <a:t> </a:t>
            </a:r>
            <a:r>
              <a:rPr lang="en-US" noProof="0" dirty="0" err="1"/>
              <a:t>ici</a:t>
            </a:r>
            <a:endParaRPr lang="en-US" dirty="0"/>
          </a:p>
        </p:txBody>
      </p:sp>
      <p:sp>
        <p:nvSpPr>
          <p:cNvPr id="9" name="Espace réservé du numéro de diapositive 2">
            <a:extLst>
              <a:ext uri="{FF2B5EF4-FFF2-40B4-BE49-F238E27FC236}">
                <a16:creationId xmlns:a16="http://schemas.microsoft.com/office/drawing/2014/main" id="{F7397D48-6C1F-0F4B-81AD-71A51B496E9A}"/>
              </a:ext>
            </a:extLst>
          </p:cNvPr>
          <p:cNvSpPr>
            <a:spLocks noGrp="1"/>
          </p:cNvSpPr>
          <p:nvPr>
            <p:ph type="sldNum" sz="quarter" idx="10"/>
          </p:nvPr>
        </p:nvSpPr>
        <p:spPr>
          <a:xfrm>
            <a:off x="11163034" y="6264308"/>
            <a:ext cx="261660" cy="169200"/>
          </a:xfrm>
        </p:spPr>
        <p:txBody>
          <a:bodyPr>
            <a:noAutofit/>
          </a:bodyPr>
          <a:lstStyle/>
          <a:p>
            <a:fld id="{525A3C56-E491-49B2-93F3-63532DF516BC}" type="slidenum">
              <a:rPr lang="en-CA" smtClean="0"/>
              <a:pPr/>
              <a:t>‹N°›</a:t>
            </a:fld>
            <a:endParaRPr lang="en-CA"/>
          </a:p>
        </p:txBody>
      </p:sp>
    </p:spTree>
    <p:extLst>
      <p:ext uri="{BB962C8B-B14F-4D97-AF65-F5344CB8AC3E}">
        <p14:creationId xmlns:p14="http://schemas.microsoft.com/office/powerpoint/2010/main" val="4286946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rriculum vitae (CV)">
    <p:spTree>
      <p:nvGrpSpPr>
        <p:cNvPr id="1" name=""/>
        <p:cNvGrpSpPr/>
        <p:nvPr/>
      </p:nvGrpSpPr>
      <p:grpSpPr>
        <a:xfrm>
          <a:off x="0" y="0"/>
          <a:ext cx="0" cy="0"/>
          <a:chOff x="0" y="0"/>
          <a:chExt cx="0" cy="0"/>
        </a:xfrm>
      </p:grpSpPr>
      <p:sp>
        <p:nvSpPr>
          <p:cNvPr id="4" name="Espace réservé pour une image  5">
            <a:extLst>
              <a:ext uri="{FF2B5EF4-FFF2-40B4-BE49-F238E27FC236}">
                <a16:creationId xmlns:a16="http://schemas.microsoft.com/office/drawing/2014/main" id="{7AAD05C6-28F2-5949-86F2-1B5BC7639AC4}"/>
              </a:ext>
            </a:extLst>
          </p:cNvPr>
          <p:cNvSpPr>
            <a:spLocks noGrp="1"/>
          </p:cNvSpPr>
          <p:nvPr>
            <p:ph type="pic" sz="quarter" idx="12" hasCustomPrompt="1"/>
          </p:nvPr>
        </p:nvSpPr>
        <p:spPr>
          <a:xfrm>
            <a:off x="766763" y="1573201"/>
            <a:ext cx="2305050" cy="2245763"/>
          </a:xfrm>
          <a:prstGeom prst="rect">
            <a:avLst/>
          </a:prstGeom>
        </p:spPr>
        <p:txBody>
          <a:bodyPr>
            <a:noAutofit/>
          </a:bodyPr>
          <a:lstStyle>
            <a:lvl1pPr>
              <a:buNone/>
              <a:defRPr sz="1400"/>
            </a:lvl1pPr>
          </a:lstStyle>
          <a:p>
            <a:r>
              <a:rPr lang="fr-CA" dirty="0"/>
              <a:t>Cliquer sur l'icône pour ajouter une image</a:t>
            </a:r>
            <a:endParaRPr lang="fr-FR" dirty="0"/>
          </a:p>
        </p:txBody>
      </p:sp>
      <p:sp>
        <p:nvSpPr>
          <p:cNvPr id="6" name="Espace réservé du texte 5">
            <a:extLst>
              <a:ext uri="{FF2B5EF4-FFF2-40B4-BE49-F238E27FC236}">
                <a16:creationId xmlns:a16="http://schemas.microsoft.com/office/drawing/2014/main" id="{FC61204A-C4F4-F447-8AE2-F98A13E570F6}"/>
              </a:ext>
            </a:extLst>
          </p:cNvPr>
          <p:cNvSpPr>
            <a:spLocks noGrp="1"/>
          </p:cNvSpPr>
          <p:nvPr>
            <p:ph type="body" sz="quarter" idx="13" hasCustomPrompt="1"/>
          </p:nvPr>
        </p:nvSpPr>
        <p:spPr>
          <a:xfrm>
            <a:off x="766764" y="3957329"/>
            <a:ext cx="2305050" cy="614671"/>
          </a:xfrm>
          <a:prstGeom prst="rect">
            <a:avLst/>
          </a:prstGeom>
        </p:spPr>
        <p:txBody>
          <a:bodyPr lIns="0" tIns="0" rIns="0" bIns="0">
            <a:noAutofit/>
          </a:bodyPr>
          <a:lstStyle>
            <a:lvl1pPr marL="0" indent="0">
              <a:buNone/>
              <a:defRPr sz="1600" b="1"/>
            </a:lvl1pPr>
            <a:lvl4pPr marL="1371600" indent="0">
              <a:buNone/>
              <a:defRPr/>
            </a:lvl4pPr>
          </a:lstStyle>
          <a:p>
            <a:pPr lvl="0"/>
            <a:r>
              <a:rPr lang="en-CA" dirty="0" err="1"/>
              <a:t>Prénom</a:t>
            </a:r>
            <a:r>
              <a:rPr lang="en-CA" dirty="0"/>
              <a:t> Nom</a:t>
            </a:r>
          </a:p>
        </p:txBody>
      </p:sp>
      <p:sp>
        <p:nvSpPr>
          <p:cNvPr id="9" name="Espace réservé du texte 5">
            <a:extLst>
              <a:ext uri="{FF2B5EF4-FFF2-40B4-BE49-F238E27FC236}">
                <a16:creationId xmlns:a16="http://schemas.microsoft.com/office/drawing/2014/main" id="{6D748139-EEC9-3443-A40E-44E57A58A3C7}"/>
              </a:ext>
            </a:extLst>
          </p:cNvPr>
          <p:cNvSpPr>
            <a:spLocks noGrp="1"/>
          </p:cNvSpPr>
          <p:nvPr>
            <p:ph type="body" sz="quarter" idx="14" hasCustomPrompt="1"/>
          </p:nvPr>
        </p:nvSpPr>
        <p:spPr>
          <a:xfrm>
            <a:off x="766764" y="4728184"/>
            <a:ext cx="2305050" cy="1364641"/>
          </a:xfrm>
          <a:prstGeom prst="rect">
            <a:avLst/>
          </a:prstGeom>
        </p:spPr>
        <p:txBody>
          <a:bodyPr lIns="0" tIns="0" rIns="0" bIns="0">
            <a:noAutofit/>
          </a:bodyPr>
          <a:lstStyle>
            <a:lvl1pPr marL="0" indent="0">
              <a:buNone/>
              <a:defRPr sz="1400" b="0"/>
            </a:lvl1pPr>
            <a:lvl4pPr marL="1371600" indent="0">
              <a:buNone/>
              <a:defRPr/>
            </a:lvl4pPr>
          </a:lstStyle>
          <a:p>
            <a:pPr lvl="0"/>
            <a:r>
              <a:rPr lang="en-CA" dirty="0"/>
              <a:t>Courte description</a:t>
            </a:r>
          </a:p>
        </p:txBody>
      </p:sp>
      <p:sp>
        <p:nvSpPr>
          <p:cNvPr id="13" name="Espace réservé du texte 12">
            <a:extLst>
              <a:ext uri="{FF2B5EF4-FFF2-40B4-BE49-F238E27FC236}">
                <a16:creationId xmlns:a16="http://schemas.microsoft.com/office/drawing/2014/main" id="{C58ECA42-F963-A040-A103-87B70E6AEEB5}"/>
              </a:ext>
            </a:extLst>
          </p:cNvPr>
          <p:cNvSpPr>
            <a:spLocks noGrp="1"/>
          </p:cNvSpPr>
          <p:nvPr>
            <p:ph type="body" sz="quarter" idx="15" hasCustomPrompt="1"/>
          </p:nvPr>
        </p:nvSpPr>
        <p:spPr>
          <a:xfrm>
            <a:off x="3827463" y="1571893"/>
            <a:ext cx="2066925" cy="328613"/>
          </a:xfrm>
          <a:prstGeom prst="rect">
            <a:avLst/>
          </a:prstGeom>
        </p:spPr>
        <p:txBody>
          <a:bodyPr lIns="0" tIns="0" rIns="0" bIns="0">
            <a:noAutofit/>
          </a:bodyPr>
          <a:lstStyle>
            <a:lvl1pPr marL="0" indent="0">
              <a:buNone/>
              <a:defRPr sz="1600" b="1"/>
            </a:lvl1pPr>
          </a:lstStyle>
          <a:p>
            <a:pPr lvl="0"/>
            <a:r>
              <a:rPr lang="en-CA" dirty="0"/>
              <a:t>Formation</a:t>
            </a:r>
          </a:p>
        </p:txBody>
      </p:sp>
      <p:sp>
        <p:nvSpPr>
          <p:cNvPr id="14" name="Espace réservé du texte 12">
            <a:extLst>
              <a:ext uri="{FF2B5EF4-FFF2-40B4-BE49-F238E27FC236}">
                <a16:creationId xmlns:a16="http://schemas.microsoft.com/office/drawing/2014/main" id="{98004762-0448-1B4A-8FEF-D3D363CEA960}"/>
              </a:ext>
            </a:extLst>
          </p:cNvPr>
          <p:cNvSpPr>
            <a:spLocks noGrp="1"/>
          </p:cNvSpPr>
          <p:nvPr>
            <p:ph type="body" sz="quarter" idx="16" hasCustomPrompt="1"/>
          </p:nvPr>
        </p:nvSpPr>
        <p:spPr>
          <a:xfrm>
            <a:off x="6601206" y="1567053"/>
            <a:ext cx="2066925" cy="328613"/>
          </a:xfrm>
          <a:prstGeom prst="rect">
            <a:avLst/>
          </a:prstGeom>
        </p:spPr>
        <p:txBody>
          <a:bodyPr lIns="0" tIns="0" rIns="0" bIns="0">
            <a:noAutofit/>
          </a:bodyPr>
          <a:lstStyle>
            <a:lvl1pPr marL="0" indent="0">
              <a:buNone/>
              <a:defRPr sz="1600" b="1"/>
            </a:lvl1pPr>
          </a:lstStyle>
          <a:p>
            <a:pPr lvl="0"/>
            <a:r>
              <a:rPr lang="en-CA" dirty="0" err="1"/>
              <a:t>Expérience</a:t>
            </a:r>
            <a:endParaRPr lang="en-CA" dirty="0"/>
          </a:p>
        </p:txBody>
      </p:sp>
      <p:sp>
        <p:nvSpPr>
          <p:cNvPr id="15" name="Espace réservé du texte 12">
            <a:extLst>
              <a:ext uri="{FF2B5EF4-FFF2-40B4-BE49-F238E27FC236}">
                <a16:creationId xmlns:a16="http://schemas.microsoft.com/office/drawing/2014/main" id="{A8684217-8B73-6846-8964-A3D5A8B8F819}"/>
              </a:ext>
            </a:extLst>
          </p:cNvPr>
          <p:cNvSpPr>
            <a:spLocks noGrp="1"/>
          </p:cNvSpPr>
          <p:nvPr>
            <p:ph type="body" sz="quarter" idx="17" hasCustomPrompt="1"/>
          </p:nvPr>
        </p:nvSpPr>
        <p:spPr>
          <a:xfrm>
            <a:off x="9338819" y="1567053"/>
            <a:ext cx="2066925" cy="328613"/>
          </a:xfrm>
          <a:prstGeom prst="rect">
            <a:avLst/>
          </a:prstGeom>
        </p:spPr>
        <p:txBody>
          <a:bodyPr lIns="0" tIns="0" rIns="0" bIns="0">
            <a:noAutofit/>
          </a:bodyPr>
          <a:lstStyle>
            <a:lvl1pPr marL="0" indent="0">
              <a:buNone/>
              <a:defRPr sz="1600" b="1"/>
            </a:lvl1pPr>
          </a:lstStyle>
          <a:p>
            <a:pPr lvl="0"/>
            <a:r>
              <a:rPr lang="en-CA" dirty="0" err="1"/>
              <a:t>Compétences</a:t>
            </a:r>
            <a:endParaRPr lang="en-CA" dirty="0"/>
          </a:p>
        </p:txBody>
      </p:sp>
      <p:sp>
        <p:nvSpPr>
          <p:cNvPr id="16" name="Espace réservé du texte 12">
            <a:extLst>
              <a:ext uri="{FF2B5EF4-FFF2-40B4-BE49-F238E27FC236}">
                <a16:creationId xmlns:a16="http://schemas.microsoft.com/office/drawing/2014/main" id="{20095CCD-CD5E-3949-AE61-F6C4C445012D}"/>
              </a:ext>
            </a:extLst>
          </p:cNvPr>
          <p:cNvSpPr>
            <a:spLocks noGrp="1"/>
          </p:cNvSpPr>
          <p:nvPr>
            <p:ph type="body" sz="quarter" idx="18" hasCustomPrompt="1"/>
          </p:nvPr>
        </p:nvSpPr>
        <p:spPr>
          <a:xfrm>
            <a:off x="3827463" y="2178757"/>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dirty="0"/>
              <a:t>Date XXXX– XXXX</a:t>
            </a:r>
          </a:p>
          <a:p>
            <a:pPr lvl="0"/>
            <a:endParaRPr lang="en-CA" dirty="0"/>
          </a:p>
        </p:txBody>
      </p:sp>
      <p:sp>
        <p:nvSpPr>
          <p:cNvPr id="24" name="Espace réservé du texte 12">
            <a:extLst>
              <a:ext uri="{FF2B5EF4-FFF2-40B4-BE49-F238E27FC236}">
                <a16:creationId xmlns:a16="http://schemas.microsoft.com/office/drawing/2014/main" id="{AF74C33C-BE80-3E4F-AD16-B853AFB0DC94}"/>
              </a:ext>
            </a:extLst>
          </p:cNvPr>
          <p:cNvSpPr>
            <a:spLocks noGrp="1"/>
          </p:cNvSpPr>
          <p:nvPr>
            <p:ph type="body" sz="quarter" idx="21" hasCustomPrompt="1"/>
          </p:nvPr>
        </p:nvSpPr>
        <p:spPr>
          <a:xfrm>
            <a:off x="3827463" y="2510153"/>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dirty="0"/>
              <a:t>Description</a:t>
            </a:r>
          </a:p>
          <a:p>
            <a:pPr lvl="0"/>
            <a:endParaRPr lang="en-CA" dirty="0"/>
          </a:p>
        </p:txBody>
      </p:sp>
      <p:sp>
        <p:nvSpPr>
          <p:cNvPr id="25" name="Espace réservé du texte 12">
            <a:extLst>
              <a:ext uri="{FF2B5EF4-FFF2-40B4-BE49-F238E27FC236}">
                <a16:creationId xmlns:a16="http://schemas.microsoft.com/office/drawing/2014/main" id="{450C4AEB-3215-D247-8707-2CA376BCFA6C}"/>
              </a:ext>
            </a:extLst>
          </p:cNvPr>
          <p:cNvSpPr>
            <a:spLocks noGrp="1"/>
          </p:cNvSpPr>
          <p:nvPr>
            <p:ph type="body" sz="quarter" idx="22" hasCustomPrompt="1"/>
          </p:nvPr>
        </p:nvSpPr>
        <p:spPr>
          <a:xfrm>
            <a:off x="3827463" y="3577425"/>
            <a:ext cx="2076323" cy="309600"/>
          </a:xfrm>
          <a:prstGeom prst="rect">
            <a:avLst/>
          </a:prstGeom>
        </p:spPr>
        <p:txBody>
          <a:bodyPr lIns="0" tIns="0" rIns="0" bIns="0">
            <a:noAutofit/>
          </a:bodyPr>
          <a:lstStyle>
            <a:lvl1pPr marL="0" indent="0">
              <a:buNone/>
              <a:defRPr sz="1200" b="0">
                <a:solidFill>
                  <a:schemeClr val="accent1"/>
                </a:solidFill>
              </a:defRPr>
            </a:lvl1pPr>
          </a:lstStyle>
          <a:p>
            <a:pPr lvl="0"/>
            <a:r>
              <a:rPr lang="en-CA" dirty="0"/>
              <a:t>Date XXXX– XXXX</a:t>
            </a:r>
          </a:p>
          <a:p>
            <a:pPr lvl="0"/>
            <a:endParaRPr lang="en-CA" dirty="0"/>
          </a:p>
        </p:txBody>
      </p:sp>
      <p:sp>
        <p:nvSpPr>
          <p:cNvPr id="26" name="Espace réservé du texte 12">
            <a:extLst>
              <a:ext uri="{FF2B5EF4-FFF2-40B4-BE49-F238E27FC236}">
                <a16:creationId xmlns:a16="http://schemas.microsoft.com/office/drawing/2014/main" id="{8DBD234F-66B6-D24F-8630-18330562C11D}"/>
              </a:ext>
            </a:extLst>
          </p:cNvPr>
          <p:cNvSpPr>
            <a:spLocks noGrp="1"/>
          </p:cNvSpPr>
          <p:nvPr>
            <p:ph type="body" sz="quarter" idx="23" hasCustomPrompt="1"/>
          </p:nvPr>
        </p:nvSpPr>
        <p:spPr>
          <a:xfrm>
            <a:off x="3827463" y="3908820"/>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dirty="0"/>
              <a:t>Description</a:t>
            </a:r>
          </a:p>
          <a:p>
            <a:pPr lvl="0"/>
            <a:endParaRPr lang="en-CA" dirty="0"/>
          </a:p>
        </p:txBody>
      </p:sp>
      <p:sp>
        <p:nvSpPr>
          <p:cNvPr id="27" name="Espace réservé du texte 12">
            <a:extLst>
              <a:ext uri="{FF2B5EF4-FFF2-40B4-BE49-F238E27FC236}">
                <a16:creationId xmlns:a16="http://schemas.microsoft.com/office/drawing/2014/main" id="{91D5779F-40F4-114C-8F51-0E0ED5801647}"/>
              </a:ext>
            </a:extLst>
          </p:cNvPr>
          <p:cNvSpPr>
            <a:spLocks noGrp="1"/>
          </p:cNvSpPr>
          <p:nvPr>
            <p:ph type="body" sz="quarter" idx="24" hasCustomPrompt="1"/>
          </p:nvPr>
        </p:nvSpPr>
        <p:spPr>
          <a:xfrm>
            <a:off x="3827463" y="4973153"/>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dirty="0"/>
              <a:t>Date XXXX– XXXX</a:t>
            </a:r>
          </a:p>
          <a:p>
            <a:pPr lvl="0"/>
            <a:endParaRPr lang="en-CA" dirty="0"/>
          </a:p>
        </p:txBody>
      </p:sp>
      <p:sp>
        <p:nvSpPr>
          <p:cNvPr id="28" name="Espace réservé du texte 12">
            <a:extLst>
              <a:ext uri="{FF2B5EF4-FFF2-40B4-BE49-F238E27FC236}">
                <a16:creationId xmlns:a16="http://schemas.microsoft.com/office/drawing/2014/main" id="{02D4596C-769E-D04E-A5B1-EC681DAEE8E2}"/>
              </a:ext>
            </a:extLst>
          </p:cNvPr>
          <p:cNvSpPr>
            <a:spLocks noGrp="1"/>
          </p:cNvSpPr>
          <p:nvPr>
            <p:ph type="body" sz="quarter" idx="25" hasCustomPrompt="1"/>
          </p:nvPr>
        </p:nvSpPr>
        <p:spPr>
          <a:xfrm>
            <a:off x="3827463" y="5296457"/>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dirty="0"/>
              <a:t>Description</a:t>
            </a:r>
          </a:p>
          <a:p>
            <a:pPr lvl="0"/>
            <a:endParaRPr lang="en-CA" dirty="0"/>
          </a:p>
        </p:txBody>
      </p:sp>
      <p:sp>
        <p:nvSpPr>
          <p:cNvPr id="40" name="Espace réservé du texte 12">
            <a:extLst>
              <a:ext uri="{FF2B5EF4-FFF2-40B4-BE49-F238E27FC236}">
                <a16:creationId xmlns:a16="http://schemas.microsoft.com/office/drawing/2014/main" id="{47888554-5D19-8841-B473-5B61BFF2C10C}"/>
              </a:ext>
            </a:extLst>
          </p:cNvPr>
          <p:cNvSpPr>
            <a:spLocks noGrp="1"/>
          </p:cNvSpPr>
          <p:nvPr>
            <p:ph type="body" sz="quarter" idx="26" hasCustomPrompt="1"/>
          </p:nvPr>
        </p:nvSpPr>
        <p:spPr>
          <a:xfrm>
            <a:off x="6601206" y="2171405"/>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dirty="0"/>
              <a:t>Date XXXX– XXXX</a:t>
            </a:r>
          </a:p>
          <a:p>
            <a:pPr lvl="0"/>
            <a:endParaRPr lang="en-CA" dirty="0"/>
          </a:p>
        </p:txBody>
      </p:sp>
      <p:sp>
        <p:nvSpPr>
          <p:cNvPr id="41" name="Espace réservé du texte 12">
            <a:extLst>
              <a:ext uri="{FF2B5EF4-FFF2-40B4-BE49-F238E27FC236}">
                <a16:creationId xmlns:a16="http://schemas.microsoft.com/office/drawing/2014/main" id="{3970DAEB-7645-454B-8955-9052575C98F7}"/>
              </a:ext>
            </a:extLst>
          </p:cNvPr>
          <p:cNvSpPr>
            <a:spLocks noGrp="1"/>
          </p:cNvSpPr>
          <p:nvPr>
            <p:ph type="body" sz="quarter" idx="27" hasCustomPrompt="1"/>
          </p:nvPr>
        </p:nvSpPr>
        <p:spPr>
          <a:xfrm>
            <a:off x="6601206" y="2502801"/>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dirty="0"/>
              <a:t>Description</a:t>
            </a:r>
          </a:p>
          <a:p>
            <a:pPr lvl="0"/>
            <a:endParaRPr lang="en-CA" dirty="0"/>
          </a:p>
        </p:txBody>
      </p:sp>
      <p:sp>
        <p:nvSpPr>
          <p:cNvPr id="42" name="Espace réservé du texte 12">
            <a:extLst>
              <a:ext uri="{FF2B5EF4-FFF2-40B4-BE49-F238E27FC236}">
                <a16:creationId xmlns:a16="http://schemas.microsoft.com/office/drawing/2014/main" id="{65E9429C-4B9C-2C44-8067-2A7B97747993}"/>
              </a:ext>
            </a:extLst>
          </p:cNvPr>
          <p:cNvSpPr>
            <a:spLocks noGrp="1"/>
          </p:cNvSpPr>
          <p:nvPr>
            <p:ph type="body" sz="quarter" idx="28" hasCustomPrompt="1"/>
          </p:nvPr>
        </p:nvSpPr>
        <p:spPr>
          <a:xfrm>
            <a:off x="6601206" y="3583521"/>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dirty="0"/>
              <a:t>Date XXXX– XXXX</a:t>
            </a:r>
          </a:p>
          <a:p>
            <a:pPr lvl="0"/>
            <a:endParaRPr lang="en-CA" dirty="0"/>
          </a:p>
        </p:txBody>
      </p:sp>
      <p:sp>
        <p:nvSpPr>
          <p:cNvPr id="43" name="Espace réservé du texte 12">
            <a:extLst>
              <a:ext uri="{FF2B5EF4-FFF2-40B4-BE49-F238E27FC236}">
                <a16:creationId xmlns:a16="http://schemas.microsoft.com/office/drawing/2014/main" id="{C620E413-434A-AD48-9D92-DFC651AFAD06}"/>
              </a:ext>
            </a:extLst>
          </p:cNvPr>
          <p:cNvSpPr>
            <a:spLocks noGrp="1"/>
          </p:cNvSpPr>
          <p:nvPr>
            <p:ph type="body" sz="quarter" idx="29" hasCustomPrompt="1"/>
          </p:nvPr>
        </p:nvSpPr>
        <p:spPr>
          <a:xfrm>
            <a:off x="6601206" y="3914917"/>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dirty="0"/>
              <a:t>Description</a:t>
            </a:r>
          </a:p>
          <a:p>
            <a:pPr lvl="0"/>
            <a:endParaRPr lang="en-CA" dirty="0"/>
          </a:p>
        </p:txBody>
      </p:sp>
      <p:sp>
        <p:nvSpPr>
          <p:cNvPr id="44" name="Espace réservé du texte 12">
            <a:extLst>
              <a:ext uri="{FF2B5EF4-FFF2-40B4-BE49-F238E27FC236}">
                <a16:creationId xmlns:a16="http://schemas.microsoft.com/office/drawing/2014/main" id="{7CF6FBAA-EDE5-FB49-866C-B8EBCF06E86D}"/>
              </a:ext>
            </a:extLst>
          </p:cNvPr>
          <p:cNvSpPr>
            <a:spLocks noGrp="1"/>
          </p:cNvSpPr>
          <p:nvPr>
            <p:ph type="body" sz="quarter" idx="30" hasCustomPrompt="1"/>
          </p:nvPr>
        </p:nvSpPr>
        <p:spPr>
          <a:xfrm>
            <a:off x="6601206" y="4970105"/>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dirty="0"/>
              <a:t>Date XXXX– XXXX</a:t>
            </a:r>
          </a:p>
          <a:p>
            <a:pPr lvl="0"/>
            <a:endParaRPr lang="en-CA" dirty="0"/>
          </a:p>
        </p:txBody>
      </p:sp>
      <p:sp>
        <p:nvSpPr>
          <p:cNvPr id="45" name="Espace réservé du texte 12">
            <a:extLst>
              <a:ext uri="{FF2B5EF4-FFF2-40B4-BE49-F238E27FC236}">
                <a16:creationId xmlns:a16="http://schemas.microsoft.com/office/drawing/2014/main" id="{CBAB841A-326D-C24E-9D5D-1F837FD3C32A}"/>
              </a:ext>
            </a:extLst>
          </p:cNvPr>
          <p:cNvSpPr>
            <a:spLocks noGrp="1"/>
          </p:cNvSpPr>
          <p:nvPr>
            <p:ph type="body" sz="quarter" idx="31" hasCustomPrompt="1"/>
          </p:nvPr>
        </p:nvSpPr>
        <p:spPr>
          <a:xfrm>
            <a:off x="6601206" y="5293409"/>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dirty="0"/>
              <a:t>Description</a:t>
            </a:r>
          </a:p>
          <a:p>
            <a:pPr lvl="0"/>
            <a:endParaRPr lang="en-CA" dirty="0"/>
          </a:p>
        </p:txBody>
      </p:sp>
      <p:sp>
        <p:nvSpPr>
          <p:cNvPr id="46" name="Espace réservé du texte 12">
            <a:extLst>
              <a:ext uri="{FF2B5EF4-FFF2-40B4-BE49-F238E27FC236}">
                <a16:creationId xmlns:a16="http://schemas.microsoft.com/office/drawing/2014/main" id="{95AD3CFD-2DE9-C943-BA43-8B744BAD8A28}"/>
              </a:ext>
            </a:extLst>
          </p:cNvPr>
          <p:cNvSpPr>
            <a:spLocks noGrp="1"/>
          </p:cNvSpPr>
          <p:nvPr>
            <p:ph type="body" sz="quarter" idx="32" hasCustomPrompt="1"/>
          </p:nvPr>
        </p:nvSpPr>
        <p:spPr>
          <a:xfrm>
            <a:off x="9338819" y="5689069"/>
            <a:ext cx="2076323" cy="310515"/>
          </a:xfrm>
          <a:prstGeom prst="rect">
            <a:avLst/>
          </a:prstGeom>
        </p:spPr>
        <p:txBody>
          <a:bodyPr lIns="0" tIns="0" rIns="0" bIns="0">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a:solidFill>
                  <a:schemeClr val="tx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CA" dirty="0" err="1"/>
              <a:t>Compétences</a:t>
            </a:r>
            <a:endParaRPr lang="en-CA" dirty="0"/>
          </a:p>
          <a:p>
            <a:pPr lvl="0"/>
            <a:endParaRPr lang="en-CA" dirty="0"/>
          </a:p>
          <a:p>
            <a:pPr lvl="0"/>
            <a:endParaRPr lang="en-CA" dirty="0"/>
          </a:p>
        </p:txBody>
      </p:sp>
      <p:sp>
        <p:nvSpPr>
          <p:cNvPr id="47" name="Espace réservé du texte 12">
            <a:extLst>
              <a:ext uri="{FF2B5EF4-FFF2-40B4-BE49-F238E27FC236}">
                <a16:creationId xmlns:a16="http://schemas.microsoft.com/office/drawing/2014/main" id="{243ED50F-FE73-A540-9506-CF3FA6620F75}"/>
              </a:ext>
            </a:extLst>
          </p:cNvPr>
          <p:cNvSpPr>
            <a:spLocks noGrp="1"/>
          </p:cNvSpPr>
          <p:nvPr>
            <p:ph type="body" sz="quarter" idx="33" hasCustomPrompt="1"/>
          </p:nvPr>
        </p:nvSpPr>
        <p:spPr>
          <a:xfrm>
            <a:off x="9338819" y="2183913"/>
            <a:ext cx="2076323" cy="310515"/>
          </a:xfrm>
          <a:prstGeom prst="rect">
            <a:avLst/>
          </a:prstGeom>
        </p:spPr>
        <p:txBody>
          <a:bodyPr lIns="0" tIns="0" rIns="0" bIns="0">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a:solidFill>
                  <a:schemeClr val="tx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CA" dirty="0" err="1"/>
              <a:t>Compétences</a:t>
            </a:r>
            <a:endParaRPr lang="en-CA" dirty="0"/>
          </a:p>
          <a:p>
            <a:pPr lvl="0"/>
            <a:endParaRPr lang="en-CA" dirty="0"/>
          </a:p>
          <a:p>
            <a:pPr lvl="0"/>
            <a:endParaRPr lang="en-CA" dirty="0"/>
          </a:p>
        </p:txBody>
      </p:sp>
      <p:sp>
        <p:nvSpPr>
          <p:cNvPr id="48" name="Espace réservé du texte 12">
            <a:extLst>
              <a:ext uri="{FF2B5EF4-FFF2-40B4-BE49-F238E27FC236}">
                <a16:creationId xmlns:a16="http://schemas.microsoft.com/office/drawing/2014/main" id="{2CCFDE26-46F5-944F-8BF0-84097E7D3521}"/>
              </a:ext>
            </a:extLst>
          </p:cNvPr>
          <p:cNvSpPr>
            <a:spLocks noGrp="1"/>
          </p:cNvSpPr>
          <p:nvPr>
            <p:ph type="body" sz="quarter" idx="34" hasCustomPrompt="1"/>
          </p:nvPr>
        </p:nvSpPr>
        <p:spPr>
          <a:xfrm>
            <a:off x="9338819" y="2882115"/>
            <a:ext cx="2076323" cy="310515"/>
          </a:xfrm>
          <a:prstGeom prst="rect">
            <a:avLst/>
          </a:prstGeom>
        </p:spPr>
        <p:txBody>
          <a:bodyPr lIns="0" tIns="0" rIns="0" bIns="0">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a:solidFill>
                  <a:schemeClr val="tx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CA" dirty="0" err="1"/>
              <a:t>Compétences</a:t>
            </a:r>
            <a:endParaRPr lang="en-CA" dirty="0"/>
          </a:p>
          <a:p>
            <a:pPr lvl="0"/>
            <a:endParaRPr lang="en-CA" dirty="0"/>
          </a:p>
          <a:p>
            <a:pPr lvl="0"/>
            <a:endParaRPr lang="en-CA" dirty="0"/>
          </a:p>
        </p:txBody>
      </p:sp>
      <p:sp>
        <p:nvSpPr>
          <p:cNvPr id="49" name="Espace réservé du texte 12">
            <a:extLst>
              <a:ext uri="{FF2B5EF4-FFF2-40B4-BE49-F238E27FC236}">
                <a16:creationId xmlns:a16="http://schemas.microsoft.com/office/drawing/2014/main" id="{FC6B7BD4-1B8A-954F-85B0-4D37B7C641E0}"/>
              </a:ext>
            </a:extLst>
          </p:cNvPr>
          <p:cNvSpPr>
            <a:spLocks noGrp="1"/>
          </p:cNvSpPr>
          <p:nvPr>
            <p:ph type="body" sz="quarter" idx="35" hasCustomPrompt="1"/>
          </p:nvPr>
        </p:nvSpPr>
        <p:spPr>
          <a:xfrm>
            <a:off x="9338819" y="3567449"/>
            <a:ext cx="2076323" cy="310515"/>
          </a:xfrm>
          <a:prstGeom prst="rect">
            <a:avLst/>
          </a:prstGeom>
        </p:spPr>
        <p:txBody>
          <a:bodyPr lIns="0" tIns="0" rIns="0" bIns="0">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a:solidFill>
                  <a:schemeClr val="tx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CA" dirty="0" err="1"/>
              <a:t>Compétences</a:t>
            </a:r>
            <a:endParaRPr lang="en-CA" dirty="0"/>
          </a:p>
          <a:p>
            <a:pPr lvl="0"/>
            <a:endParaRPr lang="en-CA" dirty="0"/>
          </a:p>
          <a:p>
            <a:pPr lvl="0"/>
            <a:endParaRPr lang="en-CA" dirty="0"/>
          </a:p>
        </p:txBody>
      </p:sp>
      <p:sp>
        <p:nvSpPr>
          <p:cNvPr id="50" name="Espace réservé du texte 12">
            <a:extLst>
              <a:ext uri="{FF2B5EF4-FFF2-40B4-BE49-F238E27FC236}">
                <a16:creationId xmlns:a16="http://schemas.microsoft.com/office/drawing/2014/main" id="{133898AB-EC8E-4C43-B65F-51B268B0E383}"/>
              </a:ext>
            </a:extLst>
          </p:cNvPr>
          <p:cNvSpPr>
            <a:spLocks noGrp="1"/>
          </p:cNvSpPr>
          <p:nvPr>
            <p:ph type="body" sz="quarter" idx="36" hasCustomPrompt="1"/>
          </p:nvPr>
        </p:nvSpPr>
        <p:spPr>
          <a:xfrm>
            <a:off x="9338819" y="4270366"/>
            <a:ext cx="2076323" cy="310515"/>
          </a:xfrm>
          <a:prstGeom prst="rect">
            <a:avLst/>
          </a:prstGeom>
        </p:spPr>
        <p:txBody>
          <a:bodyPr lIns="0" tIns="0" rIns="0" bIns="0">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a:solidFill>
                  <a:schemeClr val="tx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CA" dirty="0" err="1"/>
              <a:t>Compétences</a:t>
            </a:r>
            <a:endParaRPr lang="en-CA" dirty="0"/>
          </a:p>
          <a:p>
            <a:pPr lvl="0"/>
            <a:endParaRPr lang="en-CA" dirty="0"/>
          </a:p>
          <a:p>
            <a:pPr lvl="0"/>
            <a:endParaRPr lang="en-CA" dirty="0"/>
          </a:p>
        </p:txBody>
      </p:sp>
      <p:sp>
        <p:nvSpPr>
          <p:cNvPr id="51" name="Espace réservé du texte 12">
            <a:extLst>
              <a:ext uri="{FF2B5EF4-FFF2-40B4-BE49-F238E27FC236}">
                <a16:creationId xmlns:a16="http://schemas.microsoft.com/office/drawing/2014/main" id="{248D277D-8ACF-F147-B6AA-2FEB83B1B063}"/>
              </a:ext>
            </a:extLst>
          </p:cNvPr>
          <p:cNvSpPr>
            <a:spLocks noGrp="1"/>
          </p:cNvSpPr>
          <p:nvPr>
            <p:ph type="body" sz="quarter" idx="37" hasCustomPrompt="1"/>
          </p:nvPr>
        </p:nvSpPr>
        <p:spPr>
          <a:xfrm>
            <a:off x="9338819" y="4982068"/>
            <a:ext cx="2076323" cy="310515"/>
          </a:xfrm>
          <a:prstGeom prst="rect">
            <a:avLst/>
          </a:prstGeom>
        </p:spPr>
        <p:txBody>
          <a:bodyPr lIns="0" tIns="0" rIns="0" bIns="0">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a:solidFill>
                  <a:schemeClr val="tx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CA" dirty="0" err="1"/>
              <a:t>Compétences</a:t>
            </a:r>
            <a:endParaRPr lang="en-CA" dirty="0"/>
          </a:p>
          <a:p>
            <a:pPr lvl="0"/>
            <a:endParaRPr lang="en-CA" dirty="0"/>
          </a:p>
          <a:p>
            <a:pPr lvl="0"/>
            <a:endParaRPr lang="en-CA" dirty="0"/>
          </a:p>
        </p:txBody>
      </p:sp>
      <p:sp>
        <p:nvSpPr>
          <p:cNvPr id="71" name="Rectangle 70">
            <a:extLst>
              <a:ext uri="{FF2B5EF4-FFF2-40B4-BE49-F238E27FC236}">
                <a16:creationId xmlns:a16="http://schemas.microsoft.com/office/drawing/2014/main" id="{A3E2C9B9-D123-9140-9766-89B60B158F43}"/>
              </a:ext>
            </a:extLst>
          </p:cNvPr>
          <p:cNvSpPr/>
          <p:nvPr userDrawn="1"/>
        </p:nvSpPr>
        <p:spPr bwMode="gray">
          <a:xfrm>
            <a:off x="9329465" y="2502502"/>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2" name="Rectangle 71">
            <a:extLst>
              <a:ext uri="{FF2B5EF4-FFF2-40B4-BE49-F238E27FC236}">
                <a16:creationId xmlns:a16="http://schemas.microsoft.com/office/drawing/2014/main" id="{B3DD6D09-F468-D841-BF43-54F32E303D62}"/>
              </a:ext>
            </a:extLst>
          </p:cNvPr>
          <p:cNvSpPr/>
          <p:nvPr userDrawn="1"/>
        </p:nvSpPr>
        <p:spPr bwMode="gray">
          <a:xfrm>
            <a:off x="9329465" y="3208876"/>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3" name="Rectangle 72">
            <a:extLst>
              <a:ext uri="{FF2B5EF4-FFF2-40B4-BE49-F238E27FC236}">
                <a16:creationId xmlns:a16="http://schemas.microsoft.com/office/drawing/2014/main" id="{2298873A-8C14-B343-A7CC-7FB17B3A9CBE}"/>
              </a:ext>
            </a:extLst>
          </p:cNvPr>
          <p:cNvSpPr/>
          <p:nvPr userDrawn="1"/>
        </p:nvSpPr>
        <p:spPr bwMode="gray">
          <a:xfrm>
            <a:off x="9329465" y="3887637"/>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4" name="Rectangle 73">
            <a:extLst>
              <a:ext uri="{FF2B5EF4-FFF2-40B4-BE49-F238E27FC236}">
                <a16:creationId xmlns:a16="http://schemas.microsoft.com/office/drawing/2014/main" id="{90A4235C-75A4-A243-B4A1-0BC434FED741}"/>
              </a:ext>
            </a:extLst>
          </p:cNvPr>
          <p:cNvSpPr/>
          <p:nvPr userDrawn="1"/>
        </p:nvSpPr>
        <p:spPr bwMode="gray">
          <a:xfrm>
            <a:off x="9329465" y="4593946"/>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5" name="Rectangle 74">
            <a:extLst>
              <a:ext uri="{FF2B5EF4-FFF2-40B4-BE49-F238E27FC236}">
                <a16:creationId xmlns:a16="http://schemas.microsoft.com/office/drawing/2014/main" id="{A9CFB8E7-7827-3844-9CD8-99084B3B5665}"/>
              </a:ext>
            </a:extLst>
          </p:cNvPr>
          <p:cNvSpPr/>
          <p:nvPr userDrawn="1"/>
        </p:nvSpPr>
        <p:spPr bwMode="gray">
          <a:xfrm>
            <a:off x="9329465" y="5301603"/>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6" name="Rectangle 75">
            <a:extLst>
              <a:ext uri="{FF2B5EF4-FFF2-40B4-BE49-F238E27FC236}">
                <a16:creationId xmlns:a16="http://schemas.microsoft.com/office/drawing/2014/main" id="{9ADD0EBE-315C-554F-B291-C50A3881353F}"/>
              </a:ext>
            </a:extLst>
          </p:cNvPr>
          <p:cNvSpPr/>
          <p:nvPr userDrawn="1"/>
        </p:nvSpPr>
        <p:spPr bwMode="gray">
          <a:xfrm>
            <a:off x="9329465" y="6015718"/>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34" name="Espace réservé du numéro de diapositive 2">
            <a:extLst>
              <a:ext uri="{FF2B5EF4-FFF2-40B4-BE49-F238E27FC236}">
                <a16:creationId xmlns:a16="http://schemas.microsoft.com/office/drawing/2014/main" id="{23036407-D96C-C547-8CD5-FCAA41B9A8C9}"/>
              </a:ext>
            </a:extLst>
          </p:cNvPr>
          <p:cNvSpPr>
            <a:spLocks noGrp="1"/>
          </p:cNvSpPr>
          <p:nvPr>
            <p:ph type="sldNum" sz="quarter" idx="4"/>
          </p:nvPr>
        </p:nvSpPr>
        <p:spPr>
          <a:xfrm>
            <a:off x="11163034" y="6264308"/>
            <a:ext cx="261660" cy="169200"/>
          </a:xfrm>
        </p:spPr>
        <p:txBody>
          <a:bodyPr>
            <a:noAutofit/>
          </a:bodyPr>
          <a:lstStyle/>
          <a:p>
            <a:fld id="{525A3C56-E491-49B2-93F3-63532DF516BC}" type="slidenum">
              <a:rPr lang="en-CA" smtClean="0"/>
              <a:pPr/>
              <a:t>‹N°›</a:t>
            </a:fld>
            <a:endParaRPr lang="en-CA"/>
          </a:p>
        </p:txBody>
      </p:sp>
      <p:sp>
        <p:nvSpPr>
          <p:cNvPr id="3" name="ZoneTexte 2">
            <a:extLst>
              <a:ext uri="{FF2B5EF4-FFF2-40B4-BE49-F238E27FC236}">
                <a16:creationId xmlns:a16="http://schemas.microsoft.com/office/drawing/2014/main" id="{61B21103-E2FC-9A4F-B1FC-101DCF00FDC0}"/>
              </a:ext>
            </a:extLst>
          </p:cNvPr>
          <p:cNvSpPr txBox="1"/>
          <p:nvPr userDrawn="1"/>
        </p:nvSpPr>
        <p:spPr>
          <a:xfrm>
            <a:off x="12708835" y="1311965"/>
            <a:ext cx="0" cy="0"/>
          </a:xfrm>
          <a:prstGeom prst="rect">
            <a:avLst/>
          </a:prstGeom>
        </p:spPr>
        <p:txBody>
          <a:bodyPr vert="horz" wrap="none" lIns="0" tIns="0" rIns="0" bIns="0" rtlCol="0" anchor="t" anchorCtr="0">
            <a:noAutofit/>
          </a:bodyPr>
          <a:lstStyle/>
          <a:p>
            <a:pPr algn="l"/>
            <a:endParaRPr lang="en-CA"/>
          </a:p>
        </p:txBody>
      </p:sp>
      <p:sp>
        <p:nvSpPr>
          <p:cNvPr id="35" name="Titre 1">
            <a:extLst>
              <a:ext uri="{FF2B5EF4-FFF2-40B4-BE49-F238E27FC236}">
                <a16:creationId xmlns:a16="http://schemas.microsoft.com/office/drawing/2014/main" id="{E0888284-0A0C-7449-8B9C-C2DC99508215}"/>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dirty="0"/>
              <a:t>Curriculum vitae (CV)</a:t>
            </a:r>
          </a:p>
        </p:txBody>
      </p:sp>
    </p:spTree>
    <p:extLst>
      <p:ext uri="{BB962C8B-B14F-4D97-AF65-F5344CB8AC3E}">
        <p14:creationId xmlns:p14="http://schemas.microsoft.com/office/powerpoint/2010/main" val="4104518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rriculum vitae (CV) 2">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6A6AE6A5-1A13-4742-A77D-F63BCB614A4A}"/>
              </a:ext>
            </a:extLst>
          </p:cNvPr>
          <p:cNvSpPr/>
          <p:nvPr userDrawn="1"/>
        </p:nvSpPr>
        <p:spPr bwMode="gray">
          <a:xfrm flipH="1">
            <a:off x="0" y="3427200"/>
            <a:ext cx="6132512" cy="3430800"/>
          </a:xfrm>
          <a:prstGeom prst="rect">
            <a:avLst/>
          </a:prstGeom>
          <a:gradFill flip="none" rotWithShape="1">
            <a:gsLst>
              <a:gs pos="60000">
                <a:srgbClr val="A82465"/>
              </a:gs>
              <a:gs pos="0">
                <a:srgbClr val="E31937"/>
              </a:gs>
              <a:gs pos="100000">
                <a:srgbClr val="5236AB"/>
              </a:gs>
            </a:gsLst>
            <a:lin ang="0" scaled="0"/>
            <a:tileRect/>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36" name="Rectangle 35">
            <a:extLst>
              <a:ext uri="{FF2B5EF4-FFF2-40B4-BE49-F238E27FC236}">
                <a16:creationId xmlns:a16="http://schemas.microsoft.com/office/drawing/2014/main" id="{33C30622-583D-8342-8DD4-7245D75E6DAB}"/>
              </a:ext>
            </a:extLst>
          </p:cNvPr>
          <p:cNvSpPr/>
          <p:nvPr userDrawn="1"/>
        </p:nvSpPr>
        <p:spPr bwMode="gray">
          <a:xfrm flipH="1">
            <a:off x="-1" y="0"/>
            <a:ext cx="6132513" cy="3430800"/>
          </a:xfrm>
          <a:prstGeom prst="rect">
            <a:avLst/>
          </a:prstGeom>
          <a:gradFill>
            <a:gsLst>
              <a:gs pos="100000">
                <a:srgbClr val="991F3D"/>
              </a:gs>
              <a:gs pos="66000">
                <a:srgbClr val="E31937"/>
              </a:gs>
              <a:gs pos="33000">
                <a:srgbClr val="FF6A00"/>
              </a:gs>
              <a:gs pos="0">
                <a:srgbClr val="FFCDD2"/>
              </a:gs>
            </a:gsLst>
            <a:lin ang="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4" name="Espace réservé pour une image  5">
            <a:extLst>
              <a:ext uri="{FF2B5EF4-FFF2-40B4-BE49-F238E27FC236}">
                <a16:creationId xmlns:a16="http://schemas.microsoft.com/office/drawing/2014/main" id="{7AAD05C6-28F2-5949-86F2-1B5BC7639AC4}"/>
              </a:ext>
            </a:extLst>
          </p:cNvPr>
          <p:cNvSpPr>
            <a:spLocks noGrp="1"/>
          </p:cNvSpPr>
          <p:nvPr>
            <p:ph type="pic" sz="quarter" idx="12" hasCustomPrompt="1"/>
          </p:nvPr>
        </p:nvSpPr>
        <p:spPr bwMode="white">
          <a:xfrm>
            <a:off x="782385" y="1593129"/>
            <a:ext cx="1741619" cy="1696825"/>
          </a:xfrm>
          <a:prstGeom prst="rect">
            <a:avLst/>
          </a:prstGeom>
        </p:spPr>
        <p:txBody>
          <a:bodyPr>
            <a:noAutofit/>
          </a:bodyPr>
          <a:lstStyle>
            <a:lvl1pPr marL="0" indent="0">
              <a:buNone/>
              <a:defRPr sz="1400">
                <a:solidFill>
                  <a:schemeClr val="bg1"/>
                </a:solidFill>
              </a:defRPr>
            </a:lvl1pPr>
          </a:lstStyle>
          <a:p>
            <a:r>
              <a:rPr lang="fr-CA"/>
              <a:t>Cliquer sur l'icône pour ajouter une image</a:t>
            </a:r>
            <a:endParaRPr lang="fr-FR"/>
          </a:p>
        </p:txBody>
      </p:sp>
      <p:sp>
        <p:nvSpPr>
          <p:cNvPr id="6" name="Espace réservé du texte 5">
            <a:extLst>
              <a:ext uri="{FF2B5EF4-FFF2-40B4-BE49-F238E27FC236}">
                <a16:creationId xmlns:a16="http://schemas.microsoft.com/office/drawing/2014/main" id="{FC61204A-C4F4-F447-8AE2-F98A13E570F6}"/>
              </a:ext>
            </a:extLst>
          </p:cNvPr>
          <p:cNvSpPr>
            <a:spLocks noGrp="1"/>
          </p:cNvSpPr>
          <p:nvPr>
            <p:ph type="body" sz="quarter" idx="13" hasCustomPrompt="1"/>
          </p:nvPr>
        </p:nvSpPr>
        <p:spPr bwMode="white">
          <a:xfrm>
            <a:off x="2809187" y="1498601"/>
            <a:ext cx="2566087" cy="1763074"/>
          </a:xfrm>
          <a:prstGeom prst="rect">
            <a:avLst/>
          </a:prstGeom>
        </p:spPr>
        <p:txBody>
          <a:bodyPr lIns="0" tIns="0" rIns="0" bIns="0" anchor="t" anchorCtr="0">
            <a:noAutofit/>
          </a:bodyPr>
          <a:lstStyle>
            <a:lvl1pPr marL="0" indent="0">
              <a:lnSpc>
                <a:spcPct val="100000"/>
              </a:lnSpc>
              <a:spcBef>
                <a:spcPts val="0"/>
              </a:spcBef>
              <a:buNone/>
              <a:defRPr sz="2800" b="0">
                <a:solidFill>
                  <a:schemeClr val="bg2"/>
                </a:solidFill>
              </a:defRPr>
            </a:lvl1pPr>
            <a:lvl4pPr marL="1371600" indent="0">
              <a:buNone/>
              <a:defRPr/>
            </a:lvl4pPr>
          </a:lstStyle>
          <a:p>
            <a:pPr lvl="0"/>
            <a:r>
              <a:rPr lang="en-CA" dirty="0" err="1"/>
              <a:t>Prénom</a:t>
            </a:r>
            <a:r>
              <a:rPr lang="en-CA" dirty="0"/>
              <a:t> Nom</a:t>
            </a:r>
          </a:p>
        </p:txBody>
      </p:sp>
      <p:sp>
        <p:nvSpPr>
          <p:cNvPr id="9" name="Espace réservé du texte 5">
            <a:extLst>
              <a:ext uri="{FF2B5EF4-FFF2-40B4-BE49-F238E27FC236}">
                <a16:creationId xmlns:a16="http://schemas.microsoft.com/office/drawing/2014/main" id="{6D748139-EEC9-3443-A40E-44E57A58A3C7}"/>
              </a:ext>
            </a:extLst>
          </p:cNvPr>
          <p:cNvSpPr>
            <a:spLocks noGrp="1"/>
          </p:cNvSpPr>
          <p:nvPr>
            <p:ph type="body" sz="quarter" idx="14" hasCustomPrompt="1"/>
          </p:nvPr>
        </p:nvSpPr>
        <p:spPr bwMode="white">
          <a:xfrm>
            <a:off x="766763" y="3623647"/>
            <a:ext cx="4608512" cy="1419694"/>
          </a:xfrm>
          <a:prstGeom prst="rect">
            <a:avLst/>
          </a:prstGeom>
        </p:spPr>
        <p:txBody>
          <a:bodyPr lIns="0" tIns="0" rIns="0" bIns="0">
            <a:noAutofit/>
          </a:bodyPr>
          <a:lstStyle>
            <a:lvl1pPr marL="0" indent="0">
              <a:buNone/>
              <a:defRPr sz="1400" b="0">
                <a:solidFill>
                  <a:schemeClr val="bg2"/>
                </a:solidFill>
              </a:defRPr>
            </a:lvl1pPr>
            <a:lvl4pPr marL="1371600" indent="0">
              <a:buNone/>
              <a:defRPr/>
            </a:lvl4pPr>
          </a:lstStyle>
          <a:p>
            <a:pPr lvl="0"/>
            <a:r>
              <a:rPr lang="en-CA" dirty="0"/>
              <a:t>Description du </a:t>
            </a:r>
            <a:r>
              <a:rPr lang="en-CA" dirty="0" err="1"/>
              <a:t>rôle</a:t>
            </a:r>
            <a:endParaRPr lang="en-CA" dirty="0"/>
          </a:p>
        </p:txBody>
      </p:sp>
      <p:sp>
        <p:nvSpPr>
          <p:cNvPr id="34" name="Espace réservé du numéro de diapositive 2">
            <a:extLst>
              <a:ext uri="{FF2B5EF4-FFF2-40B4-BE49-F238E27FC236}">
                <a16:creationId xmlns:a16="http://schemas.microsoft.com/office/drawing/2014/main" id="{23036407-D96C-C547-8CD5-FCAA41B9A8C9}"/>
              </a:ext>
            </a:extLst>
          </p:cNvPr>
          <p:cNvSpPr>
            <a:spLocks noGrp="1"/>
          </p:cNvSpPr>
          <p:nvPr>
            <p:ph type="sldNum" sz="quarter" idx="4"/>
          </p:nvPr>
        </p:nvSpPr>
        <p:spPr>
          <a:xfrm>
            <a:off x="11163034" y="6264308"/>
            <a:ext cx="261660" cy="169200"/>
          </a:xfrm>
        </p:spPr>
        <p:txBody>
          <a:bodyPr>
            <a:noAutofit/>
          </a:bodyPr>
          <a:lstStyle/>
          <a:p>
            <a:fld id="{525A3C56-E491-49B2-93F3-63532DF516BC}" type="slidenum">
              <a:rPr lang="en-CA" smtClean="0"/>
              <a:pPr/>
              <a:t>‹N°›</a:t>
            </a:fld>
            <a:endParaRPr lang="en-CA"/>
          </a:p>
        </p:txBody>
      </p:sp>
      <p:sp>
        <p:nvSpPr>
          <p:cNvPr id="37" name="Espace réservé du texte 5">
            <a:extLst>
              <a:ext uri="{FF2B5EF4-FFF2-40B4-BE49-F238E27FC236}">
                <a16:creationId xmlns:a16="http://schemas.microsoft.com/office/drawing/2014/main" id="{DFD44E52-293B-B848-886B-9D1D82FE4A79}"/>
              </a:ext>
            </a:extLst>
          </p:cNvPr>
          <p:cNvSpPr>
            <a:spLocks noGrp="1"/>
          </p:cNvSpPr>
          <p:nvPr>
            <p:ph type="body" sz="quarter" idx="15" hasCustomPrompt="1"/>
          </p:nvPr>
        </p:nvSpPr>
        <p:spPr>
          <a:xfrm>
            <a:off x="6888163" y="1564640"/>
            <a:ext cx="4537075" cy="2107068"/>
          </a:xfrm>
          <a:prstGeom prst="rect">
            <a:avLst/>
          </a:prstGeom>
        </p:spPr>
        <p:txBody>
          <a:bodyPr lIns="0" tIns="0" rIns="0" bIns="0">
            <a:noAutofit/>
          </a:bodyPr>
          <a:lstStyle>
            <a:lvl1pPr marL="0" indent="0">
              <a:buNone/>
              <a:defRPr sz="1400" b="0">
                <a:solidFill>
                  <a:schemeClr val="tx1"/>
                </a:solidFill>
              </a:defRPr>
            </a:lvl1pPr>
            <a:lvl4pPr marL="1371600" indent="0">
              <a:buNone/>
              <a:defRPr/>
            </a:lvl4pPr>
          </a:lstStyle>
          <a:p>
            <a:pPr lvl="0"/>
            <a:r>
              <a:rPr lang="en-CA" dirty="0" err="1"/>
              <a:t>Expérience</a:t>
            </a:r>
            <a:endParaRPr lang="en-CA" dirty="0"/>
          </a:p>
        </p:txBody>
      </p:sp>
      <p:sp>
        <p:nvSpPr>
          <p:cNvPr id="38" name="Espace réservé du texte 5">
            <a:extLst>
              <a:ext uri="{FF2B5EF4-FFF2-40B4-BE49-F238E27FC236}">
                <a16:creationId xmlns:a16="http://schemas.microsoft.com/office/drawing/2014/main" id="{3E39989B-2DDE-5247-B73C-383C56837D20}"/>
              </a:ext>
            </a:extLst>
          </p:cNvPr>
          <p:cNvSpPr>
            <a:spLocks noGrp="1"/>
          </p:cNvSpPr>
          <p:nvPr>
            <p:ph type="body" sz="quarter" idx="16" hasCustomPrompt="1"/>
          </p:nvPr>
        </p:nvSpPr>
        <p:spPr>
          <a:xfrm>
            <a:off x="6888163" y="3954963"/>
            <a:ext cx="4537075" cy="2137862"/>
          </a:xfrm>
          <a:prstGeom prst="rect">
            <a:avLst/>
          </a:prstGeom>
        </p:spPr>
        <p:txBody>
          <a:bodyPr lIns="0" tIns="0" rIns="0" bIns="0">
            <a:noAutofit/>
          </a:bodyPr>
          <a:lstStyle>
            <a:lvl1pPr marL="0" indent="0">
              <a:buNone/>
              <a:defRPr sz="1400" b="0">
                <a:solidFill>
                  <a:schemeClr val="tx1"/>
                </a:solidFill>
              </a:defRPr>
            </a:lvl1pPr>
            <a:lvl4pPr marL="1371600" indent="0">
              <a:buNone/>
              <a:defRPr/>
            </a:lvl4pPr>
          </a:lstStyle>
          <a:p>
            <a:pPr lvl="0"/>
            <a:r>
              <a:rPr lang="en-CA" dirty="0"/>
              <a:t>Formation</a:t>
            </a:r>
          </a:p>
        </p:txBody>
      </p:sp>
      <p:sp>
        <p:nvSpPr>
          <p:cNvPr id="39" name="Espace réservé du texte 5">
            <a:extLst>
              <a:ext uri="{FF2B5EF4-FFF2-40B4-BE49-F238E27FC236}">
                <a16:creationId xmlns:a16="http://schemas.microsoft.com/office/drawing/2014/main" id="{6C6C325E-052C-AE44-89AF-B30D4CFF7A90}"/>
              </a:ext>
            </a:extLst>
          </p:cNvPr>
          <p:cNvSpPr>
            <a:spLocks noGrp="1"/>
          </p:cNvSpPr>
          <p:nvPr>
            <p:ph type="body" sz="quarter" idx="17" hasCustomPrompt="1"/>
          </p:nvPr>
        </p:nvSpPr>
        <p:spPr bwMode="white">
          <a:xfrm>
            <a:off x="766763" y="5247854"/>
            <a:ext cx="4608512" cy="844971"/>
          </a:xfrm>
          <a:prstGeom prst="rect">
            <a:avLst/>
          </a:prstGeom>
        </p:spPr>
        <p:txBody>
          <a:bodyPr lIns="0" tIns="0" rIns="0" bIns="0">
            <a:noAutofit/>
          </a:bodyPr>
          <a:lstStyle>
            <a:lvl1pPr marL="0" indent="0">
              <a:buNone/>
              <a:defRPr sz="1400" b="0">
                <a:solidFill>
                  <a:schemeClr val="bg2"/>
                </a:solidFill>
              </a:defRPr>
            </a:lvl1pPr>
            <a:lvl4pPr marL="1371600" indent="0">
              <a:buNone/>
              <a:defRPr/>
            </a:lvl4pPr>
          </a:lstStyle>
          <a:p>
            <a:pPr lvl="0"/>
            <a:r>
              <a:rPr lang="en-CA" dirty="0" err="1"/>
              <a:t>Compétences</a:t>
            </a:r>
            <a:endParaRPr lang="en-CA" dirty="0"/>
          </a:p>
        </p:txBody>
      </p:sp>
      <p:sp>
        <p:nvSpPr>
          <p:cNvPr id="57" name="TextBox 95" descr="Copyright_box&#10;">
            <a:extLst>
              <a:ext uri="{FF2B5EF4-FFF2-40B4-BE49-F238E27FC236}">
                <a16:creationId xmlns:a16="http://schemas.microsoft.com/office/drawing/2014/main" id="{F3496105-D24A-B74D-8B49-1FCD491E2001}"/>
              </a:ext>
            </a:extLst>
          </p:cNvPr>
          <p:cNvSpPr txBox="1"/>
          <p:nvPr userDrawn="1"/>
        </p:nvSpPr>
        <p:spPr bwMode="white">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dirty="0">
                <a:solidFill>
                  <a:schemeClr val="bg2"/>
                </a:solidFill>
                <a:latin typeface="+mn-lt"/>
              </a:rPr>
              <a:t>© 2023 Gaëtan MARECAT</a:t>
            </a:r>
            <a:endParaRPr lang="en-CA" sz="1000" b="0" i="0" u="none" dirty="0">
              <a:solidFill>
                <a:schemeClr val="bg2"/>
              </a:solidFill>
              <a:latin typeface="+mn-lt"/>
              <a:cs typeface="Arial" pitchFamily="34" charset="0"/>
            </a:endParaRPr>
          </a:p>
        </p:txBody>
      </p:sp>
      <p:sp>
        <p:nvSpPr>
          <p:cNvPr id="13" name="Titre 1">
            <a:extLst>
              <a:ext uri="{FF2B5EF4-FFF2-40B4-BE49-F238E27FC236}">
                <a16:creationId xmlns:a16="http://schemas.microsoft.com/office/drawing/2014/main" id="{F9E319C5-6679-B748-9558-446FD3EE7D46}"/>
              </a:ext>
            </a:extLst>
          </p:cNvPr>
          <p:cNvSpPr>
            <a:spLocks noGrp="1"/>
          </p:cNvSpPr>
          <p:nvPr>
            <p:ph type="title" hasCustomPrompt="1"/>
          </p:nvPr>
        </p:nvSpPr>
        <p:spPr bwMode="white">
          <a:xfrm>
            <a:off x="765737" y="683246"/>
            <a:ext cx="10676438" cy="531097"/>
          </a:xfrm>
        </p:spPr>
        <p:txBody>
          <a:bodyPr>
            <a:noAutofit/>
          </a:bodyPr>
          <a:lstStyle>
            <a:lvl1pPr>
              <a:defRPr sz="2800">
                <a:solidFill>
                  <a:schemeClr val="bg1"/>
                </a:solidFill>
              </a:defRPr>
            </a:lvl1pPr>
          </a:lstStyle>
          <a:p>
            <a:r>
              <a:rPr lang="en-CA" dirty="0"/>
              <a:t>Curriculum vitae (CV)</a:t>
            </a:r>
          </a:p>
        </p:txBody>
      </p:sp>
    </p:spTree>
    <p:extLst>
      <p:ext uri="{BB962C8B-B14F-4D97-AF65-F5344CB8AC3E}">
        <p14:creationId xmlns:p14="http://schemas.microsoft.com/office/powerpoint/2010/main" val="1287255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V">
    <p:spTree>
      <p:nvGrpSpPr>
        <p:cNvPr id="1" name=""/>
        <p:cNvGrpSpPr/>
        <p:nvPr/>
      </p:nvGrpSpPr>
      <p:grpSpPr>
        <a:xfrm>
          <a:off x="0" y="0"/>
          <a:ext cx="0" cy="0"/>
          <a:chOff x="0" y="0"/>
          <a:chExt cx="0" cy="0"/>
        </a:xfrm>
      </p:grpSpPr>
      <p:sp>
        <p:nvSpPr>
          <p:cNvPr id="19" name="Forme libre 13">
            <a:extLst>
              <a:ext uri="{FF2B5EF4-FFF2-40B4-BE49-F238E27FC236}">
                <a16:creationId xmlns:a16="http://schemas.microsoft.com/office/drawing/2014/main" id="{5C45700E-216F-B143-AB3D-B415EEE0460A}"/>
              </a:ext>
            </a:extLst>
          </p:cNvPr>
          <p:cNvSpPr>
            <a:spLocks noChangeAspect="1"/>
          </p:cNvSpPr>
          <p:nvPr userDrawn="1"/>
        </p:nvSpPr>
        <p:spPr bwMode="gray">
          <a:xfrm rot="16200000">
            <a:off x="10128740" y="773452"/>
            <a:ext cx="1307399" cy="1307398"/>
          </a:xfrm>
          <a:custGeom>
            <a:avLst/>
            <a:gdLst>
              <a:gd name="connsiteX0" fmla="*/ 0 w 3168353"/>
              <a:gd name="connsiteY0" fmla="*/ 3168352 h 3168352"/>
              <a:gd name="connsiteX1" fmla="*/ 0 w 3168353"/>
              <a:gd name="connsiteY1" fmla="*/ 1902429 h 3168352"/>
              <a:gd name="connsiteX2" fmla="*/ 1902430 w 3168353"/>
              <a:gd name="connsiteY2" fmla="*/ 1902429 h 3168352"/>
              <a:gd name="connsiteX3" fmla="*/ 1902430 w 3168353"/>
              <a:gd name="connsiteY3" fmla="*/ 0 h 3168352"/>
              <a:gd name="connsiteX4" fmla="*/ 3168353 w 3168353"/>
              <a:gd name="connsiteY4" fmla="*/ 0 h 3168352"/>
              <a:gd name="connsiteX5" fmla="*/ 3168353 w 3168353"/>
              <a:gd name="connsiteY5" fmla="*/ 3168352 h 3168352"/>
              <a:gd name="connsiteX6" fmla="*/ 1902430 w 3168353"/>
              <a:gd name="connsiteY6" fmla="*/ 3168352 h 3168352"/>
              <a:gd name="connsiteX7" fmla="*/ 1902430 w 3168353"/>
              <a:gd name="connsiteY7" fmla="*/ 3168352 h 31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3" h="3168352">
                <a:moveTo>
                  <a:pt x="0" y="3168352"/>
                </a:moveTo>
                <a:lnTo>
                  <a:pt x="0" y="1902429"/>
                </a:lnTo>
                <a:lnTo>
                  <a:pt x="1902430" y="1902429"/>
                </a:lnTo>
                <a:lnTo>
                  <a:pt x="1902430" y="0"/>
                </a:lnTo>
                <a:lnTo>
                  <a:pt x="3168353" y="0"/>
                </a:lnTo>
                <a:lnTo>
                  <a:pt x="3168353" y="3168352"/>
                </a:lnTo>
                <a:lnTo>
                  <a:pt x="1902430" y="3168352"/>
                </a:lnTo>
                <a:lnTo>
                  <a:pt x="1902430" y="3168352"/>
                </a:lnTo>
                <a:close/>
              </a:path>
            </a:pathLst>
          </a:custGeom>
          <a:gradFill flip="none" rotWithShape="1">
            <a:gsLst>
              <a:gs pos="60000">
                <a:srgbClr val="A82465"/>
              </a:gs>
              <a:gs pos="0">
                <a:srgbClr val="E31937"/>
              </a:gs>
              <a:gs pos="100000">
                <a:srgbClr val="5236AB"/>
              </a:gs>
            </a:gsLst>
            <a:lin ang="16800000" scaled="0"/>
            <a:tileRect/>
          </a:gradFill>
          <a:ln w="9525" algn="ctr">
            <a:noFill/>
            <a:miter lim="800000"/>
            <a:headEnd/>
            <a:tailEnd/>
          </a:ln>
          <a:effectLst/>
        </p:spPr>
        <p:txBody>
          <a:bodyPr lIns="63500" tIns="0" rIns="64800" bIns="0" rtlCol="0" anchor="ctr"/>
          <a:lstStyle/>
          <a:p>
            <a:pPr lvl="0" algn="ctr">
              <a:spcBef>
                <a:spcPct val="0"/>
              </a:spcBef>
              <a:buClrTx/>
              <a:buSzPct val="90000"/>
            </a:pPr>
            <a:endParaRPr lang="en-CA" sz="1600" b="1">
              <a:solidFill>
                <a:schemeClr val="bg1"/>
              </a:solidFill>
              <a:cs typeface="Arial" pitchFamily="34" charset="0"/>
            </a:endParaRPr>
          </a:p>
        </p:txBody>
      </p:sp>
      <p:sp>
        <p:nvSpPr>
          <p:cNvPr id="20" name="Picture Placeholder 6">
            <a:extLst>
              <a:ext uri="{FF2B5EF4-FFF2-40B4-BE49-F238E27FC236}">
                <a16:creationId xmlns:a16="http://schemas.microsoft.com/office/drawing/2014/main" id="{E1DAC4B7-C35F-7044-83C8-D938420F6B74}"/>
              </a:ext>
            </a:extLst>
          </p:cNvPr>
          <p:cNvSpPr>
            <a:spLocks noGrp="1"/>
          </p:cNvSpPr>
          <p:nvPr>
            <p:ph type="pic" sz="quarter" idx="11" hasCustomPrompt="1"/>
          </p:nvPr>
        </p:nvSpPr>
        <p:spPr>
          <a:xfrm>
            <a:off x="766763" y="765175"/>
            <a:ext cx="1268099" cy="1268099"/>
          </a:xfrm>
          <a:prstGeom prst="rect">
            <a:avLst/>
          </a:prstGeom>
        </p:spPr>
        <p:txBody>
          <a:bodyPr/>
          <a:lstStyle>
            <a:lvl1pPr>
              <a:buNone/>
              <a:defRPr sz="1400"/>
            </a:lvl1pPr>
          </a:lstStyle>
          <a:p>
            <a:r>
              <a:rPr lang="fr-FR"/>
              <a:t>Cliquer sur l'icône pour ajouter une image</a:t>
            </a:r>
            <a:endParaRPr lang="en-CA"/>
          </a:p>
        </p:txBody>
      </p:sp>
      <p:sp>
        <p:nvSpPr>
          <p:cNvPr id="21" name="Text Placeholder 8">
            <a:extLst>
              <a:ext uri="{FF2B5EF4-FFF2-40B4-BE49-F238E27FC236}">
                <a16:creationId xmlns:a16="http://schemas.microsoft.com/office/drawing/2014/main" id="{620F7682-4839-8640-BC2E-22CACF04844F}"/>
              </a:ext>
            </a:extLst>
          </p:cNvPr>
          <p:cNvSpPr>
            <a:spLocks noGrp="1"/>
          </p:cNvSpPr>
          <p:nvPr>
            <p:ph type="body" sz="quarter" idx="12" hasCustomPrompt="1"/>
          </p:nvPr>
        </p:nvSpPr>
        <p:spPr>
          <a:xfrm>
            <a:off x="2316312" y="883341"/>
            <a:ext cx="6840388" cy="400727"/>
          </a:xfrm>
          <a:prstGeom prst="rect">
            <a:avLst/>
          </a:prstGeom>
        </p:spPr>
        <p:txBody>
          <a:bodyPr lIns="0" tIns="0" rIns="0" bIns="0"/>
          <a:lstStyle>
            <a:lvl1pPr>
              <a:buNone/>
              <a:defRPr sz="2800"/>
            </a:lvl1pPr>
          </a:lstStyle>
          <a:p>
            <a:pPr lvl="0"/>
            <a:r>
              <a:rPr lang="en-CA" dirty="0" err="1"/>
              <a:t>Prénom</a:t>
            </a:r>
            <a:r>
              <a:rPr lang="en-CA" dirty="0"/>
              <a:t> et nom</a:t>
            </a:r>
          </a:p>
        </p:txBody>
      </p:sp>
      <p:sp>
        <p:nvSpPr>
          <p:cNvPr id="22" name="Text Placeholder 8">
            <a:extLst>
              <a:ext uri="{FF2B5EF4-FFF2-40B4-BE49-F238E27FC236}">
                <a16:creationId xmlns:a16="http://schemas.microsoft.com/office/drawing/2014/main" id="{EF63D75B-27D2-1A46-8CF6-000336CAFAEB}"/>
              </a:ext>
            </a:extLst>
          </p:cNvPr>
          <p:cNvSpPr>
            <a:spLocks noGrp="1"/>
          </p:cNvSpPr>
          <p:nvPr>
            <p:ph type="body" sz="quarter" idx="14" hasCustomPrompt="1"/>
          </p:nvPr>
        </p:nvSpPr>
        <p:spPr>
          <a:xfrm>
            <a:off x="2316312" y="1390015"/>
            <a:ext cx="6840388" cy="242304"/>
          </a:xfrm>
          <a:prstGeom prst="rect">
            <a:avLst/>
          </a:prstGeom>
        </p:spPr>
        <p:txBody>
          <a:bodyPr lIns="0" tIns="0" rIns="0" bIns="0"/>
          <a:lstStyle>
            <a:lvl1pPr>
              <a:buNone/>
              <a:defRPr sz="1400" b="1" baseline="0">
                <a:solidFill>
                  <a:schemeClr val="accent1"/>
                </a:solidFill>
              </a:defRPr>
            </a:lvl1pPr>
          </a:lstStyle>
          <a:p>
            <a:pPr lvl="0"/>
            <a:r>
              <a:rPr lang="en-CA" dirty="0" err="1"/>
              <a:t>Insérer</a:t>
            </a:r>
            <a:r>
              <a:rPr lang="en-CA" dirty="0"/>
              <a:t> </a:t>
            </a:r>
            <a:r>
              <a:rPr lang="en-CA" dirty="0" err="1"/>
              <a:t>votre</a:t>
            </a:r>
            <a:r>
              <a:rPr lang="en-CA" dirty="0"/>
              <a:t> titre </a:t>
            </a:r>
            <a:r>
              <a:rPr lang="en-CA" dirty="0" err="1"/>
              <a:t>ici</a:t>
            </a:r>
            <a:endParaRPr lang="en-CA" dirty="0"/>
          </a:p>
        </p:txBody>
      </p:sp>
      <p:sp>
        <p:nvSpPr>
          <p:cNvPr id="23" name="Text Placeholder 8">
            <a:extLst>
              <a:ext uri="{FF2B5EF4-FFF2-40B4-BE49-F238E27FC236}">
                <a16:creationId xmlns:a16="http://schemas.microsoft.com/office/drawing/2014/main" id="{4D12600E-F927-204E-9785-6D21E75B2E9D}"/>
              </a:ext>
            </a:extLst>
          </p:cNvPr>
          <p:cNvSpPr>
            <a:spLocks noGrp="1"/>
          </p:cNvSpPr>
          <p:nvPr>
            <p:ph type="body" sz="quarter" idx="16" hasCustomPrompt="1"/>
          </p:nvPr>
        </p:nvSpPr>
        <p:spPr>
          <a:xfrm>
            <a:off x="2316312" y="1644886"/>
            <a:ext cx="6840388" cy="269303"/>
          </a:xfrm>
          <a:prstGeom prst="rect">
            <a:avLst/>
          </a:prstGeom>
        </p:spPr>
        <p:txBody>
          <a:bodyPr lIns="0" tIns="0" rIns="0" bIns="0"/>
          <a:lstStyle>
            <a:lvl1pPr marL="0">
              <a:buNone/>
              <a:defRPr sz="1400"/>
            </a:lvl1pPr>
          </a:lstStyle>
          <a:p>
            <a:pPr lvl="0"/>
            <a:r>
              <a:rPr lang="en-CA" dirty="0" err="1"/>
              <a:t>Insérer</a:t>
            </a:r>
            <a:r>
              <a:rPr lang="en-CA" dirty="0"/>
              <a:t> </a:t>
            </a:r>
            <a:r>
              <a:rPr lang="en-CA" dirty="0" err="1"/>
              <a:t>vos</a:t>
            </a:r>
            <a:r>
              <a:rPr lang="en-CA" dirty="0"/>
              <a:t> </a:t>
            </a:r>
            <a:r>
              <a:rPr lang="en-CA" dirty="0" err="1"/>
              <a:t>années</a:t>
            </a:r>
            <a:r>
              <a:rPr lang="en-CA" dirty="0"/>
              <a:t> </a:t>
            </a:r>
            <a:r>
              <a:rPr lang="en-CA" dirty="0" err="1"/>
              <a:t>d’experiences</a:t>
            </a:r>
            <a:r>
              <a:rPr lang="en-CA" dirty="0"/>
              <a:t> et </a:t>
            </a:r>
            <a:r>
              <a:rPr lang="en-CA" dirty="0" err="1"/>
              <a:t>vos</a:t>
            </a:r>
            <a:r>
              <a:rPr lang="en-CA" dirty="0"/>
              <a:t> champs </a:t>
            </a:r>
            <a:r>
              <a:rPr lang="en-CA" dirty="0" err="1"/>
              <a:t>d’expertise</a:t>
            </a:r>
            <a:r>
              <a:rPr lang="en-CA" dirty="0"/>
              <a:t> </a:t>
            </a:r>
            <a:r>
              <a:rPr lang="en-CA" dirty="0" err="1"/>
              <a:t>ici</a:t>
            </a:r>
            <a:endParaRPr lang="en-CA" dirty="0"/>
          </a:p>
        </p:txBody>
      </p:sp>
      <p:cxnSp>
        <p:nvCxnSpPr>
          <p:cNvPr id="24" name="Straight Connector 23">
            <a:extLst>
              <a:ext uri="{FF2B5EF4-FFF2-40B4-BE49-F238E27FC236}">
                <a16:creationId xmlns:a16="http://schemas.microsoft.com/office/drawing/2014/main" id="{88D1CEE3-25F9-A644-B5D1-88B5CE31DFE8}"/>
              </a:ext>
            </a:extLst>
          </p:cNvPr>
          <p:cNvCxnSpPr>
            <a:cxnSpLocks/>
          </p:cNvCxnSpPr>
          <p:nvPr userDrawn="1"/>
        </p:nvCxnSpPr>
        <p:spPr bwMode="gray">
          <a:xfrm>
            <a:off x="2316163" y="2039050"/>
            <a:ext cx="1511449" cy="0"/>
          </a:xfrm>
          <a:prstGeom prst="line">
            <a:avLst/>
          </a:prstGeom>
          <a:noFill/>
          <a:ln w="12700">
            <a:solidFill>
              <a:schemeClr val="tx1"/>
            </a:solidFill>
            <a:round/>
            <a:headEnd/>
            <a:tailEnd/>
          </a:ln>
          <a:effectLst/>
        </p:spPr>
      </p:cxnSp>
      <p:sp>
        <p:nvSpPr>
          <p:cNvPr id="25" name="TextBox 24">
            <a:extLst>
              <a:ext uri="{FF2B5EF4-FFF2-40B4-BE49-F238E27FC236}">
                <a16:creationId xmlns:a16="http://schemas.microsoft.com/office/drawing/2014/main" id="{0BBE6FF5-40B6-334C-8F6E-E695402E0444}"/>
              </a:ext>
            </a:extLst>
          </p:cNvPr>
          <p:cNvSpPr txBox="1"/>
          <p:nvPr userDrawn="1"/>
        </p:nvSpPr>
        <p:spPr>
          <a:xfrm>
            <a:off x="2704563" y="746975"/>
            <a:ext cx="0" cy="0"/>
          </a:xfrm>
          <a:prstGeom prst="rect">
            <a:avLst/>
          </a:prstGeom>
        </p:spPr>
        <p:txBody>
          <a:bodyPr vert="horz" wrap="none" lIns="0" tIns="0" rIns="0" bIns="0" rtlCol="0" anchor="t" anchorCtr="0">
            <a:normAutofit fontScale="25000" lnSpcReduction="20000"/>
          </a:bodyPr>
          <a:lstStyle/>
          <a:p>
            <a:pPr algn="l"/>
            <a:endParaRPr lang="en-CA"/>
          </a:p>
        </p:txBody>
      </p:sp>
      <p:sp>
        <p:nvSpPr>
          <p:cNvPr id="27" name="Text Placeholder 3">
            <a:extLst>
              <a:ext uri="{FF2B5EF4-FFF2-40B4-BE49-F238E27FC236}">
                <a16:creationId xmlns:a16="http://schemas.microsoft.com/office/drawing/2014/main" id="{FBFE1A4F-1319-5F40-82D6-46309EFFB0F2}"/>
              </a:ext>
            </a:extLst>
          </p:cNvPr>
          <p:cNvSpPr>
            <a:spLocks noGrp="1"/>
          </p:cNvSpPr>
          <p:nvPr>
            <p:ph type="body" sz="quarter" idx="20" hasCustomPrompt="1"/>
          </p:nvPr>
        </p:nvSpPr>
        <p:spPr>
          <a:xfrm>
            <a:off x="2309813" y="2169441"/>
            <a:ext cx="9115474" cy="262674"/>
          </a:xfrm>
          <a:prstGeom prst="rect">
            <a:avLst/>
          </a:prstGeom>
        </p:spPr>
        <p:txBody>
          <a:bodyPr lIns="0" tIns="0" rIns="0" bIns="0"/>
          <a:lstStyle>
            <a:lvl1pPr marL="0" indent="0">
              <a:spcBef>
                <a:spcPts val="0"/>
              </a:spcBef>
              <a:buNone/>
              <a:defRPr sz="1200" b="1">
                <a:solidFill>
                  <a:schemeClr val="accent3"/>
                </a:solidFill>
              </a:defRPr>
            </a:lvl1pPr>
          </a:lstStyle>
          <a:p>
            <a:r>
              <a:rPr lang="en-CA" dirty="0" err="1"/>
              <a:t>Profil</a:t>
            </a:r>
            <a:endParaRPr lang="en-CA" dirty="0"/>
          </a:p>
        </p:txBody>
      </p:sp>
      <p:sp>
        <p:nvSpPr>
          <p:cNvPr id="28" name="Text Placeholder 3">
            <a:extLst>
              <a:ext uri="{FF2B5EF4-FFF2-40B4-BE49-F238E27FC236}">
                <a16:creationId xmlns:a16="http://schemas.microsoft.com/office/drawing/2014/main" id="{2DF68F94-DB4D-3642-8310-76BAD8D95A68}"/>
              </a:ext>
            </a:extLst>
          </p:cNvPr>
          <p:cNvSpPr>
            <a:spLocks noGrp="1"/>
          </p:cNvSpPr>
          <p:nvPr>
            <p:ph type="body" sz="quarter" idx="22" hasCustomPrompt="1"/>
          </p:nvPr>
        </p:nvSpPr>
        <p:spPr>
          <a:xfrm>
            <a:off x="2309813" y="3545839"/>
            <a:ext cx="9115474" cy="262674"/>
          </a:xfrm>
          <a:prstGeom prst="rect">
            <a:avLst/>
          </a:prstGeom>
        </p:spPr>
        <p:txBody>
          <a:bodyPr lIns="0" tIns="0" rIns="0" bIns="0"/>
          <a:lstStyle>
            <a:lvl1pPr marL="0" indent="0">
              <a:spcBef>
                <a:spcPts val="0"/>
              </a:spcBef>
              <a:buFont typeface="Arial" panose="020B0604020202020204" pitchFamily="34" charset="0"/>
              <a:buNone/>
              <a:defRPr sz="1200" b="1">
                <a:solidFill>
                  <a:schemeClr val="accent3"/>
                </a:solidFill>
              </a:defRPr>
            </a:lvl1pPr>
          </a:lstStyle>
          <a:p>
            <a:pPr indent="0">
              <a:buFont typeface="Arial" panose="020B0604020202020204" pitchFamily="34" charset="0"/>
              <a:buNone/>
            </a:pPr>
            <a:r>
              <a:rPr lang="en-CA" sz="1200" b="1" dirty="0" err="1">
                <a:solidFill>
                  <a:schemeClr val="accent3"/>
                </a:solidFill>
              </a:rPr>
              <a:t>Expérience</a:t>
            </a:r>
            <a:r>
              <a:rPr lang="en-CA" sz="1200" b="1" dirty="0">
                <a:solidFill>
                  <a:schemeClr val="accent3"/>
                </a:solidFill>
              </a:rPr>
              <a:t> chez CGI</a:t>
            </a:r>
          </a:p>
        </p:txBody>
      </p:sp>
      <p:sp>
        <p:nvSpPr>
          <p:cNvPr id="29" name="Text Placeholder 8">
            <a:extLst>
              <a:ext uri="{FF2B5EF4-FFF2-40B4-BE49-F238E27FC236}">
                <a16:creationId xmlns:a16="http://schemas.microsoft.com/office/drawing/2014/main" id="{EE8A863E-8FBF-724E-80FA-10640EBD0C4C}"/>
              </a:ext>
            </a:extLst>
          </p:cNvPr>
          <p:cNvSpPr>
            <a:spLocks noGrp="1"/>
          </p:cNvSpPr>
          <p:nvPr>
            <p:ph type="body" sz="quarter" idx="19" hasCustomPrompt="1"/>
          </p:nvPr>
        </p:nvSpPr>
        <p:spPr>
          <a:xfrm>
            <a:off x="2316163" y="2364654"/>
            <a:ext cx="9109075" cy="903855"/>
          </a:xfrm>
          <a:prstGeom prst="rect">
            <a:avLst/>
          </a:prstGeom>
        </p:spPr>
        <p:txBody>
          <a:bodyPr lIns="0" tIns="0" rIns="0" bIns="0"/>
          <a:lstStyle>
            <a:lvl1pPr marL="0" indent="-102625">
              <a:lnSpc>
                <a:spcPct val="150000"/>
              </a:lnSpc>
              <a:spcBef>
                <a:spcPts val="0"/>
              </a:spcBef>
              <a:buFont typeface="Arial" panose="020B0604020202020204" pitchFamily="34" charset="0"/>
              <a:buNone/>
              <a:tabLst/>
              <a:defRPr sz="900" b="0">
                <a:solidFill>
                  <a:schemeClr val="tx1"/>
                </a:solidFill>
              </a:defRPr>
            </a:lvl1pPr>
          </a:lstStyle>
          <a:p>
            <a:pPr lvl="0"/>
            <a:r>
              <a:rPr lang="en-CA" dirty="0" err="1"/>
              <a:t>Texte</a:t>
            </a:r>
            <a:endParaRPr lang="en-CA" dirty="0"/>
          </a:p>
        </p:txBody>
      </p:sp>
      <p:sp>
        <p:nvSpPr>
          <p:cNvPr id="30" name="Text Placeholder 8">
            <a:extLst>
              <a:ext uri="{FF2B5EF4-FFF2-40B4-BE49-F238E27FC236}">
                <a16:creationId xmlns:a16="http://schemas.microsoft.com/office/drawing/2014/main" id="{D72408D2-5287-F14F-85A3-5EEFBBA9471E}"/>
              </a:ext>
            </a:extLst>
          </p:cNvPr>
          <p:cNvSpPr>
            <a:spLocks noGrp="1"/>
          </p:cNvSpPr>
          <p:nvPr>
            <p:ph type="body" sz="quarter" idx="21" hasCustomPrompt="1"/>
          </p:nvPr>
        </p:nvSpPr>
        <p:spPr>
          <a:xfrm>
            <a:off x="2316163" y="3752482"/>
            <a:ext cx="9109075" cy="2168258"/>
          </a:xfrm>
          <a:prstGeom prst="rect">
            <a:avLst/>
          </a:prstGeom>
        </p:spPr>
        <p:txBody>
          <a:bodyPr lIns="0" tIns="0" rIns="0" bIns="0" numCol="2" spcCol="180000"/>
          <a:lstStyle>
            <a:lvl1pPr marL="0" indent="-104400">
              <a:lnSpc>
                <a:spcPct val="150000"/>
              </a:lnSpc>
              <a:spcBef>
                <a:spcPts val="0"/>
              </a:spcBef>
              <a:buFont typeface="Arial" panose="020B0604020202020204" pitchFamily="34" charset="0"/>
              <a:buChar char="•"/>
              <a:tabLst/>
              <a:defRPr sz="900" b="0">
                <a:solidFill>
                  <a:schemeClr val="tx1"/>
                </a:solidFill>
              </a:defRPr>
            </a:lvl1pPr>
          </a:lstStyle>
          <a:p>
            <a:pPr lvl="0"/>
            <a:r>
              <a:rPr lang="en-CA" dirty="0" err="1"/>
              <a:t>Texte</a:t>
            </a:r>
            <a:endParaRPr lang="en-CA" dirty="0"/>
          </a:p>
        </p:txBody>
      </p:sp>
      <p:sp>
        <p:nvSpPr>
          <p:cNvPr id="31" name="TextBox 30">
            <a:extLst>
              <a:ext uri="{FF2B5EF4-FFF2-40B4-BE49-F238E27FC236}">
                <a16:creationId xmlns:a16="http://schemas.microsoft.com/office/drawing/2014/main" id="{DE4FEFE0-9196-B245-B2EE-BE76B7D8F618}"/>
              </a:ext>
            </a:extLst>
          </p:cNvPr>
          <p:cNvSpPr txBox="1"/>
          <p:nvPr userDrawn="1"/>
        </p:nvSpPr>
        <p:spPr>
          <a:xfrm>
            <a:off x="3313355" y="4367605"/>
            <a:ext cx="0" cy="0"/>
          </a:xfrm>
          <a:prstGeom prst="rect">
            <a:avLst/>
          </a:prstGeom>
        </p:spPr>
        <p:txBody>
          <a:bodyPr vert="horz" wrap="none" lIns="0" tIns="0" rIns="0" bIns="0" rtlCol="0" anchor="t" anchorCtr="0">
            <a:normAutofit fontScale="25000" lnSpcReduction="20000"/>
          </a:bodyPr>
          <a:lstStyle/>
          <a:p>
            <a:pPr algn="l"/>
            <a:endParaRPr lang="en-CA"/>
          </a:p>
        </p:txBody>
      </p:sp>
      <p:sp>
        <p:nvSpPr>
          <p:cNvPr id="32" name="Text Placeholder 3">
            <a:extLst>
              <a:ext uri="{FF2B5EF4-FFF2-40B4-BE49-F238E27FC236}">
                <a16:creationId xmlns:a16="http://schemas.microsoft.com/office/drawing/2014/main" id="{DF5D046D-73EB-384F-A89F-8A70D1083E14}"/>
              </a:ext>
            </a:extLst>
          </p:cNvPr>
          <p:cNvSpPr>
            <a:spLocks noGrp="1"/>
          </p:cNvSpPr>
          <p:nvPr>
            <p:ph type="body" sz="quarter" idx="23" hasCustomPrompt="1"/>
          </p:nvPr>
        </p:nvSpPr>
        <p:spPr>
          <a:xfrm>
            <a:off x="767408" y="2169441"/>
            <a:ext cx="1251464" cy="198855"/>
          </a:xfrm>
          <a:prstGeom prst="rect">
            <a:avLst/>
          </a:prstGeom>
        </p:spPr>
        <p:txBody>
          <a:bodyPr lIns="0" tIns="0" rIns="0" bIns="0"/>
          <a:lstStyle>
            <a:lvl1pPr marL="0" indent="0">
              <a:spcBef>
                <a:spcPts val="0"/>
              </a:spcBef>
              <a:buNone/>
              <a:defRPr sz="1200" b="1">
                <a:solidFill>
                  <a:schemeClr val="accent3"/>
                </a:solidFill>
              </a:defRPr>
            </a:lvl1pPr>
          </a:lstStyle>
          <a:p>
            <a:r>
              <a:rPr lang="en-CA" sz="1200" b="1" dirty="0" err="1">
                <a:solidFill>
                  <a:schemeClr val="accent3"/>
                </a:solidFill>
              </a:rPr>
              <a:t>Secteurs</a:t>
            </a:r>
            <a:endParaRPr lang="en-CA" dirty="0"/>
          </a:p>
        </p:txBody>
      </p:sp>
      <p:sp>
        <p:nvSpPr>
          <p:cNvPr id="33" name="Text Placeholder 8">
            <a:extLst>
              <a:ext uri="{FF2B5EF4-FFF2-40B4-BE49-F238E27FC236}">
                <a16:creationId xmlns:a16="http://schemas.microsoft.com/office/drawing/2014/main" id="{0E6E6EE5-3E45-724C-B03C-6AF0B9F54EB7}"/>
              </a:ext>
            </a:extLst>
          </p:cNvPr>
          <p:cNvSpPr>
            <a:spLocks noGrp="1"/>
          </p:cNvSpPr>
          <p:nvPr>
            <p:ph type="body" sz="quarter" idx="17" hasCustomPrompt="1"/>
          </p:nvPr>
        </p:nvSpPr>
        <p:spPr>
          <a:xfrm>
            <a:off x="767409" y="2404153"/>
            <a:ext cx="1247372" cy="3534733"/>
          </a:xfrm>
          <a:prstGeom prst="rect">
            <a:avLst/>
          </a:prstGeom>
        </p:spPr>
        <p:txBody>
          <a:bodyPr lIns="0" tIns="0" rIns="0" bIns="0"/>
          <a:lstStyle>
            <a:lvl1pPr marL="0">
              <a:lnSpc>
                <a:spcPct val="100000"/>
              </a:lnSpc>
              <a:spcBef>
                <a:spcPts val="0"/>
              </a:spcBef>
              <a:spcAft>
                <a:spcPts val="600"/>
              </a:spcAft>
              <a:buNone/>
              <a:defRPr sz="900" b="0">
                <a:solidFill>
                  <a:schemeClr val="tx1"/>
                </a:solidFill>
              </a:defRPr>
            </a:lvl1pPr>
          </a:lstStyle>
          <a:p>
            <a:pPr lvl="0"/>
            <a:r>
              <a:rPr lang="en-CA" dirty="0" err="1"/>
              <a:t>Texte</a:t>
            </a:r>
            <a:endParaRPr lang="en-CA" dirty="0"/>
          </a:p>
        </p:txBody>
      </p:sp>
      <p:sp>
        <p:nvSpPr>
          <p:cNvPr id="17" name="Espace réservé du numéro de diapositive 2">
            <a:extLst>
              <a:ext uri="{FF2B5EF4-FFF2-40B4-BE49-F238E27FC236}">
                <a16:creationId xmlns:a16="http://schemas.microsoft.com/office/drawing/2014/main" id="{23036407-D96C-C547-8CD5-FCAA41B9A8C9}"/>
              </a:ext>
            </a:extLst>
          </p:cNvPr>
          <p:cNvSpPr>
            <a:spLocks noGrp="1"/>
          </p:cNvSpPr>
          <p:nvPr>
            <p:ph type="sldNum" sz="quarter" idx="4"/>
          </p:nvPr>
        </p:nvSpPr>
        <p:spPr>
          <a:xfrm>
            <a:off x="11163034" y="6264308"/>
            <a:ext cx="261660" cy="169200"/>
          </a:xfrm>
        </p:spPr>
        <p:txBody>
          <a:bodyPr>
            <a:noAutofit/>
          </a:bodyPr>
          <a:lstStyle/>
          <a:p>
            <a:fld id="{525A3C56-E491-49B2-93F3-63532DF516BC}" type="slidenum">
              <a:rPr lang="en-CA" smtClean="0"/>
              <a:pPr/>
              <a:t>‹N°›</a:t>
            </a:fld>
            <a:endParaRPr lang="en-CA"/>
          </a:p>
        </p:txBody>
      </p:sp>
    </p:spTree>
    <p:extLst>
      <p:ext uri="{BB962C8B-B14F-4D97-AF65-F5344CB8AC3E}">
        <p14:creationId xmlns:p14="http://schemas.microsoft.com/office/powerpoint/2010/main" val="17423996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V 2">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3416D0CC-045F-594D-BDF5-1FCC074C465E}"/>
              </a:ext>
            </a:extLst>
          </p:cNvPr>
          <p:cNvSpPr>
            <a:spLocks noGrp="1"/>
          </p:cNvSpPr>
          <p:nvPr>
            <p:ph type="sldNum" sz="quarter" idx="10"/>
          </p:nvPr>
        </p:nvSpPr>
        <p:spPr>
          <a:xfrm>
            <a:off x="11163034" y="6264308"/>
            <a:ext cx="261660" cy="169200"/>
          </a:xfrm>
        </p:spPr>
        <p:txBody>
          <a:bodyPr/>
          <a:lstStyle/>
          <a:p>
            <a:fld id="{525A3C56-E491-49B2-93F3-63532DF516BC}" type="slidenum">
              <a:rPr lang="en-CA" smtClean="0"/>
              <a:pPr/>
              <a:t>‹N°›</a:t>
            </a:fld>
            <a:endParaRPr lang="en-CA"/>
          </a:p>
        </p:txBody>
      </p:sp>
      <p:sp>
        <p:nvSpPr>
          <p:cNvPr id="5" name="Text Placeholder 8">
            <a:extLst>
              <a:ext uri="{FF2B5EF4-FFF2-40B4-BE49-F238E27FC236}">
                <a16:creationId xmlns:a16="http://schemas.microsoft.com/office/drawing/2014/main" id="{F46B3183-779A-BF46-9670-39F1C2BBFC2C}"/>
              </a:ext>
            </a:extLst>
          </p:cNvPr>
          <p:cNvSpPr>
            <a:spLocks noGrp="1"/>
          </p:cNvSpPr>
          <p:nvPr>
            <p:ph type="body" sz="quarter" idx="17" hasCustomPrompt="1"/>
          </p:nvPr>
        </p:nvSpPr>
        <p:spPr>
          <a:xfrm>
            <a:off x="767409" y="1277007"/>
            <a:ext cx="1247372" cy="4815817"/>
          </a:xfrm>
          <a:prstGeom prst="rect">
            <a:avLst/>
          </a:prstGeom>
        </p:spPr>
        <p:txBody>
          <a:bodyPr lIns="0" tIns="0" rIns="0" bIns="0"/>
          <a:lstStyle>
            <a:lvl1pPr marL="0" indent="0">
              <a:lnSpc>
                <a:spcPct val="100000"/>
              </a:lnSpc>
              <a:spcBef>
                <a:spcPts val="0"/>
              </a:spcBef>
              <a:spcAft>
                <a:spcPts val="600"/>
              </a:spcAft>
              <a:buNone/>
              <a:defRPr sz="900" b="0">
                <a:solidFill>
                  <a:schemeClr val="tx1"/>
                </a:solidFill>
              </a:defRPr>
            </a:lvl1pPr>
          </a:lstStyle>
          <a:p>
            <a:pPr lvl="0"/>
            <a:r>
              <a:rPr lang="en-CA" dirty="0" err="1"/>
              <a:t>Texte</a:t>
            </a:r>
            <a:endParaRPr lang="en-CA" dirty="0"/>
          </a:p>
        </p:txBody>
      </p:sp>
      <p:sp>
        <p:nvSpPr>
          <p:cNvPr id="6" name="Text Placeholder 3">
            <a:extLst>
              <a:ext uri="{FF2B5EF4-FFF2-40B4-BE49-F238E27FC236}">
                <a16:creationId xmlns:a16="http://schemas.microsoft.com/office/drawing/2014/main" id="{3BE3F43F-50C4-B445-8B73-F30ED8B309BA}"/>
              </a:ext>
            </a:extLst>
          </p:cNvPr>
          <p:cNvSpPr>
            <a:spLocks noGrp="1"/>
          </p:cNvSpPr>
          <p:nvPr>
            <p:ph type="body" sz="quarter" idx="22" hasCustomPrompt="1"/>
          </p:nvPr>
        </p:nvSpPr>
        <p:spPr>
          <a:xfrm>
            <a:off x="2309813" y="811322"/>
            <a:ext cx="9115474" cy="204678"/>
          </a:xfrm>
          <a:prstGeom prst="rect">
            <a:avLst/>
          </a:prstGeom>
        </p:spPr>
        <p:txBody>
          <a:bodyPr lIns="0" tIns="0" rIns="0" bIns="0"/>
          <a:lstStyle>
            <a:lvl1pPr marL="0" indent="0">
              <a:spcBef>
                <a:spcPts val="0"/>
              </a:spcBef>
              <a:buFont typeface="Arial" panose="020B0604020202020204" pitchFamily="34" charset="0"/>
              <a:buNone/>
              <a:defRPr sz="1200" b="1">
                <a:solidFill>
                  <a:schemeClr val="accent3"/>
                </a:solidFill>
              </a:defRPr>
            </a:lvl1pPr>
          </a:lstStyle>
          <a:p>
            <a:pPr marL="0" indent="0">
              <a:buNone/>
            </a:pPr>
            <a:r>
              <a:rPr lang="en-CA" sz="1200" b="1" dirty="0" err="1">
                <a:solidFill>
                  <a:schemeClr val="accent3"/>
                </a:solidFill>
              </a:rPr>
              <a:t>Autres</a:t>
            </a:r>
            <a:r>
              <a:rPr lang="en-CA" sz="1200" b="1" dirty="0">
                <a:solidFill>
                  <a:schemeClr val="accent3"/>
                </a:solidFill>
              </a:rPr>
              <a:t> </a:t>
            </a:r>
            <a:r>
              <a:rPr lang="en-CA" sz="1200" b="1" dirty="0" err="1">
                <a:solidFill>
                  <a:schemeClr val="accent3"/>
                </a:solidFill>
              </a:rPr>
              <a:t>expériences</a:t>
            </a:r>
            <a:endParaRPr lang="en-CA" sz="1200" b="1" dirty="0">
              <a:solidFill>
                <a:schemeClr val="accent3"/>
              </a:solidFill>
            </a:endParaRPr>
          </a:p>
        </p:txBody>
      </p:sp>
      <p:sp>
        <p:nvSpPr>
          <p:cNvPr id="7" name="Text Placeholder 8">
            <a:extLst>
              <a:ext uri="{FF2B5EF4-FFF2-40B4-BE49-F238E27FC236}">
                <a16:creationId xmlns:a16="http://schemas.microsoft.com/office/drawing/2014/main" id="{443A9262-8BA3-8E41-B4B0-F6F4BDF9F58B}"/>
              </a:ext>
            </a:extLst>
          </p:cNvPr>
          <p:cNvSpPr>
            <a:spLocks noGrp="1"/>
          </p:cNvSpPr>
          <p:nvPr>
            <p:ph type="body" sz="quarter" idx="19" hasCustomPrompt="1"/>
          </p:nvPr>
        </p:nvSpPr>
        <p:spPr>
          <a:xfrm>
            <a:off x="2316162" y="1023815"/>
            <a:ext cx="9109075" cy="5069009"/>
          </a:xfrm>
          <a:prstGeom prst="rect">
            <a:avLst/>
          </a:prstGeom>
        </p:spPr>
        <p:txBody>
          <a:bodyPr lIns="0" tIns="0" rIns="0" bIns="0"/>
          <a:lstStyle>
            <a:lvl1pPr marL="0" indent="-104400">
              <a:lnSpc>
                <a:spcPct val="150000"/>
              </a:lnSpc>
              <a:spcBef>
                <a:spcPts val="0"/>
              </a:spcBef>
              <a:buFont typeface="Arial" panose="020B0604020202020204" pitchFamily="34" charset="0"/>
              <a:buChar char="•"/>
              <a:tabLst/>
              <a:defRPr sz="900" b="0">
                <a:solidFill>
                  <a:schemeClr val="tx1"/>
                </a:solidFill>
              </a:defRPr>
            </a:lvl1pPr>
          </a:lstStyle>
          <a:p>
            <a:pPr lvl="0"/>
            <a:r>
              <a:rPr lang="en-CA" dirty="0" err="1"/>
              <a:t>Texte</a:t>
            </a:r>
            <a:endParaRPr lang="en-CA" dirty="0"/>
          </a:p>
        </p:txBody>
      </p:sp>
      <p:sp>
        <p:nvSpPr>
          <p:cNvPr id="8" name="Text Placeholder 3">
            <a:extLst>
              <a:ext uri="{FF2B5EF4-FFF2-40B4-BE49-F238E27FC236}">
                <a16:creationId xmlns:a16="http://schemas.microsoft.com/office/drawing/2014/main" id="{5A1D13C4-22F3-204D-8372-F7A9579F711E}"/>
              </a:ext>
            </a:extLst>
          </p:cNvPr>
          <p:cNvSpPr>
            <a:spLocks noGrp="1"/>
          </p:cNvSpPr>
          <p:nvPr>
            <p:ph type="body" sz="quarter" idx="23" hasCustomPrompt="1"/>
          </p:nvPr>
        </p:nvSpPr>
        <p:spPr>
          <a:xfrm>
            <a:off x="767408" y="809249"/>
            <a:ext cx="1251464" cy="262674"/>
          </a:xfrm>
          <a:prstGeom prst="rect">
            <a:avLst/>
          </a:prstGeom>
        </p:spPr>
        <p:txBody>
          <a:bodyPr lIns="0" tIns="0" rIns="0" bIns="0"/>
          <a:lstStyle>
            <a:lvl1pPr marL="0" indent="0">
              <a:spcBef>
                <a:spcPts val="0"/>
              </a:spcBef>
              <a:buNone/>
              <a:defRPr sz="1200" b="1">
                <a:solidFill>
                  <a:schemeClr val="accent3"/>
                </a:solidFill>
              </a:defRPr>
            </a:lvl1pPr>
          </a:lstStyle>
          <a:p>
            <a:r>
              <a:rPr lang="en-CA" sz="1200" b="1" dirty="0" err="1">
                <a:solidFill>
                  <a:schemeClr val="accent3"/>
                </a:solidFill>
              </a:rPr>
              <a:t>Outils</a:t>
            </a:r>
            <a:r>
              <a:rPr lang="en-CA" sz="1200" b="1" dirty="0">
                <a:solidFill>
                  <a:schemeClr val="accent3"/>
                </a:solidFill>
              </a:rPr>
              <a:t> et </a:t>
            </a:r>
            <a:br>
              <a:rPr lang="en-CA" sz="1200" b="1" dirty="0">
                <a:solidFill>
                  <a:schemeClr val="accent3"/>
                </a:solidFill>
              </a:rPr>
            </a:br>
            <a:r>
              <a:rPr lang="en-CA" sz="1200" b="1" dirty="0" err="1">
                <a:solidFill>
                  <a:schemeClr val="accent3"/>
                </a:solidFill>
              </a:rPr>
              <a:t>Logiciels</a:t>
            </a:r>
            <a:endParaRPr lang="en-CA" sz="1200" b="1" dirty="0">
              <a:solidFill>
                <a:schemeClr val="accent3"/>
              </a:solidFill>
            </a:endParaRPr>
          </a:p>
        </p:txBody>
      </p:sp>
    </p:spTree>
    <p:extLst>
      <p:ext uri="{BB962C8B-B14F-4D97-AF65-F5344CB8AC3E}">
        <p14:creationId xmlns:p14="http://schemas.microsoft.com/office/powerpoint/2010/main" val="1664691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Équipe – 2">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16" name="Espace réservé pour une image  5">
            <a:extLst>
              <a:ext uri="{FF2B5EF4-FFF2-40B4-BE49-F238E27FC236}">
                <a16:creationId xmlns:a16="http://schemas.microsoft.com/office/drawing/2014/main" id="{7D61EEBE-3B41-5D46-80DE-AC722F451B11}"/>
              </a:ext>
            </a:extLst>
          </p:cNvPr>
          <p:cNvSpPr>
            <a:spLocks noGrp="1"/>
          </p:cNvSpPr>
          <p:nvPr>
            <p:ph type="pic" sz="quarter" idx="13" hasCustomPrompt="1"/>
          </p:nvPr>
        </p:nvSpPr>
        <p:spPr>
          <a:xfrm>
            <a:off x="3484223" y="1590206"/>
            <a:ext cx="2268538" cy="2268000"/>
          </a:xfrm>
          <a:prstGeom prst="rect">
            <a:avLst/>
          </a:prstGeom>
        </p:spPr>
        <p:txBody>
          <a:bodyPr>
            <a:noAutofit/>
          </a:bodyPr>
          <a:lstStyle>
            <a:lvl1pPr marL="0" indent="0">
              <a:buNone/>
              <a:defRPr sz="1400"/>
            </a:lvl1pPr>
          </a:lstStyle>
          <a:p>
            <a:r>
              <a:rPr lang="fr-CA"/>
              <a:t>Cliquer sur l'icône pour ajouter une image</a:t>
            </a:r>
            <a:endParaRPr lang="fr-FR"/>
          </a:p>
        </p:txBody>
      </p:sp>
      <p:sp>
        <p:nvSpPr>
          <p:cNvPr id="17" name="Espace réservé pour une image  5">
            <a:extLst>
              <a:ext uri="{FF2B5EF4-FFF2-40B4-BE49-F238E27FC236}">
                <a16:creationId xmlns:a16="http://schemas.microsoft.com/office/drawing/2014/main" id="{29D9025A-85B0-584F-98C5-38CC892AE122}"/>
              </a:ext>
            </a:extLst>
          </p:cNvPr>
          <p:cNvSpPr>
            <a:spLocks noGrp="1"/>
          </p:cNvSpPr>
          <p:nvPr>
            <p:ph type="pic" sz="quarter" idx="14" hasCustomPrompt="1"/>
          </p:nvPr>
        </p:nvSpPr>
        <p:spPr>
          <a:xfrm>
            <a:off x="6508411" y="1590206"/>
            <a:ext cx="2268538" cy="2268000"/>
          </a:xfrm>
          <a:prstGeom prst="rect">
            <a:avLst/>
          </a:prstGeom>
        </p:spPr>
        <p:txBody>
          <a:bodyPr>
            <a:noAutofit/>
          </a:bodyPr>
          <a:lstStyle>
            <a:lvl1pPr marL="0" indent="0">
              <a:buNone/>
              <a:defRPr sz="1400"/>
            </a:lvl1pPr>
          </a:lstStyle>
          <a:p>
            <a:r>
              <a:rPr lang="fr-CA"/>
              <a:t>Cliquer sur l'icône pour ajouter une image</a:t>
            </a:r>
            <a:endParaRPr lang="fr-FR"/>
          </a:p>
        </p:txBody>
      </p:sp>
      <p:sp>
        <p:nvSpPr>
          <p:cNvPr id="19" name="Titre 1">
            <a:extLst>
              <a:ext uri="{FF2B5EF4-FFF2-40B4-BE49-F238E27FC236}">
                <a16:creationId xmlns:a16="http://schemas.microsoft.com/office/drawing/2014/main" id="{E66DC41F-5ACE-874C-857A-162C3A79A894}"/>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dirty="0" err="1"/>
              <a:t>Équipe</a:t>
            </a:r>
            <a:endParaRPr lang="en-CA" dirty="0"/>
          </a:p>
        </p:txBody>
      </p:sp>
      <p:sp>
        <p:nvSpPr>
          <p:cNvPr id="12" name="Espace réservé du texte 5">
            <a:extLst>
              <a:ext uri="{FF2B5EF4-FFF2-40B4-BE49-F238E27FC236}">
                <a16:creationId xmlns:a16="http://schemas.microsoft.com/office/drawing/2014/main" id="{F81D715D-283C-3542-9DE5-920E129C30C1}"/>
              </a:ext>
            </a:extLst>
          </p:cNvPr>
          <p:cNvSpPr>
            <a:spLocks noGrp="1"/>
          </p:cNvSpPr>
          <p:nvPr>
            <p:ph type="body" sz="quarter" idx="29" hasCustomPrompt="1"/>
          </p:nvPr>
        </p:nvSpPr>
        <p:spPr>
          <a:xfrm>
            <a:off x="3481691" y="4156797"/>
            <a:ext cx="2272437" cy="472710"/>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dirty="0"/>
              <a:t>Nom</a:t>
            </a:r>
          </a:p>
        </p:txBody>
      </p:sp>
      <p:sp>
        <p:nvSpPr>
          <p:cNvPr id="13" name="Espace réservé du texte 5">
            <a:extLst>
              <a:ext uri="{FF2B5EF4-FFF2-40B4-BE49-F238E27FC236}">
                <a16:creationId xmlns:a16="http://schemas.microsoft.com/office/drawing/2014/main" id="{7707DEFF-AE6F-9B4B-BDFE-3AA0799A5A5E}"/>
              </a:ext>
            </a:extLst>
          </p:cNvPr>
          <p:cNvSpPr>
            <a:spLocks noGrp="1"/>
          </p:cNvSpPr>
          <p:nvPr>
            <p:ph type="body" sz="quarter" idx="30" hasCustomPrompt="1"/>
          </p:nvPr>
        </p:nvSpPr>
        <p:spPr>
          <a:xfrm>
            <a:off x="3481691" y="4789582"/>
            <a:ext cx="2272437" cy="1299600"/>
          </a:xfrm>
          <a:prstGeom prst="rect">
            <a:avLst/>
          </a:prstGeom>
        </p:spPr>
        <p:txBody>
          <a:bodyPr lIns="0" tIns="0" rIns="0" bIns="0">
            <a:noAutofit/>
          </a:bodyPr>
          <a:lstStyle>
            <a:lvl1pPr marL="0" indent="0" algn="ctr">
              <a:spcBef>
                <a:spcPts val="0"/>
              </a:spcBef>
              <a:buNone/>
              <a:defRPr lang="en-US" sz="1600" b="0" i="0" smtClean="0">
                <a:effectLst/>
              </a:defRPr>
            </a:lvl1pPr>
            <a:lvl4pPr marL="1371600" indent="0">
              <a:buNone/>
              <a:defRPr/>
            </a:lvl4pPr>
          </a:lstStyle>
          <a:p>
            <a:pPr lvl="0"/>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Titre</a:t>
            </a:r>
            <a:r>
              <a:rPr lang="en-US" b="0" i="0" dirty="0">
                <a:solidFill>
                  <a:srgbClr val="000000"/>
                </a:solidFill>
                <a:effectLst/>
                <a:latin typeface="Arial" panose="020B0604020202020204" pitchFamily="34" charset="0"/>
              </a:rPr>
              <a:t> </a:t>
            </a:r>
            <a:r>
              <a:rPr lang="en-US" b="0" i="0" dirty="0">
                <a:solidFill>
                  <a:srgbClr val="0C0C0C"/>
                </a:solidFill>
                <a:effectLst/>
                <a:latin typeface="Arial" panose="020B0604020202020204" pitchFamily="34" charset="0"/>
              </a:rPr>
              <a:t>du</a:t>
            </a:r>
            <a:r>
              <a:rPr lang="en-US" b="0" i="0" dirty="0">
                <a:solidFill>
                  <a:srgbClr val="181818"/>
                </a:solidFill>
                <a:effectLst/>
                <a:latin typeface="Arial" panose="020B0604020202020204" pitchFamily="34" charset="0"/>
              </a:rPr>
              <a:t> pos</a:t>
            </a:r>
            <a:r>
              <a:rPr lang="en-US" b="0" i="0" dirty="0">
                <a:solidFill>
                  <a:srgbClr val="242424"/>
                </a:solidFill>
                <a:effectLst/>
                <a:latin typeface="Arial" panose="020B0604020202020204" pitchFamily="34" charset="0"/>
              </a:rPr>
              <a:t>te</a:t>
            </a:r>
          </a:p>
          <a:p>
            <a:pPr lvl="0"/>
            <a:r>
              <a:rPr lang="en-CA" dirty="0"/>
              <a:t>Division</a:t>
            </a:r>
          </a:p>
          <a:p>
            <a:pPr lvl="0"/>
            <a:r>
              <a:rPr lang="en-CA" dirty="0"/>
              <a:t>Bureau</a:t>
            </a:r>
          </a:p>
        </p:txBody>
      </p:sp>
      <p:sp>
        <p:nvSpPr>
          <p:cNvPr id="14" name="Espace réservé du texte 5">
            <a:extLst>
              <a:ext uri="{FF2B5EF4-FFF2-40B4-BE49-F238E27FC236}">
                <a16:creationId xmlns:a16="http://schemas.microsoft.com/office/drawing/2014/main" id="{809269EA-475F-8647-8F49-26134BEA6996}"/>
              </a:ext>
            </a:extLst>
          </p:cNvPr>
          <p:cNvSpPr>
            <a:spLocks noGrp="1"/>
          </p:cNvSpPr>
          <p:nvPr>
            <p:ph type="body" sz="quarter" idx="31" hasCustomPrompt="1"/>
          </p:nvPr>
        </p:nvSpPr>
        <p:spPr>
          <a:xfrm>
            <a:off x="6508671" y="4156797"/>
            <a:ext cx="2272437" cy="472710"/>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dirty="0"/>
              <a:t>Nom</a:t>
            </a:r>
          </a:p>
        </p:txBody>
      </p:sp>
      <p:sp>
        <p:nvSpPr>
          <p:cNvPr id="15" name="Espace réservé du texte 5">
            <a:extLst>
              <a:ext uri="{FF2B5EF4-FFF2-40B4-BE49-F238E27FC236}">
                <a16:creationId xmlns:a16="http://schemas.microsoft.com/office/drawing/2014/main" id="{0483396E-96D9-5D44-817D-E5514525C234}"/>
              </a:ext>
            </a:extLst>
          </p:cNvPr>
          <p:cNvSpPr>
            <a:spLocks noGrp="1"/>
          </p:cNvSpPr>
          <p:nvPr>
            <p:ph type="body" sz="quarter" idx="32" hasCustomPrompt="1"/>
          </p:nvPr>
        </p:nvSpPr>
        <p:spPr>
          <a:xfrm>
            <a:off x="6508671" y="4789582"/>
            <a:ext cx="2272437" cy="1299600"/>
          </a:xfrm>
          <a:prstGeom prst="rect">
            <a:avLst/>
          </a:prstGeom>
        </p:spPr>
        <p:txBody>
          <a:bodyPr lIns="0" tIns="0" rIns="0" bIns="0">
            <a:noAutofit/>
          </a:bodyPr>
          <a:lstStyle>
            <a:lvl1pPr marL="0" indent="0" algn="ctr">
              <a:spcBef>
                <a:spcPts val="0"/>
              </a:spcBef>
              <a:buNone/>
              <a:defRPr lang="en-US" sz="1600" b="0" i="0" smtClean="0">
                <a:effectLst/>
              </a:defRPr>
            </a:lvl1pPr>
            <a:lvl4pPr marL="1371600" indent="0">
              <a:buNone/>
              <a:defRPr/>
            </a:lvl4pPr>
          </a:lstStyle>
          <a:p>
            <a:pPr lvl="0"/>
            <a:r>
              <a:rPr lang="en-US" b="0" i="0" dirty="0" err="1">
                <a:solidFill>
                  <a:srgbClr val="000000"/>
                </a:solidFill>
                <a:effectLst/>
                <a:latin typeface="Arial" panose="020B0604020202020204" pitchFamily="34" charset="0"/>
              </a:rPr>
              <a:t>Titre</a:t>
            </a:r>
            <a:r>
              <a:rPr lang="en-US" b="0" i="0" dirty="0">
                <a:solidFill>
                  <a:srgbClr val="000000"/>
                </a:solidFill>
                <a:effectLst/>
                <a:latin typeface="Arial" panose="020B0604020202020204" pitchFamily="34" charset="0"/>
              </a:rPr>
              <a:t> </a:t>
            </a:r>
            <a:r>
              <a:rPr lang="en-US" b="0" i="0" dirty="0">
                <a:solidFill>
                  <a:srgbClr val="0C0C0C"/>
                </a:solidFill>
                <a:effectLst/>
                <a:latin typeface="Arial" panose="020B0604020202020204" pitchFamily="34" charset="0"/>
              </a:rPr>
              <a:t>du</a:t>
            </a:r>
            <a:r>
              <a:rPr lang="en-US" b="0" i="0" dirty="0">
                <a:solidFill>
                  <a:srgbClr val="181818"/>
                </a:solidFill>
                <a:effectLst/>
                <a:latin typeface="Arial" panose="020B0604020202020204" pitchFamily="34" charset="0"/>
              </a:rPr>
              <a:t> pos</a:t>
            </a:r>
            <a:r>
              <a:rPr lang="en-US" b="0" i="0" dirty="0">
                <a:solidFill>
                  <a:srgbClr val="242424"/>
                </a:solidFill>
                <a:effectLst/>
                <a:latin typeface="Arial" panose="020B0604020202020204" pitchFamily="34" charset="0"/>
              </a:rPr>
              <a:t>te</a:t>
            </a:r>
          </a:p>
          <a:p>
            <a:pPr lvl="0"/>
            <a:r>
              <a:rPr lang="en-CA" dirty="0"/>
              <a:t>Division</a:t>
            </a:r>
          </a:p>
          <a:p>
            <a:pPr lvl="0"/>
            <a:r>
              <a:rPr lang="en-CA" dirty="0"/>
              <a:t>Bureau</a:t>
            </a:r>
          </a:p>
        </p:txBody>
      </p:sp>
    </p:spTree>
    <p:extLst>
      <p:ext uri="{BB962C8B-B14F-4D97-AF65-F5344CB8AC3E}">
        <p14:creationId xmlns:p14="http://schemas.microsoft.com/office/powerpoint/2010/main" val="837965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Équipe – 3">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6" name="Espace réservé pour une image  5">
            <a:extLst>
              <a:ext uri="{FF2B5EF4-FFF2-40B4-BE49-F238E27FC236}">
                <a16:creationId xmlns:a16="http://schemas.microsoft.com/office/drawing/2014/main" id="{ADB2690B-AF61-1A44-8C12-7A7917153821}"/>
              </a:ext>
            </a:extLst>
          </p:cNvPr>
          <p:cNvSpPr>
            <a:spLocks noGrp="1"/>
          </p:cNvSpPr>
          <p:nvPr>
            <p:ph type="pic" sz="quarter" idx="12" hasCustomPrompt="1"/>
          </p:nvPr>
        </p:nvSpPr>
        <p:spPr>
          <a:xfrm>
            <a:off x="1918691" y="1590206"/>
            <a:ext cx="2268538" cy="2268000"/>
          </a:xfrm>
          <a:prstGeom prst="rect">
            <a:avLst/>
          </a:prstGeom>
        </p:spPr>
        <p:txBody>
          <a:bodyPr>
            <a:noAutofit/>
          </a:bodyPr>
          <a:lstStyle>
            <a:lvl1pPr marL="0" indent="0">
              <a:buNone/>
              <a:defRPr sz="1400"/>
            </a:lvl1pPr>
          </a:lstStyle>
          <a:p>
            <a:r>
              <a:rPr lang="fr-CA"/>
              <a:t>Cliquer sur l'icône pour ajouter une image</a:t>
            </a:r>
            <a:endParaRPr lang="fr-FR"/>
          </a:p>
        </p:txBody>
      </p:sp>
      <p:sp>
        <p:nvSpPr>
          <p:cNvPr id="16" name="Espace réservé pour une image  5">
            <a:extLst>
              <a:ext uri="{FF2B5EF4-FFF2-40B4-BE49-F238E27FC236}">
                <a16:creationId xmlns:a16="http://schemas.microsoft.com/office/drawing/2014/main" id="{7D61EEBE-3B41-5D46-80DE-AC722F451B11}"/>
              </a:ext>
            </a:extLst>
          </p:cNvPr>
          <p:cNvSpPr>
            <a:spLocks noGrp="1"/>
          </p:cNvSpPr>
          <p:nvPr>
            <p:ph type="pic" sz="quarter" idx="13" hasCustomPrompt="1"/>
          </p:nvPr>
        </p:nvSpPr>
        <p:spPr>
          <a:xfrm>
            <a:off x="4979390" y="1590206"/>
            <a:ext cx="2268538" cy="2268000"/>
          </a:xfrm>
          <a:prstGeom prst="rect">
            <a:avLst/>
          </a:prstGeom>
        </p:spPr>
        <p:txBody>
          <a:bodyPr>
            <a:noAutofit/>
          </a:bodyPr>
          <a:lstStyle>
            <a:lvl1pPr marL="0" indent="0">
              <a:buNone/>
              <a:defRPr sz="1400"/>
            </a:lvl1pPr>
          </a:lstStyle>
          <a:p>
            <a:r>
              <a:rPr lang="fr-CA"/>
              <a:t>Cliquer sur l'icône pour ajouter une image</a:t>
            </a:r>
            <a:endParaRPr lang="fr-FR"/>
          </a:p>
        </p:txBody>
      </p:sp>
      <p:sp>
        <p:nvSpPr>
          <p:cNvPr id="17" name="Espace réservé pour une image  5">
            <a:extLst>
              <a:ext uri="{FF2B5EF4-FFF2-40B4-BE49-F238E27FC236}">
                <a16:creationId xmlns:a16="http://schemas.microsoft.com/office/drawing/2014/main" id="{29D9025A-85B0-584F-98C5-38CC892AE122}"/>
              </a:ext>
            </a:extLst>
          </p:cNvPr>
          <p:cNvSpPr>
            <a:spLocks noGrp="1"/>
          </p:cNvSpPr>
          <p:nvPr>
            <p:ph type="pic" sz="quarter" idx="14" hasCustomPrompt="1"/>
          </p:nvPr>
        </p:nvSpPr>
        <p:spPr>
          <a:xfrm>
            <a:off x="8003578" y="1590206"/>
            <a:ext cx="2268538" cy="2268000"/>
          </a:xfrm>
          <a:prstGeom prst="rect">
            <a:avLst/>
          </a:prstGeom>
        </p:spPr>
        <p:txBody>
          <a:bodyPr>
            <a:noAutofit/>
          </a:bodyPr>
          <a:lstStyle>
            <a:lvl1pPr marL="0" indent="0">
              <a:buNone/>
              <a:defRPr sz="1400"/>
            </a:lvl1pPr>
          </a:lstStyle>
          <a:p>
            <a:r>
              <a:rPr lang="fr-CA"/>
              <a:t>Cliquer sur l'icône pour ajouter une image</a:t>
            </a:r>
            <a:endParaRPr lang="fr-FR"/>
          </a:p>
        </p:txBody>
      </p:sp>
      <p:sp>
        <p:nvSpPr>
          <p:cNvPr id="19" name="Titre 1">
            <a:extLst>
              <a:ext uri="{FF2B5EF4-FFF2-40B4-BE49-F238E27FC236}">
                <a16:creationId xmlns:a16="http://schemas.microsoft.com/office/drawing/2014/main" id="{E66DC41F-5ACE-874C-857A-162C3A79A894}"/>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dirty="0" err="1"/>
              <a:t>Équipe</a:t>
            </a:r>
            <a:endParaRPr lang="en-CA" dirty="0"/>
          </a:p>
        </p:txBody>
      </p:sp>
      <p:sp>
        <p:nvSpPr>
          <p:cNvPr id="10" name="Espace réservé du texte 5">
            <a:extLst>
              <a:ext uri="{FF2B5EF4-FFF2-40B4-BE49-F238E27FC236}">
                <a16:creationId xmlns:a16="http://schemas.microsoft.com/office/drawing/2014/main" id="{A5FB43EF-6CA6-024F-8F77-FC5838D6DDEC}"/>
              </a:ext>
            </a:extLst>
          </p:cNvPr>
          <p:cNvSpPr>
            <a:spLocks noGrp="1"/>
          </p:cNvSpPr>
          <p:nvPr>
            <p:ph type="body" sz="quarter" idx="27" hasCustomPrompt="1"/>
          </p:nvPr>
        </p:nvSpPr>
        <p:spPr>
          <a:xfrm>
            <a:off x="1923603" y="4162052"/>
            <a:ext cx="2272437" cy="472710"/>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dirty="0"/>
              <a:t>Nom</a:t>
            </a:r>
          </a:p>
        </p:txBody>
      </p:sp>
      <p:sp>
        <p:nvSpPr>
          <p:cNvPr id="11" name="Espace réservé du texte 5">
            <a:extLst>
              <a:ext uri="{FF2B5EF4-FFF2-40B4-BE49-F238E27FC236}">
                <a16:creationId xmlns:a16="http://schemas.microsoft.com/office/drawing/2014/main" id="{CA153E98-7681-0A40-9CD3-6D021604575E}"/>
              </a:ext>
            </a:extLst>
          </p:cNvPr>
          <p:cNvSpPr>
            <a:spLocks noGrp="1"/>
          </p:cNvSpPr>
          <p:nvPr>
            <p:ph type="body" sz="quarter" idx="28" hasCustomPrompt="1"/>
          </p:nvPr>
        </p:nvSpPr>
        <p:spPr>
          <a:xfrm>
            <a:off x="1923603" y="4789582"/>
            <a:ext cx="2272437" cy="1299600"/>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b="0" i="0" dirty="0" err="1">
                <a:solidFill>
                  <a:srgbClr val="000000"/>
                </a:solidFill>
                <a:effectLst/>
                <a:latin typeface="Arial" panose="020B0604020202020204" pitchFamily="34" charset="0"/>
              </a:rPr>
              <a:t>Titre</a:t>
            </a:r>
            <a:r>
              <a:rPr lang="en-US" b="0" i="0" dirty="0">
                <a:solidFill>
                  <a:srgbClr val="000000"/>
                </a:solidFill>
                <a:effectLst/>
                <a:latin typeface="Arial" panose="020B0604020202020204" pitchFamily="34" charset="0"/>
              </a:rPr>
              <a:t> </a:t>
            </a:r>
            <a:r>
              <a:rPr lang="en-US" b="0" i="0" dirty="0">
                <a:solidFill>
                  <a:srgbClr val="0C0C0C"/>
                </a:solidFill>
                <a:effectLst/>
                <a:latin typeface="Arial" panose="020B0604020202020204" pitchFamily="34" charset="0"/>
              </a:rPr>
              <a:t>du</a:t>
            </a:r>
            <a:r>
              <a:rPr lang="en-US" b="0" i="0" dirty="0">
                <a:solidFill>
                  <a:srgbClr val="181818"/>
                </a:solidFill>
                <a:effectLst/>
                <a:latin typeface="Arial" panose="020B0604020202020204" pitchFamily="34" charset="0"/>
              </a:rPr>
              <a:t> pos</a:t>
            </a:r>
            <a:r>
              <a:rPr lang="en-US" b="0" i="0" dirty="0">
                <a:solidFill>
                  <a:srgbClr val="242424"/>
                </a:solidFill>
                <a:effectLst/>
                <a:latin typeface="Arial" panose="020B0604020202020204" pitchFamily="34" charset="0"/>
              </a:rPr>
              <a:t>te</a:t>
            </a:r>
          </a:p>
          <a:p>
            <a:pPr lvl="0"/>
            <a:r>
              <a:rPr lang="en-CA" dirty="0"/>
              <a:t>Division</a:t>
            </a:r>
          </a:p>
          <a:p>
            <a:pPr lvl="0"/>
            <a:r>
              <a:rPr lang="en-CA" dirty="0"/>
              <a:t>Bureau</a:t>
            </a:r>
          </a:p>
        </p:txBody>
      </p:sp>
      <p:sp>
        <p:nvSpPr>
          <p:cNvPr id="12" name="Espace réservé du texte 5">
            <a:extLst>
              <a:ext uri="{FF2B5EF4-FFF2-40B4-BE49-F238E27FC236}">
                <a16:creationId xmlns:a16="http://schemas.microsoft.com/office/drawing/2014/main" id="{F81D715D-283C-3542-9DE5-920E129C30C1}"/>
              </a:ext>
            </a:extLst>
          </p:cNvPr>
          <p:cNvSpPr>
            <a:spLocks noGrp="1"/>
          </p:cNvSpPr>
          <p:nvPr>
            <p:ph type="body" sz="quarter" idx="29" hasCustomPrompt="1"/>
          </p:nvPr>
        </p:nvSpPr>
        <p:spPr>
          <a:xfrm>
            <a:off x="4976858" y="4156797"/>
            <a:ext cx="2272437" cy="472710"/>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dirty="0"/>
              <a:t>Nom</a:t>
            </a:r>
          </a:p>
        </p:txBody>
      </p:sp>
      <p:sp>
        <p:nvSpPr>
          <p:cNvPr id="13" name="Espace réservé du texte 5">
            <a:extLst>
              <a:ext uri="{FF2B5EF4-FFF2-40B4-BE49-F238E27FC236}">
                <a16:creationId xmlns:a16="http://schemas.microsoft.com/office/drawing/2014/main" id="{7707DEFF-AE6F-9B4B-BDFE-3AA0799A5A5E}"/>
              </a:ext>
            </a:extLst>
          </p:cNvPr>
          <p:cNvSpPr>
            <a:spLocks noGrp="1"/>
          </p:cNvSpPr>
          <p:nvPr>
            <p:ph type="body" sz="quarter" idx="30" hasCustomPrompt="1"/>
          </p:nvPr>
        </p:nvSpPr>
        <p:spPr>
          <a:xfrm>
            <a:off x="4976858" y="4789582"/>
            <a:ext cx="2272437" cy="1299600"/>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b="0" i="0" dirty="0" err="1">
                <a:solidFill>
                  <a:srgbClr val="000000"/>
                </a:solidFill>
                <a:effectLst/>
                <a:latin typeface="Arial" panose="020B0604020202020204" pitchFamily="34" charset="0"/>
              </a:rPr>
              <a:t>Titre</a:t>
            </a:r>
            <a:r>
              <a:rPr lang="en-US" b="0" i="0" dirty="0">
                <a:solidFill>
                  <a:srgbClr val="000000"/>
                </a:solidFill>
                <a:effectLst/>
                <a:latin typeface="Arial" panose="020B0604020202020204" pitchFamily="34" charset="0"/>
              </a:rPr>
              <a:t> </a:t>
            </a:r>
            <a:r>
              <a:rPr lang="en-US" b="0" i="0" dirty="0">
                <a:solidFill>
                  <a:srgbClr val="0C0C0C"/>
                </a:solidFill>
                <a:effectLst/>
                <a:latin typeface="Arial" panose="020B0604020202020204" pitchFamily="34" charset="0"/>
              </a:rPr>
              <a:t>du</a:t>
            </a:r>
            <a:r>
              <a:rPr lang="en-US" b="0" i="0" dirty="0">
                <a:solidFill>
                  <a:srgbClr val="181818"/>
                </a:solidFill>
                <a:effectLst/>
                <a:latin typeface="Arial" panose="020B0604020202020204" pitchFamily="34" charset="0"/>
              </a:rPr>
              <a:t> pos</a:t>
            </a:r>
            <a:r>
              <a:rPr lang="en-US" b="0" i="0" dirty="0">
                <a:solidFill>
                  <a:srgbClr val="242424"/>
                </a:solidFill>
                <a:effectLst/>
                <a:latin typeface="Arial" panose="020B0604020202020204" pitchFamily="34" charset="0"/>
              </a:rPr>
              <a:t>te</a:t>
            </a:r>
          </a:p>
          <a:p>
            <a:pPr lvl="0"/>
            <a:r>
              <a:rPr lang="en-CA" dirty="0"/>
              <a:t>Division</a:t>
            </a:r>
          </a:p>
          <a:p>
            <a:pPr lvl="0"/>
            <a:r>
              <a:rPr lang="en-CA" dirty="0"/>
              <a:t>Bureau</a:t>
            </a:r>
          </a:p>
        </p:txBody>
      </p:sp>
      <p:sp>
        <p:nvSpPr>
          <p:cNvPr id="14" name="Espace réservé du texte 5">
            <a:extLst>
              <a:ext uri="{FF2B5EF4-FFF2-40B4-BE49-F238E27FC236}">
                <a16:creationId xmlns:a16="http://schemas.microsoft.com/office/drawing/2014/main" id="{809269EA-475F-8647-8F49-26134BEA6996}"/>
              </a:ext>
            </a:extLst>
          </p:cNvPr>
          <p:cNvSpPr>
            <a:spLocks noGrp="1"/>
          </p:cNvSpPr>
          <p:nvPr>
            <p:ph type="body" sz="quarter" idx="31" hasCustomPrompt="1"/>
          </p:nvPr>
        </p:nvSpPr>
        <p:spPr>
          <a:xfrm>
            <a:off x="8003838" y="4156797"/>
            <a:ext cx="2272437" cy="472710"/>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dirty="0"/>
              <a:t>Nom</a:t>
            </a:r>
          </a:p>
        </p:txBody>
      </p:sp>
      <p:sp>
        <p:nvSpPr>
          <p:cNvPr id="15" name="Espace réservé du texte 5">
            <a:extLst>
              <a:ext uri="{FF2B5EF4-FFF2-40B4-BE49-F238E27FC236}">
                <a16:creationId xmlns:a16="http://schemas.microsoft.com/office/drawing/2014/main" id="{0483396E-96D9-5D44-817D-E5514525C234}"/>
              </a:ext>
            </a:extLst>
          </p:cNvPr>
          <p:cNvSpPr>
            <a:spLocks noGrp="1"/>
          </p:cNvSpPr>
          <p:nvPr>
            <p:ph type="body" sz="quarter" idx="32" hasCustomPrompt="1"/>
          </p:nvPr>
        </p:nvSpPr>
        <p:spPr>
          <a:xfrm>
            <a:off x="8003838" y="4789582"/>
            <a:ext cx="2272437" cy="1299600"/>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US" b="0" i="0" dirty="0" err="1">
                <a:solidFill>
                  <a:srgbClr val="000000"/>
                </a:solidFill>
                <a:effectLst/>
                <a:latin typeface="Arial" panose="020B0604020202020204" pitchFamily="34" charset="0"/>
              </a:rPr>
              <a:t>Titre</a:t>
            </a:r>
            <a:r>
              <a:rPr lang="en-US" b="0" i="0" dirty="0">
                <a:solidFill>
                  <a:srgbClr val="000000"/>
                </a:solidFill>
                <a:effectLst/>
                <a:latin typeface="Arial" panose="020B0604020202020204" pitchFamily="34" charset="0"/>
              </a:rPr>
              <a:t> </a:t>
            </a:r>
            <a:r>
              <a:rPr lang="en-US" b="0" i="0" dirty="0">
                <a:solidFill>
                  <a:srgbClr val="0C0C0C"/>
                </a:solidFill>
                <a:effectLst/>
                <a:latin typeface="Arial" panose="020B0604020202020204" pitchFamily="34" charset="0"/>
              </a:rPr>
              <a:t>du</a:t>
            </a:r>
            <a:r>
              <a:rPr lang="en-US" b="0" i="0" dirty="0">
                <a:solidFill>
                  <a:srgbClr val="181818"/>
                </a:solidFill>
                <a:effectLst/>
                <a:latin typeface="Arial" panose="020B0604020202020204" pitchFamily="34" charset="0"/>
              </a:rPr>
              <a:t> pos</a:t>
            </a:r>
            <a:r>
              <a:rPr lang="en-US" b="0" i="0" dirty="0">
                <a:solidFill>
                  <a:srgbClr val="242424"/>
                </a:solidFill>
                <a:effectLst/>
                <a:latin typeface="Arial" panose="020B0604020202020204" pitchFamily="34" charset="0"/>
              </a:rPr>
              <a:t>te</a:t>
            </a:r>
          </a:p>
          <a:p>
            <a:pPr lvl="0"/>
            <a:r>
              <a:rPr lang="en-CA" dirty="0"/>
              <a:t>Division</a:t>
            </a:r>
          </a:p>
          <a:p>
            <a:pPr lvl="0"/>
            <a:r>
              <a:rPr lang="en-CA" dirty="0"/>
              <a:t>Bureau</a:t>
            </a:r>
          </a:p>
        </p:txBody>
      </p:sp>
    </p:spTree>
    <p:extLst>
      <p:ext uri="{BB962C8B-B14F-4D97-AF65-F5344CB8AC3E}">
        <p14:creationId xmlns:p14="http://schemas.microsoft.com/office/powerpoint/2010/main" val="3001126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Équipe – 4">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6" name="Espace réservé pour une image  5">
            <a:extLst>
              <a:ext uri="{FF2B5EF4-FFF2-40B4-BE49-F238E27FC236}">
                <a16:creationId xmlns:a16="http://schemas.microsoft.com/office/drawing/2014/main" id="{ADB2690B-AF61-1A44-8C12-7A7917153821}"/>
              </a:ext>
            </a:extLst>
          </p:cNvPr>
          <p:cNvSpPr>
            <a:spLocks noGrp="1"/>
          </p:cNvSpPr>
          <p:nvPr>
            <p:ph type="pic" sz="quarter" idx="12" hasCustomPrompt="1"/>
          </p:nvPr>
        </p:nvSpPr>
        <p:spPr>
          <a:xfrm>
            <a:off x="1918687" y="1971117"/>
            <a:ext cx="1512888" cy="1512000"/>
          </a:xfrm>
          <a:prstGeom prst="rect">
            <a:avLst/>
          </a:prstGeom>
        </p:spPr>
        <p:txBody>
          <a:bodyPr>
            <a:noAutofit/>
          </a:bodyPr>
          <a:lstStyle>
            <a:lvl1pPr marL="0" indent="0">
              <a:buNone/>
              <a:defRPr sz="1400"/>
            </a:lvl1pPr>
          </a:lstStyle>
          <a:p>
            <a:r>
              <a:rPr lang="fr-CA"/>
              <a:t>Cliquer sur l'icône pour ajouter une image</a:t>
            </a:r>
            <a:endParaRPr lang="fr-FR"/>
          </a:p>
        </p:txBody>
      </p:sp>
      <p:sp>
        <p:nvSpPr>
          <p:cNvPr id="11" name="Espace réservé pour une image  5">
            <a:extLst>
              <a:ext uri="{FF2B5EF4-FFF2-40B4-BE49-F238E27FC236}">
                <a16:creationId xmlns:a16="http://schemas.microsoft.com/office/drawing/2014/main" id="{6648063D-6682-1248-A670-ACA6889C1AF0}"/>
              </a:ext>
            </a:extLst>
          </p:cNvPr>
          <p:cNvSpPr>
            <a:spLocks noGrp="1"/>
          </p:cNvSpPr>
          <p:nvPr>
            <p:ph type="pic" sz="quarter" idx="13" hasCustomPrompt="1"/>
          </p:nvPr>
        </p:nvSpPr>
        <p:spPr>
          <a:xfrm>
            <a:off x="4217192" y="1971117"/>
            <a:ext cx="1512888" cy="1519200"/>
          </a:xfrm>
          <a:prstGeom prst="rect">
            <a:avLst/>
          </a:prstGeom>
        </p:spPr>
        <p:txBody>
          <a:bodyPr>
            <a:noAutofit/>
          </a:bodyPr>
          <a:lstStyle>
            <a:lvl1pPr marL="0" indent="0">
              <a:buNone/>
              <a:defRPr sz="1400"/>
            </a:lvl1pPr>
          </a:lstStyle>
          <a:p>
            <a:r>
              <a:rPr lang="fr-CA"/>
              <a:t>Cliquer sur l'icône pour ajouter une image</a:t>
            </a:r>
            <a:endParaRPr lang="fr-FR"/>
          </a:p>
        </p:txBody>
      </p:sp>
      <p:sp>
        <p:nvSpPr>
          <p:cNvPr id="12" name="Espace réservé pour une image  5">
            <a:extLst>
              <a:ext uri="{FF2B5EF4-FFF2-40B4-BE49-F238E27FC236}">
                <a16:creationId xmlns:a16="http://schemas.microsoft.com/office/drawing/2014/main" id="{A792B46A-6C96-6840-832B-E20CE039D872}"/>
              </a:ext>
            </a:extLst>
          </p:cNvPr>
          <p:cNvSpPr>
            <a:spLocks noGrp="1"/>
          </p:cNvSpPr>
          <p:nvPr>
            <p:ph type="pic" sz="quarter" idx="14" hasCustomPrompt="1"/>
          </p:nvPr>
        </p:nvSpPr>
        <p:spPr>
          <a:xfrm>
            <a:off x="8760812" y="1971117"/>
            <a:ext cx="1512888" cy="1519200"/>
          </a:xfrm>
          <a:prstGeom prst="rect">
            <a:avLst/>
          </a:prstGeom>
        </p:spPr>
        <p:txBody>
          <a:bodyPr>
            <a:noAutofit/>
          </a:bodyPr>
          <a:lstStyle>
            <a:lvl1pPr marL="0" indent="0">
              <a:buNone/>
              <a:defRPr sz="1400"/>
            </a:lvl1pPr>
          </a:lstStyle>
          <a:p>
            <a:r>
              <a:rPr lang="fr-CA"/>
              <a:t>Cliquer sur l'icône pour ajouter une image</a:t>
            </a:r>
            <a:endParaRPr lang="fr-FR"/>
          </a:p>
        </p:txBody>
      </p:sp>
      <p:sp>
        <p:nvSpPr>
          <p:cNvPr id="13" name="Espace réservé pour une image  5">
            <a:extLst>
              <a:ext uri="{FF2B5EF4-FFF2-40B4-BE49-F238E27FC236}">
                <a16:creationId xmlns:a16="http://schemas.microsoft.com/office/drawing/2014/main" id="{B85760F7-AAF7-BC45-9E56-D0AD952799BD}"/>
              </a:ext>
            </a:extLst>
          </p:cNvPr>
          <p:cNvSpPr>
            <a:spLocks noGrp="1"/>
          </p:cNvSpPr>
          <p:nvPr>
            <p:ph type="pic" sz="quarter" idx="15" hasCustomPrompt="1"/>
          </p:nvPr>
        </p:nvSpPr>
        <p:spPr>
          <a:xfrm>
            <a:off x="6492275" y="1971117"/>
            <a:ext cx="1512888" cy="1519200"/>
          </a:xfrm>
          <a:prstGeom prst="rect">
            <a:avLst/>
          </a:prstGeom>
        </p:spPr>
        <p:txBody>
          <a:bodyPr>
            <a:noAutofit/>
          </a:bodyPr>
          <a:lstStyle>
            <a:lvl1pPr marL="0" indent="0">
              <a:buNone/>
              <a:defRPr sz="1400"/>
            </a:lvl1pPr>
          </a:lstStyle>
          <a:p>
            <a:r>
              <a:rPr lang="fr-CA"/>
              <a:t>Cliquer sur l'icône pour ajouter une image</a:t>
            </a:r>
            <a:endParaRPr lang="fr-FR"/>
          </a:p>
        </p:txBody>
      </p:sp>
      <p:sp>
        <p:nvSpPr>
          <p:cNvPr id="18" name="Espace réservé du texte 5">
            <a:extLst>
              <a:ext uri="{FF2B5EF4-FFF2-40B4-BE49-F238E27FC236}">
                <a16:creationId xmlns:a16="http://schemas.microsoft.com/office/drawing/2014/main" id="{9F6E5A65-4FB3-D947-9C8C-AB5C4577AEC4}"/>
              </a:ext>
            </a:extLst>
          </p:cNvPr>
          <p:cNvSpPr>
            <a:spLocks noGrp="1"/>
          </p:cNvSpPr>
          <p:nvPr>
            <p:ph type="body" sz="quarter" idx="27" hasCustomPrompt="1"/>
          </p:nvPr>
        </p:nvSpPr>
        <p:spPr>
          <a:xfrm>
            <a:off x="1913090" y="3647746"/>
            <a:ext cx="1519200" cy="444201"/>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dirty="0"/>
              <a:t>Nom</a:t>
            </a:r>
          </a:p>
        </p:txBody>
      </p:sp>
      <p:sp>
        <p:nvSpPr>
          <p:cNvPr id="20" name="Espace réservé du texte 5">
            <a:extLst>
              <a:ext uri="{FF2B5EF4-FFF2-40B4-BE49-F238E27FC236}">
                <a16:creationId xmlns:a16="http://schemas.microsoft.com/office/drawing/2014/main" id="{8F6BBFEE-AEF3-9141-A362-28E277375114}"/>
              </a:ext>
            </a:extLst>
          </p:cNvPr>
          <p:cNvSpPr>
            <a:spLocks noGrp="1"/>
          </p:cNvSpPr>
          <p:nvPr>
            <p:ph type="body" sz="quarter" idx="28" hasCustomPrompt="1"/>
          </p:nvPr>
        </p:nvSpPr>
        <p:spPr>
          <a:xfrm>
            <a:off x="1913090" y="4208678"/>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b="0" i="0" dirty="0" err="1">
                <a:solidFill>
                  <a:srgbClr val="000000"/>
                </a:solidFill>
                <a:effectLst/>
                <a:latin typeface="Arial" panose="020B0604020202020204" pitchFamily="34" charset="0"/>
              </a:rPr>
              <a:t>Titre</a:t>
            </a:r>
            <a:r>
              <a:rPr lang="en-US" b="0" i="0" dirty="0">
                <a:solidFill>
                  <a:srgbClr val="000000"/>
                </a:solidFill>
                <a:effectLst/>
                <a:latin typeface="Arial" panose="020B0604020202020204" pitchFamily="34" charset="0"/>
              </a:rPr>
              <a:t> </a:t>
            </a:r>
            <a:r>
              <a:rPr lang="en-US" b="0" i="0" dirty="0">
                <a:solidFill>
                  <a:srgbClr val="0C0C0C"/>
                </a:solidFill>
                <a:effectLst/>
                <a:latin typeface="Arial" panose="020B0604020202020204" pitchFamily="34" charset="0"/>
              </a:rPr>
              <a:t>du</a:t>
            </a:r>
            <a:r>
              <a:rPr lang="en-US" b="0" i="0" dirty="0">
                <a:solidFill>
                  <a:srgbClr val="181818"/>
                </a:solidFill>
                <a:effectLst/>
                <a:latin typeface="Arial" panose="020B0604020202020204" pitchFamily="34" charset="0"/>
              </a:rPr>
              <a:t> pos</a:t>
            </a:r>
            <a:r>
              <a:rPr lang="en-US" b="0" i="0" dirty="0">
                <a:solidFill>
                  <a:srgbClr val="242424"/>
                </a:solidFill>
                <a:effectLst/>
                <a:latin typeface="Arial" panose="020B0604020202020204" pitchFamily="34" charset="0"/>
              </a:rPr>
              <a:t>te</a:t>
            </a:r>
          </a:p>
          <a:p>
            <a:pPr lvl="0"/>
            <a:r>
              <a:rPr lang="en-CA" dirty="0"/>
              <a:t>Division</a:t>
            </a:r>
          </a:p>
          <a:p>
            <a:pPr lvl="0"/>
            <a:r>
              <a:rPr lang="en-CA" dirty="0"/>
              <a:t>Bureau</a:t>
            </a:r>
          </a:p>
        </p:txBody>
      </p:sp>
      <p:sp>
        <p:nvSpPr>
          <p:cNvPr id="21" name="Espace réservé du texte 5">
            <a:extLst>
              <a:ext uri="{FF2B5EF4-FFF2-40B4-BE49-F238E27FC236}">
                <a16:creationId xmlns:a16="http://schemas.microsoft.com/office/drawing/2014/main" id="{D0A2E1FE-F04D-E54E-BE60-45260ED35785}"/>
              </a:ext>
            </a:extLst>
          </p:cNvPr>
          <p:cNvSpPr>
            <a:spLocks noGrp="1"/>
          </p:cNvSpPr>
          <p:nvPr>
            <p:ph type="body" sz="quarter" idx="29" hasCustomPrompt="1"/>
          </p:nvPr>
        </p:nvSpPr>
        <p:spPr>
          <a:xfrm>
            <a:off x="4209600" y="3642491"/>
            <a:ext cx="1519200" cy="444201"/>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dirty="0"/>
              <a:t>Nom</a:t>
            </a:r>
          </a:p>
        </p:txBody>
      </p:sp>
      <p:sp>
        <p:nvSpPr>
          <p:cNvPr id="22" name="Espace réservé du texte 5">
            <a:extLst>
              <a:ext uri="{FF2B5EF4-FFF2-40B4-BE49-F238E27FC236}">
                <a16:creationId xmlns:a16="http://schemas.microsoft.com/office/drawing/2014/main" id="{E0587BEC-02AD-8D44-A4A6-C9F181EBC0BD}"/>
              </a:ext>
            </a:extLst>
          </p:cNvPr>
          <p:cNvSpPr>
            <a:spLocks noGrp="1"/>
          </p:cNvSpPr>
          <p:nvPr>
            <p:ph type="body" sz="quarter" idx="30" hasCustomPrompt="1"/>
          </p:nvPr>
        </p:nvSpPr>
        <p:spPr>
          <a:xfrm>
            <a:off x="4209600" y="4203423"/>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b="0" i="0" dirty="0" err="1">
                <a:solidFill>
                  <a:srgbClr val="000000"/>
                </a:solidFill>
                <a:effectLst/>
                <a:latin typeface="Arial" panose="020B0604020202020204" pitchFamily="34" charset="0"/>
              </a:rPr>
              <a:t>Titre</a:t>
            </a:r>
            <a:r>
              <a:rPr lang="en-US" b="0" i="0" dirty="0">
                <a:solidFill>
                  <a:srgbClr val="000000"/>
                </a:solidFill>
                <a:effectLst/>
                <a:latin typeface="Arial" panose="020B0604020202020204" pitchFamily="34" charset="0"/>
              </a:rPr>
              <a:t> </a:t>
            </a:r>
            <a:r>
              <a:rPr lang="en-US" b="0" i="0" dirty="0">
                <a:solidFill>
                  <a:srgbClr val="0C0C0C"/>
                </a:solidFill>
                <a:effectLst/>
                <a:latin typeface="Arial" panose="020B0604020202020204" pitchFamily="34" charset="0"/>
              </a:rPr>
              <a:t>du</a:t>
            </a:r>
            <a:r>
              <a:rPr lang="en-US" b="0" i="0" dirty="0">
                <a:solidFill>
                  <a:srgbClr val="181818"/>
                </a:solidFill>
                <a:effectLst/>
                <a:latin typeface="Arial" panose="020B0604020202020204" pitchFamily="34" charset="0"/>
              </a:rPr>
              <a:t> pos</a:t>
            </a:r>
            <a:r>
              <a:rPr lang="en-US" b="0" i="0" dirty="0">
                <a:solidFill>
                  <a:srgbClr val="242424"/>
                </a:solidFill>
                <a:effectLst/>
                <a:latin typeface="Arial" panose="020B0604020202020204" pitchFamily="34" charset="0"/>
              </a:rPr>
              <a:t>te</a:t>
            </a:r>
          </a:p>
          <a:p>
            <a:pPr lvl="0"/>
            <a:r>
              <a:rPr lang="en-CA" dirty="0"/>
              <a:t>Division</a:t>
            </a:r>
          </a:p>
          <a:p>
            <a:pPr lvl="0"/>
            <a:r>
              <a:rPr lang="en-CA" dirty="0"/>
              <a:t>Bureau</a:t>
            </a:r>
          </a:p>
        </p:txBody>
      </p:sp>
      <p:sp>
        <p:nvSpPr>
          <p:cNvPr id="23" name="Espace réservé du texte 5">
            <a:extLst>
              <a:ext uri="{FF2B5EF4-FFF2-40B4-BE49-F238E27FC236}">
                <a16:creationId xmlns:a16="http://schemas.microsoft.com/office/drawing/2014/main" id="{E33CFF3B-954E-2944-8A83-B3BA6CF1032B}"/>
              </a:ext>
            </a:extLst>
          </p:cNvPr>
          <p:cNvSpPr>
            <a:spLocks noGrp="1"/>
          </p:cNvSpPr>
          <p:nvPr>
            <p:ph type="body" sz="quarter" idx="31" hasCustomPrompt="1"/>
          </p:nvPr>
        </p:nvSpPr>
        <p:spPr>
          <a:xfrm>
            <a:off x="6490345" y="3653001"/>
            <a:ext cx="1519200" cy="444201"/>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dirty="0"/>
              <a:t>Nom</a:t>
            </a:r>
          </a:p>
        </p:txBody>
      </p:sp>
      <p:sp>
        <p:nvSpPr>
          <p:cNvPr id="24" name="Espace réservé du texte 5">
            <a:extLst>
              <a:ext uri="{FF2B5EF4-FFF2-40B4-BE49-F238E27FC236}">
                <a16:creationId xmlns:a16="http://schemas.microsoft.com/office/drawing/2014/main" id="{E4B824FD-1DF5-E644-BD81-36BA01403EC1}"/>
              </a:ext>
            </a:extLst>
          </p:cNvPr>
          <p:cNvSpPr>
            <a:spLocks noGrp="1"/>
          </p:cNvSpPr>
          <p:nvPr>
            <p:ph type="body" sz="quarter" idx="32" hasCustomPrompt="1"/>
          </p:nvPr>
        </p:nvSpPr>
        <p:spPr>
          <a:xfrm>
            <a:off x="6490345" y="4213933"/>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b="0" i="0" dirty="0" err="1">
                <a:solidFill>
                  <a:srgbClr val="000000"/>
                </a:solidFill>
                <a:effectLst/>
                <a:latin typeface="Arial" panose="020B0604020202020204" pitchFamily="34" charset="0"/>
              </a:rPr>
              <a:t>Titre</a:t>
            </a:r>
            <a:r>
              <a:rPr lang="en-US" b="0" i="0" dirty="0">
                <a:solidFill>
                  <a:srgbClr val="000000"/>
                </a:solidFill>
                <a:effectLst/>
                <a:latin typeface="Arial" panose="020B0604020202020204" pitchFamily="34" charset="0"/>
              </a:rPr>
              <a:t> </a:t>
            </a:r>
            <a:r>
              <a:rPr lang="en-US" b="0" i="0" dirty="0">
                <a:solidFill>
                  <a:srgbClr val="0C0C0C"/>
                </a:solidFill>
                <a:effectLst/>
                <a:latin typeface="Arial" panose="020B0604020202020204" pitchFamily="34" charset="0"/>
              </a:rPr>
              <a:t>du</a:t>
            </a:r>
            <a:r>
              <a:rPr lang="en-US" b="0" i="0" dirty="0">
                <a:solidFill>
                  <a:srgbClr val="181818"/>
                </a:solidFill>
                <a:effectLst/>
                <a:latin typeface="Arial" panose="020B0604020202020204" pitchFamily="34" charset="0"/>
              </a:rPr>
              <a:t> pos</a:t>
            </a:r>
            <a:r>
              <a:rPr lang="en-US" b="0" i="0" dirty="0">
                <a:solidFill>
                  <a:srgbClr val="242424"/>
                </a:solidFill>
                <a:effectLst/>
                <a:latin typeface="Arial" panose="020B0604020202020204" pitchFamily="34" charset="0"/>
              </a:rPr>
              <a:t>te</a:t>
            </a:r>
          </a:p>
          <a:p>
            <a:pPr lvl="0"/>
            <a:r>
              <a:rPr lang="en-CA" dirty="0"/>
              <a:t>Division</a:t>
            </a:r>
          </a:p>
          <a:p>
            <a:pPr lvl="0"/>
            <a:r>
              <a:rPr lang="en-CA" dirty="0"/>
              <a:t>Bureau</a:t>
            </a:r>
          </a:p>
        </p:txBody>
      </p:sp>
      <p:sp>
        <p:nvSpPr>
          <p:cNvPr id="25" name="Espace réservé du texte 5">
            <a:extLst>
              <a:ext uri="{FF2B5EF4-FFF2-40B4-BE49-F238E27FC236}">
                <a16:creationId xmlns:a16="http://schemas.microsoft.com/office/drawing/2014/main" id="{D9072BA4-9DAB-3F4E-BBD2-73CBD1EF7572}"/>
              </a:ext>
            </a:extLst>
          </p:cNvPr>
          <p:cNvSpPr>
            <a:spLocks noGrp="1"/>
          </p:cNvSpPr>
          <p:nvPr>
            <p:ph type="body" sz="quarter" idx="33" hasCustomPrompt="1"/>
          </p:nvPr>
        </p:nvSpPr>
        <p:spPr>
          <a:xfrm>
            <a:off x="8760580" y="3642491"/>
            <a:ext cx="1519200" cy="444201"/>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dirty="0"/>
              <a:t>Nom</a:t>
            </a:r>
          </a:p>
        </p:txBody>
      </p:sp>
      <p:sp>
        <p:nvSpPr>
          <p:cNvPr id="26" name="Espace réservé du texte 5">
            <a:extLst>
              <a:ext uri="{FF2B5EF4-FFF2-40B4-BE49-F238E27FC236}">
                <a16:creationId xmlns:a16="http://schemas.microsoft.com/office/drawing/2014/main" id="{A149E7E1-2EE8-5B41-AAE5-E706695AEE59}"/>
              </a:ext>
            </a:extLst>
          </p:cNvPr>
          <p:cNvSpPr>
            <a:spLocks noGrp="1"/>
          </p:cNvSpPr>
          <p:nvPr>
            <p:ph type="body" sz="quarter" idx="34" hasCustomPrompt="1"/>
          </p:nvPr>
        </p:nvSpPr>
        <p:spPr>
          <a:xfrm>
            <a:off x="8760580" y="4203423"/>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US" b="0" i="0" dirty="0" err="1">
                <a:solidFill>
                  <a:srgbClr val="000000"/>
                </a:solidFill>
                <a:effectLst/>
                <a:latin typeface="Arial" panose="020B0604020202020204" pitchFamily="34" charset="0"/>
              </a:rPr>
              <a:t>Titre</a:t>
            </a:r>
            <a:r>
              <a:rPr lang="en-US" b="0" i="0" dirty="0">
                <a:solidFill>
                  <a:srgbClr val="000000"/>
                </a:solidFill>
                <a:effectLst/>
                <a:latin typeface="Arial" panose="020B0604020202020204" pitchFamily="34" charset="0"/>
              </a:rPr>
              <a:t> </a:t>
            </a:r>
            <a:r>
              <a:rPr lang="en-US" b="0" i="0" dirty="0">
                <a:solidFill>
                  <a:srgbClr val="0C0C0C"/>
                </a:solidFill>
                <a:effectLst/>
                <a:latin typeface="Arial" panose="020B0604020202020204" pitchFamily="34" charset="0"/>
              </a:rPr>
              <a:t>du</a:t>
            </a:r>
            <a:r>
              <a:rPr lang="en-US" b="0" i="0" dirty="0">
                <a:solidFill>
                  <a:srgbClr val="181818"/>
                </a:solidFill>
                <a:effectLst/>
                <a:latin typeface="Arial" panose="020B0604020202020204" pitchFamily="34" charset="0"/>
              </a:rPr>
              <a:t> pos</a:t>
            </a:r>
            <a:r>
              <a:rPr lang="en-US" b="0" i="0" dirty="0">
                <a:solidFill>
                  <a:srgbClr val="242424"/>
                </a:solidFill>
                <a:effectLst/>
                <a:latin typeface="Arial" panose="020B0604020202020204" pitchFamily="34" charset="0"/>
              </a:rPr>
              <a:t>te</a:t>
            </a:r>
          </a:p>
          <a:p>
            <a:pPr lvl="0"/>
            <a:r>
              <a:rPr lang="en-CA" dirty="0"/>
              <a:t>Division</a:t>
            </a:r>
          </a:p>
          <a:p>
            <a:pPr lvl="0"/>
            <a:r>
              <a:rPr lang="en-CA" dirty="0"/>
              <a:t>Bureau</a:t>
            </a:r>
          </a:p>
        </p:txBody>
      </p:sp>
      <p:sp>
        <p:nvSpPr>
          <p:cNvPr id="16" name="Titre 1">
            <a:extLst>
              <a:ext uri="{FF2B5EF4-FFF2-40B4-BE49-F238E27FC236}">
                <a16:creationId xmlns:a16="http://schemas.microsoft.com/office/drawing/2014/main" id="{3CDA66FE-4D5A-4E48-BDC4-6C987A8FA04A}"/>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dirty="0" err="1"/>
              <a:t>Équipe</a:t>
            </a:r>
            <a:endParaRPr lang="en-CA" dirty="0"/>
          </a:p>
        </p:txBody>
      </p:sp>
      <p:sp>
        <p:nvSpPr>
          <p:cNvPr id="9" name="ZoneTexte 8">
            <a:extLst>
              <a:ext uri="{FF2B5EF4-FFF2-40B4-BE49-F238E27FC236}">
                <a16:creationId xmlns:a16="http://schemas.microsoft.com/office/drawing/2014/main" id="{2D4ED3D8-F040-B14A-A05D-37277FBF0FE1}"/>
              </a:ext>
            </a:extLst>
          </p:cNvPr>
          <p:cNvSpPr txBox="1"/>
          <p:nvPr userDrawn="1"/>
        </p:nvSpPr>
        <p:spPr>
          <a:xfrm>
            <a:off x="1544595" y="1800404"/>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25786101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Équipe – 5">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11" name="Espace réservé pour une image  5">
            <a:extLst>
              <a:ext uri="{FF2B5EF4-FFF2-40B4-BE49-F238E27FC236}">
                <a16:creationId xmlns:a16="http://schemas.microsoft.com/office/drawing/2014/main" id="{6648063D-6682-1248-A670-ACA6889C1AF0}"/>
              </a:ext>
            </a:extLst>
          </p:cNvPr>
          <p:cNvSpPr>
            <a:spLocks noGrp="1"/>
          </p:cNvSpPr>
          <p:nvPr>
            <p:ph type="pic" sz="quarter" idx="13" hasCustomPrompt="1"/>
          </p:nvPr>
        </p:nvSpPr>
        <p:spPr>
          <a:xfrm>
            <a:off x="3076526" y="2201289"/>
            <a:ext cx="1512888" cy="1512000"/>
          </a:xfrm>
          <a:prstGeom prst="rect">
            <a:avLst/>
          </a:prstGeom>
        </p:spPr>
        <p:txBody>
          <a:bodyPr>
            <a:noAutofit/>
          </a:bodyPr>
          <a:lstStyle>
            <a:lvl1pPr marL="0" indent="0">
              <a:buNone/>
              <a:defRPr sz="1200"/>
            </a:lvl1pPr>
          </a:lstStyle>
          <a:p>
            <a:r>
              <a:rPr lang="fr-CA"/>
              <a:t>Cliquer sur l'icône pour ajouter une image</a:t>
            </a:r>
            <a:endParaRPr lang="fr-FR"/>
          </a:p>
        </p:txBody>
      </p:sp>
      <p:sp>
        <p:nvSpPr>
          <p:cNvPr id="22" name="Espace réservé du texte 5">
            <a:extLst>
              <a:ext uri="{FF2B5EF4-FFF2-40B4-BE49-F238E27FC236}">
                <a16:creationId xmlns:a16="http://schemas.microsoft.com/office/drawing/2014/main" id="{CEFBA174-11E0-3640-A143-0A8CE7D169DD}"/>
              </a:ext>
            </a:extLst>
          </p:cNvPr>
          <p:cNvSpPr>
            <a:spLocks noGrp="1"/>
          </p:cNvSpPr>
          <p:nvPr>
            <p:ph type="body" sz="quarter" idx="24" hasCustomPrompt="1"/>
          </p:nvPr>
        </p:nvSpPr>
        <p:spPr>
          <a:xfrm>
            <a:off x="3073370" y="3834087"/>
            <a:ext cx="1519200" cy="391552"/>
          </a:xfrm>
          <a:prstGeom prst="rect">
            <a:avLst/>
          </a:prstGeom>
        </p:spPr>
        <p:txBody>
          <a:bodyPr lIns="0" tIns="0" rIns="0" bIns="0" anchor="ctr">
            <a:noAutofit/>
          </a:bodyPr>
          <a:lstStyle>
            <a:lvl1pPr marL="0" indent="0" algn="ctr">
              <a:spcBef>
                <a:spcPts val="0"/>
              </a:spcBef>
              <a:buNone/>
              <a:defRPr sz="1400" b="1">
                <a:solidFill>
                  <a:schemeClr val="tx1"/>
                </a:solidFill>
              </a:defRPr>
            </a:lvl1pPr>
            <a:lvl4pPr marL="1371600" indent="0">
              <a:buNone/>
              <a:defRPr/>
            </a:lvl4pPr>
          </a:lstStyle>
          <a:p>
            <a:pPr lvl="0"/>
            <a:r>
              <a:rPr lang="en-CA" dirty="0"/>
              <a:t>Nom</a:t>
            </a:r>
          </a:p>
        </p:txBody>
      </p:sp>
      <p:sp>
        <p:nvSpPr>
          <p:cNvPr id="23" name="Espace réservé du texte 5">
            <a:extLst>
              <a:ext uri="{FF2B5EF4-FFF2-40B4-BE49-F238E27FC236}">
                <a16:creationId xmlns:a16="http://schemas.microsoft.com/office/drawing/2014/main" id="{52C82127-7629-214F-8A6C-23D5E762916A}"/>
              </a:ext>
            </a:extLst>
          </p:cNvPr>
          <p:cNvSpPr>
            <a:spLocks noGrp="1"/>
          </p:cNvSpPr>
          <p:nvPr>
            <p:ph type="body" sz="quarter" idx="25" hasCustomPrompt="1"/>
          </p:nvPr>
        </p:nvSpPr>
        <p:spPr>
          <a:xfrm>
            <a:off x="3073370" y="4302505"/>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dirty="0" err="1"/>
              <a:t>Rôle</a:t>
            </a:r>
            <a:endParaRPr lang="en-CA" dirty="0"/>
          </a:p>
        </p:txBody>
      </p:sp>
      <p:sp>
        <p:nvSpPr>
          <p:cNvPr id="44" name="Espace réservé pour une image  5">
            <a:extLst>
              <a:ext uri="{FF2B5EF4-FFF2-40B4-BE49-F238E27FC236}">
                <a16:creationId xmlns:a16="http://schemas.microsoft.com/office/drawing/2014/main" id="{92079528-16A8-AC47-99D5-BA246ED893F7}"/>
              </a:ext>
            </a:extLst>
          </p:cNvPr>
          <p:cNvSpPr>
            <a:spLocks noGrp="1"/>
          </p:cNvSpPr>
          <p:nvPr>
            <p:ph type="pic" sz="quarter" idx="26" hasCustomPrompt="1"/>
          </p:nvPr>
        </p:nvSpPr>
        <p:spPr>
          <a:xfrm>
            <a:off x="789229" y="2202202"/>
            <a:ext cx="1512888" cy="1512000"/>
          </a:xfrm>
          <a:prstGeom prst="rect">
            <a:avLst/>
          </a:prstGeom>
        </p:spPr>
        <p:txBody>
          <a:bodyPr>
            <a:noAutofit/>
          </a:bodyPr>
          <a:lstStyle>
            <a:lvl1pPr marL="0" indent="0">
              <a:buNone/>
              <a:defRPr sz="1200"/>
            </a:lvl1pPr>
          </a:lstStyle>
          <a:p>
            <a:r>
              <a:rPr lang="fr-CA"/>
              <a:t>Cliquer sur l'icône pour ajouter une image</a:t>
            </a:r>
            <a:endParaRPr lang="fr-FR"/>
          </a:p>
        </p:txBody>
      </p:sp>
      <p:sp>
        <p:nvSpPr>
          <p:cNvPr id="45" name="Espace réservé du texte 5">
            <a:extLst>
              <a:ext uri="{FF2B5EF4-FFF2-40B4-BE49-F238E27FC236}">
                <a16:creationId xmlns:a16="http://schemas.microsoft.com/office/drawing/2014/main" id="{F6F24C28-52C6-4446-A047-8BAE1E23BA2A}"/>
              </a:ext>
            </a:extLst>
          </p:cNvPr>
          <p:cNvSpPr>
            <a:spLocks noGrp="1"/>
          </p:cNvSpPr>
          <p:nvPr>
            <p:ph type="body" sz="quarter" idx="27" hasCustomPrompt="1"/>
          </p:nvPr>
        </p:nvSpPr>
        <p:spPr>
          <a:xfrm>
            <a:off x="786073" y="3835000"/>
            <a:ext cx="1519200" cy="391552"/>
          </a:xfrm>
          <a:prstGeom prst="rect">
            <a:avLst/>
          </a:prstGeom>
        </p:spPr>
        <p:txBody>
          <a:bodyPr lIns="0" tIns="0" rIns="0" bIns="0" anchor="ctr">
            <a:noAutofit/>
          </a:bodyPr>
          <a:lstStyle>
            <a:lvl1pPr marL="0" indent="0" algn="ctr">
              <a:spcBef>
                <a:spcPts val="0"/>
              </a:spcBef>
              <a:buNone/>
              <a:defRPr sz="1400" b="1">
                <a:solidFill>
                  <a:schemeClr val="tx1"/>
                </a:solidFill>
              </a:defRPr>
            </a:lvl1pPr>
            <a:lvl4pPr marL="1371600" indent="0">
              <a:buNone/>
              <a:defRPr/>
            </a:lvl4pPr>
          </a:lstStyle>
          <a:p>
            <a:pPr lvl="0"/>
            <a:r>
              <a:rPr lang="en-CA" dirty="0"/>
              <a:t>Nom</a:t>
            </a:r>
          </a:p>
        </p:txBody>
      </p:sp>
      <p:sp>
        <p:nvSpPr>
          <p:cNvPr id="46" name="Espace réservé du texte 5">
            <a:extLst>
              <a:ext uri="{FF2B5EF4-FFF2-40B4-BE49-F238E27FC236}">
                <a16:creationId xmlns:a16="http://schemas.microsoft.com/office/drawing/2014/main" id="{249F9432-E942-F847-85CC-7C127BD72D6A}"/>
              </a:ext>
            </a:extLst>
          </p:cNvPr>
          <p:cNvSpPr>
            <a:spLocks noGrp="1"/>
          </p:cNvSpPr>
          <p:nvPr>
            <p:ph type="body" sz="quarter" idx="28" hasCustomPrompt="1"/>
          </p:nvPr>
        </p:nvSpPr>
        <p:spPr>
          <a:xfrm>
            <a:off x="786073" y="4303418"/>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dirty="0" err="1"/>
              <a:t>Rôle</a:t>
            </a:r>
            <a:endParaRPr lang="en-CA" dirty="0"/>
          </a:p>
        </p:txBody>
      </p:sp>
      <p:sp>
        <p:nvSpPr>
          <p:cNvPr id="47" name="Espace réservé pour une image  5">
            <a:extLst>
              <a:ext uri="{FF2B5EF4-FFF2-40B4-BE49-F238E27FC236}">
                <a16:creationId xmlns:a16="http://schemas.microsoft.com/office/drawing/2014/main" id="{51D00EB2-82E8-2843-A074-1076D0975ABF}"/>
              </a:ext>
            </a:extLst>
          </p:cNvPr>
          <p:cNvSpPr>
            <a:spLocks noGrp="1"/>
          </p:cNvSpPr>
          <p:nvPr>
            <p:ph type="pic" sz="quarter" idx="29" hasCustomPrompt="1"/>
          </p:nvPr>
        </p:nvSpPr>
        <p:spPr>
          <a:xfrm>
            <a:off x="5378431" y="2206545"/>
            <a:ext cx="1512888" cy="1512000"/>
          </a:xfrm>
          <a:prstGeom prst="rect">
            <a:avLst/>
          </a:prstGeom>
        </p:spPr>
        <p:txBody>
          <a:bodyPr>
            <a:noAutofit/>
          </a:bodyPr>
          <a:lstStyle>
            <a:lvl1pPr marL="0" indent="0">
              <a:buNone/>
              <a:defRPr sz="1200"/>
            </a:lvl1pPr>
          </a:lstStyle>
          <a:p>
            <a:r>
              <a:rPr lang="fr-CA"/>
              <a:t>Cliquer sur l'icône pour ajouter une image</a:t>
            </a:r>
            <a:endParaRPr lang="fr-FR"/>
          </a:p>
        </p:txBody>
      </p:sp>
      <p:sp>
        <p:nvSpPr>
          <p:cNvPr id="48" name="Espace réservé du texte 5">
            <a:extLst>
              <a:ext uri="{FF2B5EF4-FFF2-40B4-BE49-F238E27FC236}">
                <a16:creationId xmlns:a16="http://schemas.microsoft.com/office/drawing/2014/main" id="{22520BB7-44E3-AB4D-B164-EF25D8DAD6D0}"/>
              </a:ext>
            </a:extLst>
          </p:cNvPr>
          <p:cNvSpPr>
            <a:spLocks noGrp="1"/>
          </p:cNvSpPr>
          <p:nvPr>
            <p:ph type="body" sz="quarter" idx="30" hasCustomPrompt="1"/>
          </p:nvPr>
        </p:nvSpPr>
        <p:spPr>
          <a:xfrm>
            <a:off x="5375275" y="3839343"/>
            <a:ext cx="1519200" cy="391552"/>
          </a:xfrm>
          <a:prstGeom prst="rect">
            <a:avLst/>
          </a:prstGeom>
        </p:spPr>
        <p:txBody>
          <a:bodyPr lIns="0" tIns="0" rIns="0" bIns="0" anchor="ctr">
            <a:noAutofit/>
          </a:bodyPr>
          <a:lstStyle>
            <a:lvl1pPr marL="0" indent="0" algn="ctr">
              <a:spcBef>
                <a:spcPts val="0"/>
              </a:spcBef>
              <a:buNone/>
              <a:defRPr sz="1400" b="1">
                <a:solidFill>
                  <a:schemeClr val="tx1"/>
                </a:solidFill>
              </a:defRPr>
            </a:lvl1pPr>
            <a:lvl4pPr marL="1371600" indent="0">
              <a:buNone/>
              <a:defRPr/>
            </a:lvl4pPr>
          </a:lstStyle>
          <a:p>
            <a:pPr lvl="0"/>
            <a:r>
              <a:rPr lang="en-CA" dirty="0"/>
              <a:t>Nom</a:t>
            </a:r>
          </a:p>
        </p:txBody>
      </p:sp>
      <p:sp>
        <p:nvSpPr>
          <p:cNvPr id="49" name="Espace réservé du texte 5">
            <a:extLst>
              <a:ext uri="{FF2B5EF4-FFF2-40B4-BE49-F238E27FC236}">
                <a16:creationId xmlns:a16="http://schemas.microsoft.com/office/drawing/2014/main" id="{EF8F210A-69BC-0341-9730-34FC399FB3C7}"/>
              </a:ext>
            </a:extLst>
          </p:cNvPr>
          <p:cNvSpPr>
            <a:spLocks noGrp="1"/>
          </p:cNvSpPr>
          <p:nvPr>
            <p:ph type="body" sz="quarter" idx="31" hasCustomPrompt="1"/>
          </p:nvPr>
        </p:nvSpPr>
        <p:spPr>
          <a:xfrm>
            <a:off x="5375275" y="4307761"/>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dirty="0" err="1"/>
              <a:t>Rôle</a:t>
            </a:r>
            <a:endParaRPr lang="en-CA" dirty="0"/>
          </a:p>
        </p:txBody>
      </p:sp>
      <p:sp>
        <p:nvSpPr>
          <p:cNvPr id="50" name="Espace réservé pour une image  5">
            <a:extLst>
              <a:ext uri="{FF2B5EF4-FFF2-40B4-BE49-F238E27FC236}">
                <a16:creationId xmlns:a16="http://schemas.microsoft.com/office/drawing/2014/main" id="{B42152F6-1866-7942-AD47-EA9F9115930B}"/>
              </a:ext>
            </a:extLst>
          </p:cNvPr>
          <p:cNvSpPr>
            <a:spLocks noGrp="1"/>
          </p:cNvSpPr>
          <p:nvPr>
            <p:ph type="pic" sz="quarter" idx="32" hasCustomPrompt="1"/>
          </p:nvPr>
        </p:nvSpPr>
        <p:spPr>
          <a:xfrm>
            <a:off x="7646969" y="2206545"/>
            <a:ext cx="1512888" cy="1512000"/>
          </a:xfrm>
          <a:prstGeom prst="rect">
            <a:avLst/>
          </a:prstGeom>
        </p:spPr>
        <p:txBody>
          <a:bodyPr>
            <a:noAutofit/>
          </a:bodyPr>
          <a:lstStyle>
            <a:lvl1pPr marL="0" indent="0">
              <a:buNone/>
              <a:defRPr sz="1200"/>
            </a:lvl1pPr>
          </a:lstStyle>
          <a:p>
            <a:r>
              <a:rPr lang="fr-CA"/>
              <a:t>Cliquer sur l'icône pour ajouter une image</a:t>
            </a:r>
            <a:endParaRPr lang="fr-FR"/>
          </a:p>
        </p:txBody>
      </p:sp>
      <p:sp>
        <p:nvSpPr>
          <p:cNvPr id="51" name="Espace réservé du texte 5">
            <a:extLst>
              <a:ext uri="{FF2B5EF4-FFF2-40B4-BE49-F238E27FC236}">
                <a16:creationId xmlns:a16="http://schemas.microsoft.com/office/drawing/2014/main" id="{706B3FDE-7B3F-6240-B1F1-2183E848D8D9}"/>
              </a:ext>
            </a:extLst>
          </p:cNvPr>
          <p:cNvSpPr>
            <a:spLocks noGrp="1"/>
          </p:cNvSpPr>
          <p:nvPr>
            <p:ph type="body" sz="quarter" idx="33" hasCustomPrompt="1"/>
          </p:nvPr>
        </p:nvSpPr>
        <p:spPr>
          <a:xfrm>
            <a:off x="7643813" y="3839343"/>
            <a:ext cx="1519200" cy="391552"/>
          </a:xfrm>
          <a:prstGeom prst="rect">
            <a:avLst/>
          </a:prstGeom>
        </p:spPr>
        <p:txBody>
          <a:bodyPr lIns="0" tIns="0" rIns="0" bIns="0" anchor="ctr">
            <a:noAutofit/>
          </a:bodyPr>
          <a:lstStyle>
            <a:lvl1pPr marL="0" indent="0" algn="ctr">
              <a:spcBef>
                <a:spcPts val="0"/>
              </a:spcBef>
              <a:buNone/>
              <a:defRPr sz="1400" b="1">
                <a:solidFill>
                  <a:schemeClr val="tx1"/>
                </a:solidFill>
              </a:defRPr>
            </a:lvl1pPr>
            <a:lvl4pPr marL="1371600" indent="0">
              <a:buNone/>
              <a:defRPr/>
            </a:lvl4pPr>
          </a:lstStyle>
          <a:p>
            <a:pPr lvl="0"/>
            <a:r>
              <a:rPr lang="en-CA" dirty="0"/>
              <a:t>Nom</a:t>
            </a:r>
          </a:p>
        </p:txBody>
      </p:sp>
      <p:sp>
        <p:nvSpPr>
          <p:cNvPr id="52" name="Espace réservé du texte 5">
            <a:extLst>
              <a:ext uri="{FF2B5EF4-FFF2-40B4-BE49-F238E27FC236}">
                <a16:creationId xmlns:a16="http://schemas.microsoft.com/office/drawing/2014/main" id="{1BDDCDC0-26C5-784E-B047-A360BCEA4566}"/>
              </a:ext>
            </a:extLst>
          </p:cNvPr>
          <p:cNvSpPr>
            <a:spLocks noGrp="1"/>
          </p:cNvSpPr>
          <p:nvPr>
            <p:ph type="body" sz="quarter" idx="34" hasCustomPrompt="1"/>
          </p:nvPr>
        </p:nvSpPr>
        <p:spPr>
          <a:xfrm>
            <a:off x="7643813" y="4307761"/>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dirty="0" err="1"/>
              <a:t>Rôle</a:t>
            </a:r>
            <a:endParaRPr lang="en-CA" dirty="0"/>
          </a:p>
        </p:txBody>
      </p:sp>
      <p:sp>
        <p:nvSpPr>
          <p:cNvPr id="53" name="Espace réservé pour une image  5">
            <a:extLst>
              <a:ext uri="{FF2B5EF4-FFF2-40B4-BE49-F238E27FC236}">
                <a16:creationId xmlns:a16="http://schemas.microsoft.com/office/drawing/2014/main" id="{A2EF995F-6F18-1E48-A0F5-E0CA9BBFE91F}"/>
              </a:ext>
            </a:extLst>
          </p:cNvPr>
          <p:cNvSpPr>
            <a:spLocks noGrp="1"/>
          </p:cNvSpPr>
          <p:nvPr>
            <p:ph type="pic" sz="quarter" idx="35" hasCustomPrompt="1"/>
          </p:nvPr>
        </p:nvSpPr>
        <p:spPr>
          <a:xfrm>
            <a:off x="9915506" y="2206544"/>
            <a:ext cx="1512888" cy="1512000"/>
          </a:xfrm>
          <a:prstGeom prst="rect">
            <a:avLst/>
          </a:prstGeom>
        </p:spPr>
        <p:txBody>
          <a:bodyPr>
            <a:noAutofit/>
          </a:bodyPr>
          <a:lstStyle>
            <a:lvl1pPr marL="0" indent="0">
              <a:buNone/>
              <a:defRPr sz="1200"/>
            </a:lvl1pPr>
          </a:lstStyle>
          <a:p>
            <a:r>
              <a:rPr lang="fr-CA"/>
              <a:t>Cliquer sur l'icône pour ajouter une image</a:t>
            </a:r>
            <a:endParaRPr lang="fr-FR"/>
          </a:p>
        </p:txBody>
      </p:sp>
      <p:sp>
        <p:nvSpPr>
          <p:cNvPr id="54" name="Espace réservé du texte 5">
            <a:extLst>
              <a:ext uri="{FF2B5EF4-FFF2-40B4-BE49-F238E27FC236}">
                <a16:creationId xmlns:a16="http://schemas.microsoft.com/office/drawing/2014/main" id="{47994C68-BBD0-6A47-8531-AC9859E8A389}"/>
              </a:ext>
            </a:extLst>
          </p:cNvPr>
          <p:cNvSpPr>
            <a:spLocks noGrp="1"/>
          </p:cNvSpPr>
          <p:nvPr>
            <p:ph type="body" sz="quarter" idx="36" hasCustomPrompt="1"/>
          </p:nvPr>
        </p:nvSpPr>
        <p:spPr>
          <a:xfrm>
            <a:off x="9912350" y="3839342"/>
            <a:ext cx="1519200" cy="391552"/>
          </a:xfrm>
          <a:prstGeom prst="rect">
            <a:avLst/>
          </a:prstGeom>
        </p:spPr>
        <p:txBody>
          <a:bodyPr lIns="0" tIns="0" rIns="0" bIns="0" anchor="ctr">
            <a:noAutofit/>
          </a:bodyPr>
          <a:lstStyle>
            <a:lvl1pPr marL="0" indent="0" algn="ctr">
              <a:spcBef>
                <a:spcPts val="0"/>
              </a:spcBef>
              <a:buNone/>
              <a:defRPr sz="1400" b="1">
                <a:solidFill>
                  <a:schemeClr val="tx1"/>
                </a:solidFill>
              </a:defRPr>
            </a:lvl1pPr>
            <a:lvl4pPr marL="1371600" indent="0">
              <a:buNone/>
              <a:defRPr/>
            </a:lvl4pPr>
          </a:lstStyle>
          <a:p>
            <a:pPr lvl="0"/>
            <a:r>
              <a:rPr lang="en-CA" dirty="0"/>
              <a:t>Nom</a:t>
            </a:r>
          </a:p>
        </p:txBody>
      </p:sp>
      <p:sp>
        <p:nvSpPr>
          <p:cNvPr id="55" name="Espace réservé du texte 5">
            <a:extLst>
              <a:ext uri="{FF2B5EF4-FFF2-40B4-BE49-F238E27FC236}">
                <a16:creationId xmlns:a16="http://schemas.microsoft.com/office/drawing/2014/main" id="{09C1574A-363A-EE48-B9A1-4BE9E7A90DCA}"/>
              </a:ext>
            </a:extLst>
          </p:cNvPr>
          <p:cNvSpPr>
            <a:spLocks noGrp="1"/>
          </p:cNvSpPr>
          <p:nvPr>
            <p:ph type="body" sz="quarter" idx="37" hasCustomPrompt="1"/>
          </p:nvPr>
        </p:nvSpPr>
        <p:spPr>
          <a:xfrm>
            <a:off x="9912350" y="4307760"/>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dirty="0" err="1"/>
              <a:t>Rôle</a:t>
            </a:r>
            <a:endParaRPr lang="en-CA" dirty="0"/>
          </a:p>
        </p:txBody>
      </p:sp>
      <p:sp>
        <p:nvSpPr>
          <p:cNvPr id="20" name="Titre 1">
            <a:extLst>
              <a:ext uri="{FF2B5EF4-FFF2-40B4-BE49-F238E27FC236}">
                <a16:creationId xmlns:a16="http://schemas.microsoft.com/office/drawing/2014/main" id="{FCE2C510-3773-D94D-B183-17C419A0D8BD}"/>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dirty="0" err="1"/>
              <a:t>Équipe</a:t>
            </a:r>
            <a:endParaRPr lang="en-CA" dirty="0"/>
          </a:p>
        </p:txBody>
      </p:sp>
    </p:spTree>
    <p:extLst>
      <p:ext uri="{BB962C8B-B14F-4D97-AF65-F5344CB8AC3E}">
        <p14:creationId xmlns:p14="http://schemas.microsoft.com/office/powerpoint/2010/main" val="29646828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Équipe – 10">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66" name="Espace réservé pour une image  5">
            <a:extLst>
              <a:ext uri="{FF2B5EF4-FFF2-40B4-BE49-F238E27FC236}">
                <a16:creationId xmlns:a16="http://schemas.microsoft.com/office/drawing/2014/main" id="{EE786B5B-ADB1-914E-B22C-446987A74902}"/>
              </a:ext>
            </a:extLst>
          </p:cNvPr>
          <p:cNvSpPr>
            <a:spLocks noGrp="1" noChangeAspect="1"/>
          </p:cNvSpPr>
          <p:nvPr>
            <p:ph type="pic" sz="quarter" idx="57" hasCustomPrompt="1"/>
          </p:nvPr>
        </p:nvSpPr>
        <p:spPr>
          <a:xfrm>
            <a:off x="772630" y="1505036"/>
            <a:ext cx="1332000" cy="1332000"/>
          </a:xfrm>
          <a:prstGeom prst="rect">
            <a:avLst/>
          </a:prstGeom>
        </p:spPr>
        <p:txBody>
          <a:bodyPr>
            <a:noAutofit/>
          </a:bodyPr>
          <a:lstStyle>
            <a:lvl1pPr marL="0" indent="0">
              <a:buNone/>
              <a:defRPr sz="1200"/>
            </a:lvl1pPr>
          </a:lstStyle>
          <a:p>
            <a:r>
              <a:rPr lang="fr-CA"/>
              <a:t>Cliquer sur l'icône pour ajouter une image</a:t>
            </a:r>
            <a:endParaRPr lang="fr-FR"/>
          </a:p>
        </p:txBody>
      </p:sp>
      <p:sp>
        <p:nvSpPr>
          <p:cNvPr id="67" name="Espace réservé du texte 5">
            <a:extLst>
              <a:ext uri="{FF2B5EF4-FFF2-40B4-BE49-F238E27FC236}">
                <a16:creationId xmlns:a16="http://schemas.microsoft.com/office/drawing/2014/main" id="{3D2BFFA9-A0BB-4141-A691-E3BF1DB263B2}"/>
              </a:ext>
            </a:extLst>
          </p:cNvPr>
          <p:cNvSpPr>
            <a:spLocks noGrp="1"/>
          </p:cNvSpPr>
          <p:nvPr>
            <p:ph type="body" sz="quarter" idx="58" hasCustomPrompt="1"/>
          </p:nvPr>
        </p:nvSpPr>
        <p:spPr>
          <a:xfrm>
            <a:off x="772630"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Titre</a:t>
            </a:r>
          </a:p>
        </p:txBody>
      </p:sp>
      <p:sp>
        <p:nvSpPr>
          <p:cNvPr id="68" name="Espace réservé du texte 5">
            <a:extLst>
              <a:ext uri="{FF2B5EF4-FFF2-40B4-BE49-F238E27FC236}">
                <a16:creationId xmlns:a16="http://schemas.microsoft.com/office/drawing/2014/main" id="{4624AFB6-631A-A342-BBEB-E9490E4283E4}"/>
              </a:ext>
            </a:extLst>
          </p:cNvPr>
          <p:cNvSpPr>
            <a:spLocks noGrp="1"/>
          </p:cNvSpPr>
          <p:nvPr>
            <p:ph type="body" sz="quarter" idx="59" hasCustomPrompt="1"/>
          </p:nvPr>
        </p:nvSpPr>
        <p:spPr>
          <a:xfrm>
            <a:off x="772630"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Nom</a:t>
            </a:r>
          </a:p>
        </p:txBody>
      </p:sp>
      <p:sp>
        <p:nvSpPr>
          <p:cNvPr id="111" name="Espace réservé pour une image  5">
            <a:extLst>
              <a:ext uri="{FF2B5EF4-FFF2-40B4-BE49-F238E27FC236}">
                <a16:creationId xmlns:a16="http://schemas.microsoft.com/office/drawing/2014/main" id="{8E0BCA09-C5BF-D843-872B-821AF2D8187C}"/>
              </a:ext>
            </a:extLst>
          </p:cNvPr>
          <p:cNvSpPr>
            <a:spLocks noGrp="1" noChangeAspect="1"/>
          </p:cNvSpPr>
          <p:nvPr>
            <p:ph type="pic" sz="quarter" idx="60" hasCustomPrompt="1"/>
          </p:nvPr>
        </p:nvSpPr>
        <p:spPr>
          <a:xfrm>
            <a:off x="772630" y="3856188"/>
            <a:ext cx="1332000" cy="1332000"/>
          </a:xfrm>
          <a:prstGeom prst="rect">
            <a:avLst/>
          </a:prstGeom>
        </p:spPr>
        <p:txBody>
          <a:bodyPr>
            <a:noAutofit/>
          </a:bodyPr>
          <a:lstStyle>
            <a:lvl1pPr marL="0" indent="0">
              <a:spcBef>
                <a:spcPts val="0"/>
              </a:spcBef>
              <a:buNone/>
              <a:defRPr sz="1200"/>
            </a:lvl1pPr>
          </a:lstStyle>
          <a:p>
            <a:r>
              <a:rPr lang="fr-CA"/>
              <a:t>Cliquer sur l'icône pour ajouter une image</a:t>
            </a:r>
            <a:endParaRPr lang="fr-FR"/>
          </a:p>
        </p:txBody>
      </p:sp>
      <p:sp>
        <p:nvSpPr>
          <p:cNvPr id="112" name="Espace réservé du texte 5">
            <a:extLst>
              <a:ext uri="{FF2B5EF4-FFF2-40B4-BE49-F238E27FC236}">
                <a16:creationId xmlns:a16="http://schemas.microsoft.com/office/drawing/2014/main" id="{F0985BBD-C1F4-4B4A-937A-6E61D3A1806F}"/>
              </a:ext>
            </a:extLst>
          </p:cNvPr>
          <p:cNvSpPr>
            <a:spLocks noGrp="1"/>
          </p:cNvSpPr>
          <p:nvPr>
            <p:ph type="body" sz="quarter" idx="61" hasCustomPrompt="1"/>
          </p:nvPr>
        </p:nvSpPr>
        <p:spPr>
          <a:xfrm>
            <a:off x="772630"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Titre</a:t>
            </a:r>
          </a:p>
        </p:txBody>
      </p:sp>
      <p:sp>
        <p:nvSpPr>
          <p:cNvPr id="113" name="Espace réservé du texte 5">
            <a:extLst>
              <a:ext uri="{FF2B5EF4-FFF2-40B4-BE49-F238E27FC236}">
                <a16:creationId xmlns:a16="http://schemas.microsoft.com/office/drawing/2014/main" id="{7C357D04-4C41-B242-B5E6-B881823FF24B}"/>
              </a:ext>
            </a:extLst>
          </p:cNvPr>
          <p:cNvSpPr>
            <a:spLocks noGrp="1"/>
          </p:cNvSpPr>
          <p:nvPr>
            <p:ph type="body" sz="quarter" idx="62" hasCustomPrompt="1"/>
          </p:nvPr>
        </p:nvSpPr>
        <p:spPr>
          <a:xfrm>
            <a:off x="772630"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Nom</a:t>
            </a:r>
          </a:p>
        </p:txBody>
      </p:sp>
      <p:sp>
        <p:nvSpPr>
          <p:cNvPr id="41" name="Espace réservé pour une image  5">
            <a:extLst>
              <a:ext uri="{FF2B5EF4-FFF2-40B4-BE49-F238E27FC236}">
                <a16:creationId xmlns:a16="http://schemas.microsoft.com/office/drawing/2014/main" id="{B53C58A7-88E3-BC47-A71C-C4CDDA0CF2D1}"/>
              </a:ext>
            </a:extLst>
          </p:cNvPr>
          <p:cNvSpPr>
            <a:spLocks noGrp="1" noChangeAspect="1"/>
          </p:cNvSpPr>
          <p:nvPr>
            <p:ph type="pic" sz="quarter" idx="63" hasCustomPrompt="1"/>
          </p:nvPr>
        </p:nvSpPr>
        <p:spPr>
          <a:xfrm>
            <a:off x="3096923" y="1513387"/>
            <a:ext cx="1332000" cy="1332000"/>
          </a:xfrm>
          <a:prstGeom prst="rect">
            <a:avLst/>
          </a:prstGeom>
        </p:spPr>
        <p:txBody>
          <a:bodyPr>
            <a:noAutofit/>
          </a:bodyPr>
          <a:lstStyle>
            <a:lvl1pPr marL="0" indent="0">
              <a:buNone/>
              <a:defRPr sz="1200"/>
            </a:lvl1pPr>
          </a:lstStyle>
          <a:p>
            <a:r>
              <a:rPr lang="fr-CA"/>
              <a:t>Cliquer sur l'icône pour ajouter une image</a:t>
            </a:r>
            <a:endParaRPr lang="fr-FR"/>
          </a:p>
        </p:txBody>
      </p:sp>
      <p:sp>
        <p:nvSpPr>
          <p:cNvPr id="42" name="Espace réservé du texte 5">
            <a:extLst>
              <a:ext uri="{FF2B5EF4-FFF2-40B4-BE49-F238E27FC236}">
                <a16:creationId xmlns:a16="http://schemas.microsoft.com/office/drawing/2014/main" id="{FD802FA2-99DC-FF40-BA3E-663B446CFFF6}"/>
              </a:ext>
            </a:extLst>
          </p:cNvPr>
          <p:cNvSpPr>
            <a:spLocks noGrp="1"/>
          </p:cNvSpPr>
          <p:nvPr>
            <p:ph type="body" sz="quarter" idx="64" hasCustomPrompt="1"/>
          </p:nvPr>
        </p:nvSpPr>
        <p:spPr>
          <a:xfrm>
            <a:off x="3096923"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Titre</a:t>
            </a:r>
          </a:p>
        </p:txBody>
      </p:sp>
      <p:sp>
        <p:nvSpPr>
          <p:cNvPr id="43" name="Espace réservé du texte 5">
            <a:extLst>
              <a:ext uri="{FF2B5EF4-FFF2-40B4-BE49-F238E27FC236}">
                <a16:creationId xmlns:a16="http://schemas.microsoft.com/office/drawing/2014/main" id="{51803403-26FF-B145-8A44-43BFC0B0D0E6}"/>
              </a:ext>
            </a:extLst>
          </p:cNvPr>
          <p:cNvSpPr>
            <a:spLocks noGrp="1"/>
          </p:cNvSpPr>
          <p:nvPr>
            <p:ph type="body" sz="quarter" idx="65" hasCustomPrompt="1"/>
          </p:nvPr>
        </p:nvSpPr>
        <p:spPr>
          <a:xfrm>
            <a:off x="3096923"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Nom</a:t>
            </a:r>
          </a:p>
        </p:txBody>
      </p:sp>
      <p:sp>
        <p:nvSpPr>
          <p:cNvPr id="44" name="Espace réservé pour une image  5">
            <a:extLst>
              <a:ext uri="{FF2B5EF4-FFF2-40B4-BE49-F238E27FC236}">
                <a16:creationId xmlns:a16="http://schemas.microsoft.com/office/drawing/2014/main" id="{647C4664-4742-374A-A7E1-4F7610BDD3BB}"/>
              </a:ext>
            </a:extLst>
          </p:cNvPr>
          <p:cNvSpPr>
            <a:spLocks noGrp="1" noChangeAspect="1"/>
          </p:cNvSpPr>
          <p:nvPr>
            <p:ph type="pic" sz="quarter" idx="66" hasCustomPrompt="1"/>
          </p:nvPr>
        </p:nvSpPr>
        <p:spPr>
          <a:xfrm>
            <a:off x="3096923" y="3864539"/>
            <a:ext cx="1332000" cy="1332000"/>
          </a:xfrm>
          <a:prstGeom prst="rect">
            <a:avLst/>
          </a:prstGeom>
        </p:spPr>
        <p:txBody>
          <a:bodyPr>
            <a:noAutofit/>
          </a:bodyPr>
          <a:lstStyle>
            <a:lvl1pPr marL="0" indent="0">
              <a:spcBef>
                <a:spcPts val="0"/>
              </a:spcBef>
              <a:buNone/>
              <a:defRPr sz="1200"/>
            </a:lvl1pPr>
          </a:lstStyle>
          <a:p>
            <a:r>
              <a:rPr lang="fr-CA"/>
              <a:t>Cliquer sur l'icône pour ajouter une image</a:t>
            </a:r>
            <a:endParaRPr lang="fr-FR"/>
          </a:p>
        </p:txBody>
      </p:sp>
      <p:sp>
        <p:nvSpPr>
          <p:cNvPr id="45" name="Espace réservé du texte 5">
            <a:extLst>
              <a:ext uri="{FF2B5EF4-FFF2-40B4-BE49-F238E27FC236}">
                <a16:creationId xmlns:a16="http://schemas.microsoft.com/office/drawing/2014/main" id="{2B49B4A6-EB7B-724D-9F41-C0D8635DD6F8}"/>
              </a:ext>
            </a:extLst>
          </p:cNvPr>
          <p:cNvSpPr>
            <a:spLocks noGrp="1"/>
          </p:cNvSpPr>
          <p:nvPr>
            <p:ph type="body" sz="quarter" idx="67" hasCustomPrompt="1"/>
          </p:nvPr>
        </p:nvSpPr>
        <p:spPr>
          <a:xfrm>
            <a:off x="3096923"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Titre</a:t>
            </a:r>
          </a:p>
        </p:txBody>
      </p:sp>
      <p:sp>
        <p:nvSpPr>
          <p:cNvPr id="46" name="Espace réservé du texte 5">
            <a:extLst>
              <a:ext uri="{FF2B5EF4-FFF2-40B4-BE49-F238E27FC236}">
                <a16:creationId xmlns:a16="http://schemas.microsoft.com/office/drawing/2014/main" id="{DDC3CED0-DAE8-FF41-AC58-6E4CC35051A6}"/>
              </a:ext>
            </a:extLst>
          </p:cNvPr>
          <p:cNvSpPr>
            <a:spLocks noGrp="1"/>
          </p:cNvSpPr>
          <p:nvPr>
            <p:ph type="body" sz="quarter" idx="68" hasCustomPrompt="1"/>
          </p:nvPr>
        </p:nvSpPr>
        <p:spPr>
          <a:xfrm>
            <a:off x="3096923"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Nom</a:t>
            </a:r>
          </a:p>
        </p:txBody>
      </p:sp>
      <p:sp>
        <p:nvSpPr>
          <p:cNvPr id="47" name="Espace réservé pour une image  5">
            <a:extLst>
              <a:ext uri="{FF2B5EF4-FFF2-40B4-BE49-F238E27FC236}">
                <a16:creationId xmlns:a16="http://schemas.microsoft.com/office/drawing/2014/main" id="{3A1AF66A-0642-9546-9367-C4D7B11E0D2E}"/>
              </a:ext>
            </a:extLst>
          </p:cNvPr>
          <p:cNvSpPr>
            <a:spLocks noGrp="1" noChangeAspect="1"/>
          </p:cNvSpPr>
          <p:nvPr>
            <p:ph type="pic" sz="quarter" idx="69" hasCustomPrompt="1"/>
          </p:nvPr>
        </p:nvSpPr>
        <p:spPr>
          <a:xfrm>
            <a:off x="5431389" y="1513388"/>
            <a:ext cx="1332000" cy="1332000"/>
          </a:xfrm>
          <a:prstGeom prst="rect">
            <a:avLst/>
          </a:prstGeom>
        </p:spPr>
        <p:txBody>
          <a:bodyPr>
            <a:noAutofit/>
          </a:bodyPr>
          <a:lstStyle>
            <a:lvl1pPr marL="0" indent="0">
              <a:buNone/>
              <a:defRPr sz="1200"/>
            </a:lvl1pPr>
          </a:lstStyle>
          <a:p>
            <a:r>
              <a:rPr lang="fr-CA"/>
              <a:t>Cliquer sur l'icône pour ajouter une image</a:t>
            </a:r>
            <a:endParaRPr lang="fr-FR"/>
          </a:p>
        </p:txBody>
      </p:sp>
      <p:sp>
        <p:nvSpPr>
          <p:cNvPr id="48" name="Espace réservé du texte 5">
            <a:extLst>
              <a:ext uri="{FF2B5EF4-FFF2-40B4-BE49-F238E27FC236}">
                <a16:creationId xmlns:a16="http://schemas.microsoft.com/office/drawing/2014/main" id="{714E316F-3190-0549-BE7D-55D1581EA9DC}"/>
              </a:ext>
            </a:extLst>
          </p:cNvPr>
          <p:cNvSpPr>
            <a:spLocks noGrp="1"/>
          </p:cNvSpPr>
          <p:nvPr>
            <p:ph type="body" sz="quarter" idx="70" hasCustomPrompt="1"/>
          </p:nvPr>
        </p:nvSpPr>
        <p:spPr>
          <a:xfrm>
            <a:off x="5431389"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Titre</a:t>
            </a:r>
          </a:p>
        </p:txBody>
      </p:sp>
      <p:sp>
        <p:nvSpPr>
          <p:cNvPr id="49" name="Espace réservé du texte 5">
            <a:extLst>
              <a:ext uri="{FF2B5EF4-FFF2-40B4-BE49-F238E27FC236}">
                <a16:creationId xmlns:a16="http://schemas.microsoft.com/office/drawing/2014/main" id="{C2D8EF22-B1DF-4344-8269-C27CA6ED9F65}"/>
              </a:ext>
            </a:extLst>
          </p:cNvPr>
          <p:cNvSpPr>
            <a:spLocks noGrp="1"/>
          </p:cNvSpPr>
          <p:nvPr>
            <p:ph type="body" sz="quarter" idx="71" hasCustomPrompt="1"/>
          </p:nvPr>
        </p:nvSpPr>
        <p:spPr>
          <a:xfrm>
            <a:off x="5431389"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Nom</a:t>
            </a:r>
          </a:p>
        </p:txBody>
      </p:sp>
      <p:sp>
        <p:nvSpPr>
          <p:cNvPr id="50" name="Espace réservé pour une image  5">
            <a:extLst>
              <a:ext uri="{FF2B5EF4-FFF2-40B4-BE49-F238E27FC236}">
                <a16:creationId xmlns:a16="http://schemas.microsoft.com/office/drawing/2014/main" id="{9A1E6596-D7B1-084C-919F-05F806C50278}"/>
              </a:ext>
            </a:extLst>
          </p:cNvPr>
          <p:cNvSpPr>
            <a:spLocks noGrp="1" noChangeAspect="1"/>
          </p:cNvSpPr>
          <p:nvPr>
            <p:ph type="pic" sz="quarter" idx="72" hasCustomPrompt="1"/>
          </p:nvPr>
        </p:nvSpPr>
        <p:spPr>
          <a:xfrm>
            <a:off x="5431389" y="3864540"/>
            <a:ext cx="1332000" cy="1332000"/>
          </a:xfrm>
          <a:prstGeom prst="rect">
            <a:avLst/>
          </a:prstGeom>
        </p:spPr>
        <p:txBody>
          <a:bodyPr>
            <a:noAutofit/>
          </a:bodyPr>
          <a:lstStyle>
            <a:lvl1pPr marL="0" indent="0">
              <a:spcBef>
                <a:spcPts val="0"/>
              </a:spcBef>
              <a:buNone/>
              <a:defRPr sz="1200"/>
            </a:lvl1pPr>
          </a:lstStyle>
          <a:p>
            <a:r>
              <a:rPr lang="fr-CA"/>
              <a:t>Cliquer sur l'icône pour ajouter une image</a:t>
            </a:r>
            <a:endParaRPr lang="fr-FR"/>
          </a:p>
        </p:txBody>
      </p:sp>
      <p:sp>
        <p:nvSpPr>
          <p:cNvPr id="51" name="Espace réservé du texte 5">
            <a:extLst>
              <a:ext uri="{FF2B5EF4-FFF2-40B4-BE49-F238E27FC236}">
                <a16:creationId xmlns:a16="http://schemas.microsoft.com/office/drawing/2014/main" id="{50ABBD99-D126-1546-8798-2BAA7DB51490}"/>
              </a:ext>
            </a:extLst>
          </p:cNvPr>
          <p:cNvSpPr>
            <a:spLocks noGrp="1"/>
          </p:cNvSpPr>
          <p:nvPr>
            <p:ph type="body" sz="quarter" idx="73" hasCustomPrompt="1"/>
          </p:nvPr>
        </p:nvSpPr>
        <p:spPr>
          <a:xfrm>
            <a:off x="5431389"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Titre</a:t>
            </a:r>
          </a:p>
        </p:txBody>
      </p:sp>
      <p:sp>
        <p:nvSpPr>
          <p:cNvPr id="52" name="Espace réservé du texte 5">
            <a:extLst>
              <a:ext uri="{FF2B5EF4-FFF2-40B4-BE49-F238E27FC236}">
                <a16:creationId xmlns:a16="http://schemas.microsoft.com/office/drawing/2014/main" id="{F8BBAB7A-0874-F142-A742-9D362302388F}"/>
              </a:ext>
            </a:extLst>
          </p:cNvPr>
          <p:cNvSpPr>
            <a:spLocks noGrp="1"/>
          </p:cNvSpPr>
          <p:nvPr>
            <p:ph type="body" sz="quarter" idx="74" hasCustomPrompt="1"/>
          </p:nvPr>
        </p:nvSpPr>
        <p:spPr>
          <a:xfrm>
            <a:off x="5431389"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Nom</a:t>
            </a:r>
          </a:p>
        </p:txBody>
      </p:sp>
      <p:sp>
        <p:nvSpPr>
          <p:cNvPr id="53" name="Espace réservé pour une image  5">
            <a:extLst>
              <a:ext uri="{FF2B5EF4-FFF2-40B4-BE49-F238E27FC236}">
                <a16:creationId xmlns:a16="http://schemas.microsoft.com/office/drawing/2014/main" id="{E17433F2-ACBF-3D46-8718-C2A899DDC66E}"/>
              </a:ext>
            </a:extLst>
          </p:cNvPr>
          <p:cNvSpPr>
            <a:spLocks noGrp="1" noChangeAspect="1"/>
          </p:cNvSpPr>
          <p:nvPr>
            <p:ph type="pic" sz="quarter" idx="75" hasCustomPrompt="1"/>
          </p:nvPr>
        </p:nvSpPr>
        <p:spPr>
          <a:xfrm>
            <a:off x="7765801" y="1505036"/>
            <a:ext cx="1332000" cy="1332000"/>
          </a:xfrm>
          <a:prstGeom prst="rect">
            <a:avLst/>
          </a:prstGeom>
        </p:spPr>
        <p:txBody>
          <a:bodyPr>
            <a:noAutofit/>
          </a:bodyPr>
          <a:lstStyle>
            <a:lvl1pPr marL="0" indent="0">
              <a:buNone/>
              <a:defRPr sz="1200"/>
            </a:lvl1pPr>
          </a:lstStyle>
          <a:p>
            <a:r>
              <a:rPr lang="fr-CA"/>
              <a:t>Cliquer sur l'icône pour ajouter une image</a:t>
            </a:r>
            <a:endParaRPr lang="fr-FR"/>
          </a:p>
        </p:txBody>
      </p:sp>
      <p:sp>
        <p:nvSpPr>
          <p:cNvPr id="54" name="Espace réservé du texte 5">
            <a:extLst>
              <a:ext uri="{FF2B5EF4-FFF2-40B4-BE49-F238E27FC236}">
                <a16:creationId xmlns:a16="http://schemas.microsoft.com/office/drawing/2014/main" id="{86F25E95-9D1E-A245-8C5D-E1610A1BE5E9}"/>
              </a:ext>
            </a:extLst>
          </p:cNvPr>
          <p:cNvSpPr>
            <a:spLocks noGrp="1"/>
          </p:cNvSpPr>
          <p:nvPr>
            <p:ph type="body" sz="quarter" idx="76" hasCustomPrompt="1"/>
          </p:nvPr>
        </p:nvSpPr>
        <p:spPr>
          <a:xfrm>
            <a:off x="7765801"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Titre</a:t>
            </a:r>
          </a:p>
        </p:txBody>
      </p:sp>
      <p:sp>
        <p:nvSpPr>
          <p:cNvPr id="55" name="Espace réservé du texte 5">
            <a:extLst>
              <a:ext uri="{FF2B5EF4-FFF2-40B4-BE49-F238E27FC236}">
                <a16:creationId xmlns:a16="http://schemas.microsoft.com/office/drawing/2014/main" id="{B6631680-32C8-034C-BF09-79FF3D93A1A9}"/>
              </a:ext>
            </a:extLst>
          </p:cNvPr>
          <p:cNvSpPr>
            <a:spLocks noGrp="1"/>
          </p:cNvSpPr>
          <p:nvPr>
            <p:ph type="body" sz="quarter" idx="77" hasCustomPrompt="1"/>
          </p:nvPr>
        </p:nvSpPr>
        <p:spPr>
          <a:xfrm>
            <a:off x="7765801"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Nom</a:t>
            </a:r>
          </a:p>
        </p:txBody>
      </p:sp>
      <p:sp>
        <p:nvSpPr>
          <p:cNvPr id="56" name="Espace réservé pour une image  5">
            <a:extLst>
              <a:ext uri="{FF2B5EF4-FFF2-40B4-BE49-F238E27FC236}">
                <a16:creationId xmlns:a16="http://schemas.microsoft.com/office/drawing/2014/main" id="{C0FF4D73-45DC-334F-8DBD-DBF3F5724457}"/>
              </a:ext>
            </a:extLst>
          </p:cNvPr>
          <p:cNvSpPr>
            <a:spLocks noGrp="1" noChangeAspect="1"/>
          </p:cNvSpPr>
          <p:nvPr>
            <p:ph type="pic" sz="quarter" idx="78" hasCustomPrompt="1"/>
          </p:nvPr>
        </p:nvSpPr>
        <p:spPr>
          <a:xfrm>
            <a:off x="7765801" y="3856188"/>
            <a:ext cx="1332000" cy="1332000"/>
          </a:xfrm>
          <a:prstGeom prst="rect">
            <a:avLst/>
          </a:prstGeom>
        </p:spPr>
        <p:txBody>
          <a:bodyPr>
            <a:noAutofit/>
          </a:bodyPr>
          <a:lstStyle>
            <a:lvl1pPr marL="0" indent="0">
              <a:spcBef>
                <a:spcPts val="0"/>
              </a:spcBef>
              <a:buNone/>
              <a:defRPr sz="1200"/>
            </a:lvl1pPr>
          </a:lstStyle>
          <a:p>
            <a:r>
              <a:rPr lang="fr-CA"/>
              <a:t>Cliquer sur l'icône pour ajouter une image</a:t>
            </a:r>
            <a:endParaRPr lang="fr-FR"/>
          </a:p>
        </p:txBody>
      </p:sp>
      <p:sp>
        <p:nvSpPr>
          <p:cNvPr id="57" name="Espace réservé du texte 5">
            <a:extLst>
              <a:ext uri="{FF2B5EF4-FFF2-40B4-BE49-F238E27FC236}">
                <a16:creationId xmlns:a16="http://schemas.microsoft.com/office/drawing/2014/main" id="{E91127D2-B259-8345-889C-202ACB849300}"/>
              </a:ext>
            </a:extLst>
          </p:cNvPr>
          <p:cNvSpPr>
            <a:spLocks noGrp="1"/>
          </p:cNvSpPr>
          <p:nvPr>
            <p:ph type="body" sz="quarter" idx="79" hasCustomPrompt="1"/>
          </p:nvPr>
        </p:nvSpPr>
        <p:spPr>
          <a:xfrm>
            <a:off x="7765801"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Titre</a:t>
            </a:r>
          </a:p>
        </p:txBody>
      </p:sp>
      <p:sp>
        <p:nvSpPr>
          <p:cNvPr id="58" name="Espace réservé du texte 5">
            <a:extLst>
              <a:ext uri="{FF2B5EF4-FFF2-40B4-BE49-F238E27FC236}">
                <a16:creationId xmlns:a16="http://schemas.microsoft.com/office/drawing/2014/main" id="{996D847F-688A-E048-ADEC-9FEF4146952C}"/>
              </a:ext>
            </a:extLst>
          </p:cNvPr>
          <p:cNvSpPr>
            <a:spLocks noGrp="1"/>
          </p:cNvSpPr>
          <p:nvPr>
            <p:ph type="body" sz="quarter" idx="80" hasCustomPrompt="1"/>
          </p:nvPr>
        </p:nvSpPr>
        <p:spPr>
          <a:xfrm>
            <a:off x="7765801"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Nom</a:t>
            </a:r>
          </a:p>
        </p:txBody>
      </p:sp>
      <p:sp>
        <p:nvSpPr>
          <p:cNvPr id="59" name="Espace réservé pour une image  5">
            <a:extLst>
              <a:ext uri="{FF2B5EF4-FFF2-40B4-BE49-F238E27FC236}">
                <a16:creationId xmlns:a16="http://schemas.microsoft.com/office/drawing/2014/main" id="{EBF1FE4E-843B-BF42-82CC-5BD49C517620}"/>
              </a:ext>
            </a:extLst>
          </p:cNvPr>
          <p:cNvSpPr>
            <a:spLocks noGrp="1" noChangeAspect="1"/>
          </p:cNvSpPr>
          <p:nvPr>
            <p:ph type="pic" sz="quarter" idx="81" hasCustomPrompt="1"/>
          </p:nvPr>
        </p:nvSpPr>
        <p:spPr>
          <a:xfrm>
            <a:off x="10093238" y="1505036"/>
            <a:ext cx="1332000" cy="1332000"/>
          </a:xfrm>
          <a:prstGeom prst="rect">
            <a:avLst/>
          </a:prstGeom>
        </p:spPr>
        <p:txBody>
          <a:bodyPr>
            <a:noAutofit/>
          </a:bodyPr>
          <a:lstStyle>
            <a:lvl1pPr marL="0" indent="0">
              <a:buNone/>
              <a:defRPr sz="1200"/>
            </a:lvl1pPr>
          </a:lstStyle>
          <a:p>
            <a:r>
              <a:rPr lang="fr-CA"/>
              <a:t>Cliquer sur l'icône pour ajouter une image</a:t>
            </a:r>
            <a:endParaRPr lang="fr-FR"/>
          </a:p>
        </p:txBody>
      </p:sp>
      <p:sp>
        <p:nvSpPr>
          <p:cNvPr id="60" name="Espace réservé du texte 5">
            <a:extLst>
              <a:ext uri="{FF2B5EF4-FFF2-40B4-BE49-F238E27FC236}">
                <a16:creationId xmlns:a16="http://schemas.microsoft.com/office/drawing/2014/main" id="{1262C7B6-6252-C642-B297-716226E379CD}"/>
              </a:ext>
            </a:extLst>
          </p:cNvPr>
          <p:cNvSpPr>
            <a:spLocks noGrp="1"/>
          </p:cNvSpPr>
          <p:nvPr>
            <p:ph type="body" sz="quarter" idx="82" hasCustomPrompt="1"/>
          </p:nvPr>
        </p:nvSpPr>
        <p:spPr>
          <a:xfrm>
            <a:off x="10093238"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Titre</a:t>
            </a:r>
          </a:p>
        </p:txBody>
      </p:sp>
      <p:sp>
        <p:nvSpPr>
          <p:cNvPr id="61" name="Espace réservé du texte 5">
            <a:extLst>
              <a:ext uri="{FF2B5EF4-FFF2-40B4-BE49-F238E27FC236}">
                <a16:creationId xmlns:a16="http://schemas.microsoft.com/office/drawing/2014/main" id="{573E24FE-8879-FB42-B8CA-4D3332150C4F}"/>
              </a:ext>
            </a:extLst>
          </p:cNvPr>
          <p:cNvSpPr>
            <a:spLocks noGrp="1"/>
          </p:cNvSpPr>
          <p:nvPr>
            <p:ph type="body" sz="quarter" idx="83" hasCustomPrompt="1"/>
          </p:nvPr>
        </p:nvSpPr>
        <p:spPr>
          <a:xfrm>
            <a:off x="10093238"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Nom</a:t>
            </a:r>
          </a:p>
        </p:txBody>
      </p:sp>
      <p:sp>
        <p:nvSpPr>
          <p:cNvPr id="62" name="Espace réservé pour une image  5">
            <a:extLst>
              <a:ext uri="{FF2B5EF4-FFF2-40B4-BE49-F238E27FC236}">
                <a16:creationId xmlns:a16="http://schemas.microsoft.com/office/drawing/2014/main" id="{CBD400C3-7A40-3048-8844-C3F44A0B40C3}"/>
              </a:ext>
            </a:extLst>
          </p:cNvPr>
          <p:cNvSpPr>
            <a:spLocks noGrp="1" noChangeAspect="1"/>
          </p:cNvSpPr>
          <p:nvPr>
            <p:ph type="pic" sz="quarter" idx="84" hasCustomPrompt="1"/>
          </p:nvPr>
        </p:nvSpPr>
        <p:spPr>
          <a:xfrm>
            <a:off x="10093238" y="3856188"/>
            <a:ext cx="1332000" cy="1332000"/>
          </a:xfrm>
          <a:prstGeom prst="rect">
            <a:avLst/>
          </a:prstGeom>
        </p:spPr>
        <p:txBody>
          <a:bodyPr>
            <a:noAutofit/>
          </a:bodyPr>
          <a:lstStyle>
            <a:lvl1pPr marL="0" indent="0">
              <a:spcBef>
                <a:spcPts val="0"/>
              </a:spcBef>
              <a:buNone/>
              <a:defRPr sz="1200"/>
            </a:lvl1pPr>
          </a:lstStyle>
          <a:p>
            <a:r>
              <a:rPr lang="fr-CA"/>
              <a:t>Cliquer sur l'icône pour ajouter une image</a:t>
            </a:r>
            <a:endParaRPr lang="fr-FR"/>
          </a:p>
        </p:txBody>
      </p:sp>
      <p:sp>
        <p:nvSpPr>
          <p:cNvPr id="63" name="Espace réservé du texte 5">
            <a:extLst>
              <a:ext uri="{FF2B5EF4-FFF2-40B4-BE49-F238E27FC236}">
                <a16:creationId xmlns:a16="http://schemas.microsoft.com/office/drawing/2014/main" id="{9454FE9C-B016-F44D-A539-D12B206A0547}"/>
              </a:ext>
            </a:extLst>
          </p:cNvPr>
          <p:cNvSpPr>
            <a:spLocks noGrp="1"/>
          </p:cNvSpPr>
          <p:nvPr>
            <p:ph type="body" sz="quarter" idx="85" hasCustomPrompt="1"/>
          </p:nvPr>
        </p:nvSpPr>
        <p:spPr>
          <a:xfrm>
            <a:off x="10093238"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Titre</a:t>
            </a:r>
          </a:p>
        </p:txBody>
      </p:sp>
      <p:sp>
        <p:nvSpPr>
          <p:cNvPr id="64" name="Espace réservé du texte 5">
            <a:extLst>
              <a:ext uri="{FF2B5EF4-FFF2-40B4-BE49-F238E27FC236}">
                <a16:creationId xmlns:a16="http://schemas.microsoft.com/office/drawing/2014/main" id="{BA682D77-F315-3140-B228-45A7B87CC973}"/>
              </a:ext>
            </a:extLst>
          </p:cNvPr>
          <p:cNvSpPr>
            <a:spLocks noGrp="1"/>
          </p:cNvSpPr>
          <p:nvPr>
            <p:ph type="body" sz="quarter" idx="86" hasCustomPrompt="1"/>
          </p:nvPr>
        </p:nvSpPr>
        <p:spPr>
          <a:xfrm>
            <a:off x="10093238"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2000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dirty="0"/>
              <a:t>Nom</a:t>
            </a:r>
          </a:p>
        </p:txBody>
      </p:sp>
      <p:sp>
        <p:nvSpPr>
          <p:cNvPr id="34" name="Titre 1">
            <a:extLst>
              <a:ext uri="{FF2B5EF4-FFF2-40B4-BE49-F238E27FC236}">
                <a16:creationId xmlns:a16="http://schemas.microsoft.com/office/drawing/2014/main" id="{13DF76B2-8FA9-D54D-9F04-3EBFADE2D42F}"/>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dirty="0" err="1"/>
              <a:t>Équipe</a:t>
            </a:r>
            <a:endParaRPr lang="en-CA" dirty="0"/>
          </a:p>
        </p:txBody>
      </p:sp>
      <p:sp>
        <p:nvSpPr>
          <p:cNvPr id="4" name="ZoneTexte 3">
            <a:extLst>
              <a:ext uri="{FF2B5EF4-FFF2-40B4-BE49-F238E27FC236}">
                <a16:creationId xmlns:a16="http://schemas.microsoft.com/office/drawing/2014/main" id="{02FBC9F9-E98D-064D-AE5F-D9D1467E6684}"/>
              </a:ext>
            </a:extLst>
          </p:cNvPr>
          <p:cNvSpPr txBox="1"/>
          <p:nvPr userDrawn="1"/>
        </p:nvSpPr>
        <p:spPr>
          <a:xfrm>
            <a:off x="7141464" y="1344168"/>
            <a:ext cx="0" cy="0"/>
          </a:xfrm>
          <a:prstGeom prst="rect">
            <a:avLst/>
          </a:prstGeom>
        </p:spPr>
        <p:txBody>
          <a:bodyPr vert="horz" wrap="none" lIns="0" tIns="0" rIns="0" bIns="0" rtlCol="0" anchor="t" anchorCtr="0">
            <a:noAutofit/>
          </a:bodyPr>
          <a:lstStyle/>
          <a:p>
            <a:pPr marL="0" indent="0" algn="l">
              <a:buFont typeface="Arial" panose="020B0604020202020204" pitchFamily="34" charset="0"/>
              <a:buNone/>
            </a:pPr>
            <a:endParaRPr lang="en-CA"/>
          </a:p>
        </p:txBody>
      </p:sp>
    </p:spTree>
    <p:extLst>
      <p:ext uri="{BB962C8B-B14F-4D97-AF65-F5344CB8AC3E}">
        <p14:creationId xmlns:p14="http://schemas.microsoft.com/office/powerpoint/2010/main" val="122534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5E4144-6646-C747-B762-94F6E0C3EFB5}"/>
              </a:ext>
            </a:extLst>
          </p:cNvPr>
          <p:cNvSpPr/>
          <p:nvPr userDrawn="1"/>
        </p:nvSpPr>
        <p:spPr bwMode="gray">
          <a:xfrm flipH="1">
            <a:off x="0" y="0"/>
            <a:ext cx="12199459" cy="6858000"/>
          </a:xfrm>
          <a:prstGeom prst="rect">
            <a:avLst/>
          </a:prstGeom>
          <a:gradFill flip="none" rotWithShape="1">
            <a:gsLst>
              <a:gs pos="60000">
                <a:srgbClr val="A82465"/>
              </a:gs>
              <a:gs pos="0">
                <a:srgbClr val="E31937"/>
              </a:gs>
              <a:gs pos="100000">
                <a:srgbClr val="5236AB"/>
              </a:gs>
            </a:gsLst>
            <a:lin ang="0" scaled="0"/>
            <a:tileRect/>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13" name="Subtitle 2"/>
          <p:cNvSpPr>
            <a:spLocks noGrp="1"/>
          </p:cNvSpPr>
          <p:nvPr>
            <p:ph type="subTitle" idx="1" hasCustomPrompt="1"/>
          </p:nvPr>
        </p:nvSpPr>
        <p:spPr bwMode="white">
          <a:xfrm>
            <a:off x="785230" y="3119636"/>
            <a:ext cx="6119812" cy="2051078"/>
          </a:xfrm>
          <a:prstGeom prst="rect">
            <a:avLst/>
          </a:prstGeom>
        </p:spPr>
        <p:txBody>
          <a:bodyPr lIns="0" tIns="0" rIns="0" bIns="0" anchor="t" anchorCtr="0">
            <a:noAutofit/>
          </a:bodyPr>
          <a:lstStyle>
            <a:lvl1pPr marL="0" indent="0" algn="l">
              <a:spcBef>
                <a:spcPts val="0"/>
              </a:spcBef>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dirty="0"/>
              <a:t>Sous-titre, </a:t>
            </a:r>
            <a:r>
              <a:rPr lang="en-CA" noProof="0" dirty="0" err="1"/>
              <a:t>si</a:t>
            </a:r>
            <a:r>
              <a:rPr lang="en-CA" noProof="0" dirty="0"/>
              <a:t> </a:t>
            </a:r>
            <a:r>
              <a:rPr lang="en-CA" noProof="0" dirty="0" err="1"/>
              <a:t>requis</a:t>
            </a:r>
            <a:endParaRPr lang="en-CA" noProof="0" dirty="0"/>
          </a:p>
        </p:txBody>
      </p:sp>
      <p:sp>
        <p:nvSpPr>
          <p:cNvPr id="11" name="Titre 1">
            <a:extLst>
              <a:ext uri="{FF2B5EF4-FFF2-40B4-BE49-F238E27FC236}">
                <a16:creationId xmlns:a16="http://schemas.microsoft.com/office/drawing/2014/main" id="{8C605EF0-E4DC-2A4A-909F-D231546F9524}"/>
              </a:ext>
            </a:extLst>
          </p:cNvPr>
          <p:cNvSpPr>
            <a:spLocks noGrp="1"/>
          </p:cNvSpPr>
          <p:nvPr>
            <p:ph type="title" hasCustomPrompt="1"/>
          </p:nvPr>
        </p:nvSpPr>
        <p:spPr bwMode="white">
          <a:xfrm>
            <a:off x="748799" y="635964"/>
            <a:ext cx="6139363" cy="2226506"/>
          </a:xfrm>
        </p:spPr>
        <p:txBody>
          <a:bodyPr>
            <a:noAutofit/>
          </a:bodyPr>
          <a:lstStyle>
            <a:lvl1pPr>
              <a:defRPr sz="4800" baseline="0">
                <a:solidFill>
                  <a:schemeClr val="bg2"/>
                </a:solidFill>
              </a:defRPr>
            </a:lvl1pPr>
          </a:lstStyle>
          <a:p>
            <a:r>
              <a:rPr lang="en-CA" dirty="0"/>
              <a:t>Titre de la </a:t>
            </a:r>
            <a:r>
              <a:rPr lang="en-CA" dirty="0" err="1"/>
              <a:t>diapositive</a:t>
            </a:r>
            <a:r>
              <a:rPr lang="en-CA" dirty="0"/>
              <a:t> de transition</a:t>
            </a:r>
          </a:p>
        </p:txBody>
      </p:sp>
      <p:sp>
        <p:nvSpPr>
          <p:cNvPr id="9" name="Slide Number Placeholder 5">
            <a:extLst>
              <a:ext uri="{FF2B5EF4-FFF2-40B4-BE49-F238E27FC236}">
                <a16:creationId xmlns:a16="http://schemas.microsoft.com/office/drawing/2014/main" id="{3FF155A6-933D-3F47-A921-0C019D14B70F}"/>
              </a:ext>
            </a:extLst>
          </p:cNvPr>
          <p:cNvSpPr>
            <a:spLocks noGrp="1"/>
          </p:cNvSpPr>
          <p:nvPr>
            <p:ph type="sldNum" sz="quarter" idx="4"/>
          </p:nvPr>
        </p:nvSpPr>
        <p:spPr bwMode="black">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bg2"/>
                </a:solidFill>
                <a:latin typeface="+mn-lt"/>
                <a:ea typeface="+mn-ea"/>
                <a:cs typeface="Arial" pitchFamily="34" charset="0"/>
              </a:defRPr>
            </a:lvl1pPr>
          </a:lstStyle>
          <a:p>
            <a:fld id="{525A3C56-E491-49B2-93F3-63532DF516BC}" type="slidenum">
              <a:rPr lang="en-CA" smtClean="0"/>
              <a:pPr/>
              <a:t>‹N°›</a:t>
            </a:fld>
            <a:endParaRPr lang="en-CA"/>
          </a:p>
        </p:txBody>
      </p:sp>
      <p:sp>
        <p:nvSpPr>
          <p:cNvPr id="12" name="TextBox 95" descr="Copyright_box&#10;">
            <a:extLst>
              <a:ext uri="{FF2B5EF4-FFF2-40B4-BE49-F238E27FC236}">
                <a16:creationId xmlns:a16="http://schemas.microsoft.com/office/drawing/2014/main" id="{7A8DA9F1-CF08-104D-87AD-2C7918C70554}"/>
              </a:ext>
            </a:extLst>
          </p:cNvPr>
          <p:cNvSpPr txBox="1"/>
          <p:nvPr userDrawn="1"/>
        </p:nvSpPr>
        <p:spPr bwMode="white">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dirty="0">
                <a:solidFill>
                  <a:schemeClr val="bg2"/>
                </a:solidFill>
                <a:latin typeface="+mn-lt"/>
              </a:rPr>
              <a:t>© 2023 Gaëtan MARECAT</a:t>
            </a:r>
            <a:endParaRPr lang="en-CA" sz="1000" b="0" i="0" u="none" dirty="0">
              <a:solidFill>
                <a:schemeClr val="bg2"/>
              </a:solidFill>
              <a:latin typeface="+mn-lt"/>
              <a:cs typeface="Arial" pitchFamily="34" charset="0"/>
            </a:endParaRPr>
          </a:p>
        </p:txBody>
      </p:sp>
      <p:sp>
        <p:nvSpPr>
          <p:cNvPr id="7" name="MSIPCMContentMarking" descr="CONFIDENTIAL_TAG_0xFFEE">
            <a:extLst>
              <a:ext uri="{FF2B5EF4-FFF2-40B4-BE49-F238E27FC236}">
                <a16:creationId xmlns:a16="http://schemas.microsoft.com/office/drawing/2014/main" id="{F9E9F4FD-CA36-3841-A4F2-D022BA557C51}"/>
              </a:ext>
            </a:extLst>
          </p:cNvPr>
          <p:cNvSpPr txBox="1"/>
          <p:nvPr userDrawn="1"/>
        </p:nvSpPr>
        <p:spPr bwMode="auto">
          <a:xfrm>
            <a:off x="8901113" y="6273302"/>
            <a:ext cx="1638873"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CA" sz="1000" b="0" i="0" u="none" strike="noStrike" kern="1200" cap="none" spc="0" normalizeH="0" baseline="0" noProof="0" dirty="0">
              <a:ln>
                <a:noFill/>
              </a:ln>
              <a:solidFill>
                <a:schemeClr val="bg1"/>
              </a:solidFill>
              <a:effectLst/>
              <a:uLnTx/>
              <a:uFillTx/>
              <a:latin typeface="+mn-lt"/>
              <a:ea typeface="+mn-ea"/>
              <a:cs typeface="Arial" pitchFamily="34" charset="0"/>
            </a:endParaRPr>
          </a:p>
        </p:txBody>
      </p:sp>
    </p:spTree>
    <p:extLst>
      <p:ext uri="{BB962C8B-B14F-4D97-AF65-F5344CB8AC3E}">
        <p14:creationId xmlns:p14="http://schemas.microsoft.com/office/powerpoint/2010/main" val="1489351374"/>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u avec deux photos">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A19DCD6-2165-FF4F-8E06-154879697ACB}"/>
              </a:ext>
            </a:extLst>
          </p:cNvPr>
          <p:cNvSpPr>
            <a:spLocks noGrp="1"/>
          </p:cNvSpPr>
          <p:nvPr>
            <p:ph type="title" hasCustomPrompt="1"/>
          </p:nvPr>
        </p:nvSpPr>
        <p:spPr>
          <a:xfrm>
            <a:off x="766763" y="684470"/>
            <a:ext cx="10658475" cy="667067"/>
          </a:xfrm>
          <a:prstGeom prst="rect">
            <a:avLst/>
          </a:prstGeom>
        </p:spPr>
        <p:txBody>
          <a:bodyPr vert="horz" lIns="0" tIns="0" rIns="0" bIns="0" rtlCol="0" anchor="t" anchorCtr="0">
            <a:noAutofit/>
          </a:bodyPr>
          <a:lstStyle>
            <a:lvl1pPr>
              <a:defRPr/>
            </a:lvl1pPr>
          </a:lstStyle>
          <a:p>
            <a:r>
              <a:rPr lang="en-US" noProof="0" dirty="0"/>
              <a:t>Image à </a:t>
            </a:r>
            <a:r>
              <a:rPr lang="en-US" noProof="0" dirty="0" err="1"/>
              <a:t>deux</a:t>
            </a:r>
            <a:r>
              <a:rPr lang="en-US" noProof="0" dirty="0"/>
              <a:t> </a:t>
            </a:r>
            <a:r>
              <a:rPr lang="en-US" noProof="0" dirty="0" err="1"/>
              <a:t>contenus</a:t>
            </a:r>
            <a:endParaRPr lang="en-US" noProof="0" dirty="0"/>
          </a:p>
        </p:txBody>
      </p:sp>
      <p:sp>
        <p:nvSpPr>
          <p:cNvPr id="5" name="Content Placeholder 20">
            <a:extLst>
              <a:ext uri="{FF2B5EF4-FFF2-40B4-BE49-F238E27FC236}">
                <a16:creationId xmlns:a16="http://schemas.microsoft.com/office/drawing/2014/main" id="{04642528-8FF6-2D41-9E96-06B28BC27D1F}"/>
              </a:ext>
            </a:extLst>
          </p:cNvPr>
          <p:cNvSpPr>
            <a:spLocks noGrp="1"/>
          </p:cNvSpPr>
          <p:nvPr>
            <p:ph sz="quarter" idx="17"/>
          </p:nvPr>
        </p:nvSpPr>
        <p:spPr>
          <a:xfrm>
            <a:off x="766764" y="2613302"/>
            <a:ext cx="4902516" cy="3479524"/>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20">
            <a:extLst>
              <a:ext uri="{FF2B5EF4-FFF2-40B4-BE49-F238E27FC236}">
                <a16:creationId xmlns:a16="http://schemas.microsoft.com/office/drawing/2014/main" id="{1F8D1EDC-16DC-1E49-9140-329AB89F3C31}"/>
              </a:ext>
            </a:extLst>
          </p:cNvPr>
          <p:cNvSpPr>
            <a:spLocks noGrp="1"/>
          </p:cNvSpPr>
          <p:nvPr>
            <p:ph sz="quarter" idx="23"/>
          </p:nvPr>
        </p:nvSpPr>
        <p:spPr>
          <a:xfrm>
            <a:off x="6583680" y="2613302"/>
            <a:ext cx="4841558" cy="3479524"/>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Content Placeholder 20">
            <a:extLst>
              <a:ext uri="{FF2B5EF4-FFF2-40B4-BE49-F238E27FC236}">
                <a16:creationId xmlns:a16="http://schemas.microsoft.com/office/drawing/2014/main" id="{F042210E-DA66-4F45-8CAD-D964E0E37981}"/>
              </a:ext>
            </a:extLst>
          </p:cNvPr>
          <p:cNvSpPr>
            <a:spLocks noGrp="1"/>
          </p:cNvSpPr>
          <p:nvPr>
            <p:ph sz="quarter" idx="24"/>
          </p:nvPr>
        </p:nvSpPr>
        <p:spPr>
          <a:xfrm>
            <a:off x="766763" y="1557338"/>
            <a:ext cx="10658475" cy="838200"/>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Pct val="110000"/>
              <a:buFont typeface="Arial"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p:txBody>
      </p:sp>
      <p:sp>
        <p:nvSpPr>
          <p:cNvPr id="8" name="Slide Number Placeholder 5">
            <a:extLst>
              <a:ext uri="{FF2B5EF4-FFF2-40B4-BE49-F238E27FC236}">
                <a16:creationId xmlns:a16="http://schemas.microsoft.com/office/drawing/2014/main" id="{5173D1E9-C3A6-5C42-AC76-11711669ACC4}"/>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1382272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nde image">
    <p:spTree>
      <p:nvGrpSpPr>
        <p:cNvPr id="1" name=""/>
        <p:cNvGrpSpPr/>
        <p:nvPr/>
      </p:nvGrpSpPr>
      <p:grpSpPr>
        <a:xfrm>
          <a:off x="0" y="0"/>
          <a:ext cx="0" cy="0"/>
          <a:chOff x="0" y="0"/>
          <a:chExt cx="0" cy="0"/>
        </a:xfrm>
      </p:grpSpPr>
      <p:sp>
        <p:nvSpPr>
          <p:cNvPr id="4" name="Picture Placeholder 20">
            <a:extLst>
              <a:ext uri="{FF2B5EF4-FFF2-40B4-BE49-F238E27FC236}">
                <a16:creationId xmlns:a16="http://schemas.microsoft.com/office/drawing/2014/main" id="{420CEB52-B65A-D743-A3ED-12AE04915047}"/>
              </a:ext>
            </a:extLst>
          </p:cNvPr>
          <p:cNvSpPr>
            <a:spLocks noGrp="1"/>
          </p:cNvSpPr>
          <p:nvPr>
            <p:ph type="pic" sz="quarter" idx="14" hasCustomPrompt="1"/>
          </p:nvPr>
        </p:nvSpPr>
        <p:spPr>
          <a:xfrm>
            <a:off x="766762" y="1543050"/>
            <a:ext cx="10658476" cy="3517594"/>
          </a:xfrm>
          <a:prstGeom prst="rect">
            <a:avLst/>
          </a:prstGeom>
        </p:spPr>
        <p:txBody>
          <a:bodyPr lIns="0" tIns="0" rIns="0" bIns="0">
            <a:noAutofit/>
          </a:bodyPr>
          <a:lstStyle>
            <a:lvl1pPr>
              <a:buNone/>
              <a:defRPr lang="en-GB" sz="1800" kern="1200" baseline="0" noProof="0" dirty="0" smtClean="0">
                <a:solidFill>
                  <a:schemeClr val="tx1"/>
                </a:solidFill>
                <a:latin typeface="Arial" pitchFamily="34" charset="0"/>
                <a:ea typeface="+mn-ea"/>
                <a:cs typeface="+mn-cs"/>
              </a:defRPr>
            </a:lvl1pPr>
          </a:lstStyle>
          <a:p>
            <a:r>
              <a:rPr lang="fr-FR"/>
              <a:t>Cliquer sur l'icône pour ajouter une image</a:t>
            </a:r>
            <a:endParaRPr lang="en-US"/>
          </a:p>
        </p:txBody>
      </p:sp>
      <p:sp>
        <p:nvSpPr>
          <p:cNvPr id="5" name="Title Placeholder 1">
            <a:extLst>
              <a:ext uri="{FF2B5EF4-FFF2-40B4-BE49-F238E27FC236}">
                <a16:creationId xmlns:a16="http://schemas.microsoft.com/office/drawing/2014/main" id="{023D73AD-1DE7-2743-9226-A7A91D16B7A4}"/>
              </a:ext>
            </a:extLst>
          </p:cNvPr>
          <p:cNvSpPr>
            <a:spLocks noGrp="1"/>
          </p:cNvSpPr>
          <p:nvPr>
            <p:ph type="title" hasCustomPrompt="1"/>
          </p:nvPr>
        </p:nvSpPr>
        <p:spPr>
          <a:xfrm>
            <a:off x="766763" y="684000"/>
            <a:ext cx="10658475" cy="589597"/>
          </a:xfrm>
          <a:prstGeom prst="rect">
            <a:avLst/>
          </a:prstGeom>
        </p:spPr>
        <p:txBody>
          <a:bodyPr vert="horz" lIns="0" tIns="0" rIns="0" bIns="0" rtlCol="0" anchor="t" anchorCtr="0">
            <a:noAutofit/>
          </a:bodyPr>
          <a:lstStyle>
            <a:lvl1pPr>
              <a:defRPr/>
            </a:lvl1pPr>
          </a:lstStyle>
          <a:p>
            <a:r>
              <a:rPr lang="en-US" noProof="0" dirty="0"/>
              <a:t>Grande image</a:t>
            </a:r>
          </a:p>
        </p:txBody>
      </p:sp>
      <p:sp>
        <p:nvSpPr>
          <p:cNvPr id="6" name="Content Placeholder 20">
            <a:extLst>
              <a:ext uri="{FF2B5EF4-FFF2-40B4-BE49-F238E27FC236}">
                <a16:creationId xmlns:a16="http://schemas.microsoft.com/office/drawing/2014/main" id="{483732CE-175A-AE46-915A-9D42DBB49026}"/>
              </a:ext>
            </a:extLst>
          </p:cNvPr>
          <p:cNvSpPr>
            <a:spLocks noGrp="1"/>
          </p:cNvSpPr>
          <p:nvPr>
            <p:ph sz="quarter" idx="17" hasCustomPrompt="1"/>
          </p:nvPr>
        </p:nvSpPr>
        <p:spPr>
          <a:xfrm>
            <a:off x="766763" y="5349240"/>
            <a:ext cx="10658475" cy="743585"/>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err="1"/>
              <a:t>Texte</a:t>
            </a:r>
            <a:endParaRPr lang="en-US" dirty="0"/>
          </a:p>
        </p:txBody>
      </p:sp>
      <p:sp>
        <p:nvSpPr>
          <p:cNvPr id="7" name="Slide Number Placeholder 5">
            <a:extLst>
              <a:ext uri="{FF2B5EF4-FFF2-40B4-BE49-F238E27FC236}">
                <a16:creationId xmlns:a16="http://schemas.microsoft.com/office/drawing/2014/main" id="{470662E6-3FE4-A34A-B7BF-633F17691C65}"/>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8" name="TextBox 7">
            <a:extLst>
              <a:ext uri="{FF2B5EF4-FFF2-40B4-BE49-F238E27FC236}">
                <a16:creationId xmlns:a16="http://schemas.microsoft.com/office/drawing/2014/main" id="{E61AAB56-5C60-234D-ACF5-C538156D1F50}"/>
              </a:ext>
            </a:extLst>
          </p:cNvPr>
          <p:cNvSpPr txBox="1"/>
          <p:nvPr userDrawn="1"/>
        </p:nvSpPr>
        <p:spPr>
          <a:xfrm>
            <a:off x="2480310" y="948690"/>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5325332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avec légende">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950F591-6698-174F-81A5-43CD769B1073}"/>
              </a:ext>
            </a:extLst>
          </p:cNvPr>
          <p:cNvSpPr>
            <a:spLocks noGrp="1"/>
          </p:cNvSpPr>
          <p:nvPr>
            <p:ph idx="1" hasCustomPrompt="1"/>
          </p:nvPr>
        </p:nvSpPr>
        <p:spPr>
          <a:xfrm>
            <a:off x="766763" y="1557338"/>
            <a:ext cx="10658475" cy="347341"/>
          </a:xfrm>
          <a:prstGeom prst="rect">
            <a:avLst/>
          </a:prstGeom>
        </p:spPr>
        <p:txBody>
          <a:bodyPr lIns="0" tIns="0" rIns="0" bIns="0">
            <a:no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Cliquer pour </a:t>
            </a:r>
            <a:r>
              <a:rPr lang="en-US" noProof="0" dirty="0" err="1"/>
              <a:t>ajouter</a:t>
            </a:r>
            <a:r>
              <a:rPr lang="en-US" noProof="0" dirty="0"/>
              <a:t> du </a:t>
            </a:r>
            <a:r>
              <a:rPr lang="en-US" noProof="0" dirty="0" err="1"/>
              <a:t>texte</a:t>
            </a:r>
            <a:endParaRPr lang="en-US" noProof="0" dirty="0"/>
          </a:p>
        </p:txBody>
      </p:sp>
      <p:sp>
        <p:nvSpPr>
          <p:cNvPr id="5" name="Picture Placeholder 20">
            <a:extLst>
              <a:ext uri="{FF2B5EF4-FFF2-40B4-BE49-F238E27FC236}">
                <a16:creationId xmlns:a16="http://schemas.microsoft.com/office/drawing/2014/main" id="{98B63CA1-A686-354F-9B7A-AF51E599D9B3}"/>
              </a:ext>
            </a:extLst>
          </p:cNvPr>
          <p:cNvSpPr>
            <a:spLocks noGrp="1"/>
          </p:cNvSpPr>
          <p:nvPr>
            <p:ph type="pic" sz="quarter" idx="14" hasCustomPrompt="1"/>
          </p:nvPr>
        </p:nvSpPr>
        <p:spPr>
          <a:xfrm>
            <a:off x="766763" y="2052242"/>
            <a:ext cx="10658476" cy="4040584"/>
          </a:xfrm>
          <a:prstGeom prst="rect">
            <a:avLst/>
          </a:prstGeom>
        </p:spPr>
        <p:txBody>
          <a:bodyPr lIns="0" tIns="0" rIns="0" bIns="0">
            <a:noAutofit/>
          </a:bodyPr>
          <a:lstStyle>
            <a:lvl1pPr>
              <a:buNone/>
              <a:defRPr lang="en-GB" sz="1800" kern="1200" baseline="0" noProof="0" dirty="0" smtClean="0">
                <a:solidFill>
                  <a:schemeClr val="tx1"/>
                </a:solidFill>
                <a:latin typeface="Arial" pitchFamily="34" charset="0"/>
                <a:ea typeface="+mn-ea"/>
                <a:cs typeface="+mn-cs"/>
              </a:defRPr>
            </a:lvl1pPr>
          </a:lstStyle>
          <a:p>
            <a:r>
              <a:rPr lang="fr-FR"/>
              <a:t>Cliquer sur l'icône pour ajouter une image</a:t>
            </a:r>
            <a:endParaRPr lang="en-US"/>
          </a:p>
        </p:txBody>
      </p:sp>
      <p:sp>
        <p:nvSpPr>
          <p:cNvPr id="6" name="Title Placeholder 1">
            <a:extLst>
              <a:ext uri="{FF2B5EF4-FFF2-40B4-BE49-F238E27FC236}">
                <a16:creationId xmlns:a16="http://schemas.microsoft.com/office/drawing/2014/main" id="{D4E11DA7-0585-0C47-A225-82B868CFC1C1}"/>
              </a:ext>
            </a:extLst>
          </p:cNvPr>
          <p:cNvSpPr>
            <a:spLocks noGrp="1"/>
          </p:cNvSpPr>
          <p:nvPr>
            <p:ph type="title" hasCustomPrompt="1"/>
          </p:nvPr>
        </p:nvSpPr>
        <p:spPr>
          <a:xfrm>
            <a:off x="766763" y="684000"/>
            <a:ext cx="10658475" cy="667068"/>
          </a:xfrm>
          <a:prstGeom prst="rect">
            <a:avLst/>
          </a:prstGeom>
        </p:spPr>
        <p:txBody>
          <a:bodyPr vert="horz" lIns="0" tIns="0" rIns="0" bIns="0" rtlCol="0" anchor="t" anchorCtr="0">
            <a:noAutofit/>
          </a:bodyPr>
          <a:lstStyle>
            <a:lvl1pPr>
              <a:defRPr/>
            </a:lvl1pPr>
          </a:lstStyle>
          <a:p>
            <a:r>
              <a:rPr lang="en-US" noProof="0" dirty="0"/>
              <a:t>Image avec </a:t>
            </a:r>
            <a:r>
              <a:rPr lang="en-US" noProof="0" dirty="0" err="1"/>
              <a:t>légende</a:t>
            </a:r>
            <a:endParaRPr lang="en-US" noProof="0" dirty="0"/>
          </a:p>
        </p:txBody>
      </p:sp>
      <p:sp>
        <p:nvSpPr>
          <p:cNvPr id="7" name="Slide Number Placeholder 5">
            <a:extLst>
              <a:ext uri="{FF2B5EF4-FFF2-40B4-BE49-F238E27FC236}">
                <a16:creationId xmlns:a16="http://schemas.microsoft.com/office/drawing/2014/main" id="{00831232-776B-724A-A622-0B2D2052FA74}"/>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3039610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Élément graphique avec texte">
    <p:spTree>
      <p:nvGrpSpPr>
        <p:cNvPr id="1" name=""/>
        <p:cNvGrpSpPr/>
        <p:nvPr/>
      </p:nvGrpSpPr>
      <p:grpSpPr>
        <a:xfrm>
          <a:off x="0" y="0"/>
          <a:ext cx="0" cy="0"/>
          <a:chOff x="0" y="0"/>
          <a:chExt cx="0" cy="0"/>
        </a:xfrm>
      </p:grpSpPr>
      <p:sp>
        <p:nvSpPr>
          <p:cNvPr id="11" name="Espace réservé pour une image  17">
            <a:extLst>
              <a:ext uri="{FF2B5EF4-FFF2-40B4-BE49-F238E27FC236}">
                <a16:creationId xmlns:a16="http://schemas.microsoft.com/office/drawing/2014/main" id="{158CC81F-693C-7745-ACBD-E267DB1433AB}"/>
              </a:ext>
            </a:extLst>
          </p:cNvPr>
          <p:cNvSpPr>
            <a:spLocks noGrp="1" noChangeAspect="1"/>
          </p:cNvSpPr>
          <p:nvPr>
            <p:ph type="pic" sz="quarter" idx="11" hasCustomPrompt="1"/>
          </p:nvPr>
        </p:nvSpPr>
        <p:spPr>
          <a:xfrm>
            <a:off x="785728" y="765526"/>
            <a:ext cx="5327298" cy="5327299"/>
          </a:xfrm>
          <a:custGeom>
            <a:avLst/>
            <a:gdLst>
              <a:gd name="connsiteX0" fmla="*/ 0 w 6003155"/>
              <a:gd name="connsiteY0" fmla="*/ 0 h 6003156"/>
              <a:gd name="connsiteX1" fmla="*/ 6003155 w 6003155"/>
              <a:gd name="connsiteY1" fmla="*/ 0 h 6003156"/>
              <a:gd name="connsiteX2" fmla="*/ 6003155 w 6003155"/>
              <a:gd name="connsiteY2" fmla="*/ 1 h 6003156"/>
              <a:gd name="connsiteX3" fmla="*/ 6003155 w 6003155"/>
              <a:gd name="connsiteY3" fmla="*/ 2404742 h 6003156"/>
              <a:gd name="connsiteX4" fmla="*/ 6003155 w 6003155"/>
              <a:gd name="connsiteY4" fmla="*/ 6003156 h 6003156"/>
              <a:gd name="connsiteX5" fmla="*/ 3598413 w 6003155"/>
              <a:gd name="connsiteY5" fmla="*/ 6003156 h 6003156"/>
              <a:gd name="connsiteX6" fmla="*/ 3598413 w 6003155"/>
              <a:gd name="connsiteY6" fmla="*/ 2404742 h 6003156"/>
              <a:gd name="connsiteX7" fmla="*/ 0 w 6003155"/>
              <a:gd name="connsiteY7" fmla="*/ 2404742 h 600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3155" h="6003156">
                <a:moveTo>
                  <a:pt x="0" y="0"/>
                </a:moveTo>
                <a:lnTo>
                  <a:pt x="6003155" y="0"/>
                </a:lnTo>
                <a:lnTo>
                  <a:pt x="6003155" y="1"/>
                </a:lnTo>
                <a:lnTo>
                  <a:pt x="6003155" y="2404742"/>
                </a:lnTo>
                <a:lnTo>
                  <a:pt x="6003155" y="6003156"/>
                </a:lnTo>
                <a:lnTo>
                  <a:pt x="3598413" y="6003156"/>
                </a:lnTo>
                <a:lnTo>
                  <a:pt x="3598413" y="2404742"/>
                </a:lnTo>
                <a:lnTo>
                  <a:pt x="0" y="2404742"/>
                </a:lnTo>
                <a:close/>
              </a:path>
            </a:pathLst>
          </a:custGeom>
        </p:spPr>
        <p:txBody>
          <a:bodyPr wrap="square">
            <a:noAutofit/>
          </a:bodyPr>
          <a:lstStyle>
            <a:lvl1pPr marL="0" indent="0">
              <a:buNone/>
              <a:defRPr/>
            </a:lvl1pPr>
          </a:lstStyle>
          <a:p>
            <a:r>
              <a:rPr lang="fr-CA" sz="3200">
                <a:cs typeface="Arial" pitchFamily="34" charset="0"/>
              </a:rPr>
              <a:t>Cliquer sur l’icône « Images » pour y intégrer une nouvelle image hébergée sur votre ordinateur.</a:t>
            </a:r>
            <a:endParaRPr lang="fr-FR"/>
          </a:p>
        </p:txBody>
      </p:sp>
      <p:sp>
        <p:nvSpPr>
          <p:cNvPr id="15" name="Title Placeholder 1">
            <a:extLst>
              <a:ext uri="{FF2B5EF4-FFF2-40B4-BE49-F238E27FC236}">
                <a16:creationId xmlns:a16="http://schemas.microsoft.com/office/drawing/2014/main" id="{F7349B97-C28F-3B44-B284-12F2C2ABD73C}"/>
              </a:ext>
            </a:extLst>
          </p:cNvPr>
          <p:cNvSpPr>
            <a:spLocks noGrp="1"/>
          </p:cNvSpPr>
          <p:nvPr>
            <p:ph type="title" hasCustomPrompt="1"/>
          </p:nvPr>
        </p:nvSpPr>
        <p:spPr>
          <a:xfrm>
            <a:off x="6888163" y="684000"/>
            <a:ext cx="4537075" cy="611189"/>
          </a:xfrm>
          <a:prstGeom prst="rect">
            <a:avLst/>
          </a:prstGeom>
        </p:spPr>
        <p:txBody>
          <a:bodyPr vert="horz" lIns="0" tIns="0" rIns="0" bIns="0" rtlCol="0" anchor="t" anchorCtr="0">
            <a:noAutofit/>
          </a:bodyPr>
          <a:lstStyle>
            <a:lvl1pPr>
              <a:defRPr/>
            </a:lvl1pPr>
          </a:lstStyle>
          <a:p>
            <a:r>
              <a:rPr lang="en-CA" noProof="0" dirty="0"/>
              <a:t>Titre</a:t>
            </a:r>
          </a:p>
        </p:txBody>
      </p:sp>
      <p:sp>
        <p:nvSpPr>
          <p:cNvPr id="8" name="Slide Number Placeholder 5">
            <a:extLst>
              <a:ext uri="{FF2B5EF4-FFF2-40B4-BE49-F238E27FC236}">
                <a16:creationId xmlns:a16="http://schemas.microsoft.com/office/drawing/2014/main" id="{6EAD3CFF-35F0-EE42-99CF-7B91F8844AF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9" name="Content Placeholder 20">
            <a:extLst>
              <a:ext uri="{FF2B5EF4-FFF2-40B4-BE49-F238E27FC236}">
                <a16:creationId xmlns:a16="http://schemas.microsoft.com/office/drawing/2014/main" id="{724BBC96-0D1F-2C4D-B3B5-A7EE6A8D87D1}"/>
              </a:ext>
            </a:extLst>
          </p:cNvPr>
          <p:cNvSpPr>
            <a:spLocks noGrp="1"/>
          </p:cNvSpPr>
          <p:nvPr>
            <p:ph sz="quarter" idx="18"/>
          </p:nvPr>
        </p:nvSpPr>
        <p:spPr>
          <a:xfrm>
            <a:off x="6888163" y="1684422"/>
            <a:ext cx="4537075" cy="4408404"/>
          </a:xfrm>
          <a:prstGeom prst="rect">
            <a:avLst/>
          </a:prstGeom>
        </p:spPr>
        <p:txBody>
          <a:bodyPr lIns="0" tIns="0" rIns="0" bIns="0">
            <a:noAutofit/>
          </a:bodyPr>
          <a:lstStyle>
            <a:lvl1pPr marL="0" indent="0">
              <a:spcBef>
                <a:spcPts val="0"/>
              </a:spcBef>
              <a:buClrTx/>
              <a:buSzPct val="100000"/>
              <a:buFont typeface="Arial" pitchFamily="34" charset="0"/>
              <a:buNone/>
              <a:defRPr sz="2000">
                <a:solidFill>
                  <a:schemeClr val="tx1"/>
                </a:solidFill>
                <a:latin typeface="Arial" pitchFamily="34" charset="0"/>
              </a:defRPr>
            </a:lvl1pPr>
            <a:lvl2pPr marL="263525" indent="-263525">
              <a:spcBef>
                <a:spcPts val="500"/>
              </a:spcBef>
              <a:buClrTx/>
              <a:buSzPct val="100000"/>
              <a:buFont typeface="Arial" pitchFamily="34" charset="0"/>
              <a:buChar char="•"/>
              <a:defRPr sz="2000" baseline="0">
                <a:solidFill>
                  <a:schemeClr val="tx1"/>
                </a:solidFill>
                <a:latin typeface="Arial" pitchFamily="34" charset="0"/>
              </a:defRPr>
            </a:lvl2pPr>
            <a:lvl3pPr marL="536575" indent="-273050">
              <a:spcBef>
                <a:spcPts val="500"/>
              </a:spcBef>
              <a:buClrTx/>
              <a:buSzPct val="100000"/>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Pct val="100000"/>
              <a:buFont typeface="Wingdings" panose="05000000000000000000" pitchFamily="2" charset="2"/>
              <a:buChar char="§"/>
              <a:defRPr sz="1600">
                <a:solidFill>
                  <a:schemeClr val="tx1"/>
                </a:solidFill>
                <a:latin typeface="Arial" pitchFamily="34" charset="0"/>
              </a:defRPr>
            </a:lvl4pPr>
            <a:lvl5pPr marL="1074738" indent="-263525">
              <a:spcBef>
                <a:spcPts val="500"/>
              </a:spcBef>
              <a:buClrTx/>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8051614"/>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u avec petit graphique sur le côté">
    <p:spTree>
      <p:nvGrpSpPr>
        <p:cNvPr id="1" name=""/>
        <p:cNvGrpSpPr/>
        <p:nvPr/>
      </p:nvGrpSpPr>
      <p:grpSpPr>
        <a:xfrm>
          <a:off x="0" y="0"/>
          <a:ext cx="0" cy="0"/>
          <a:chOff x="0" y="0"/>
          <a:chExt cx="0" cy="0"/>
        </a:xfrm>
      </p:grpSpPr>
      <p:sp>
        <p:nvSpPr>
          <p:cNvPr id="4" name="Content Placeholder 20">
            <a:extLst>
              <a:ext uri="{FF2B5EF4-FFF2-40B4-BE49-F238E27FC236}">
                <a16:creationId xmlns:a16="http://schemas.microsoft.com/office/drawing/2014/main" id="{FC187CB4-59E4-E948-8C18-9F705140F8E7}"/>
              </a:ext>
            </a:extLst>
          </p:cNvPr>
          <p:cNvSpPr>
            <a:spLocks noGrp="1"/>
          </p:cNvSpPr>
          <p:nvPr>
            <p:ph sz="quarter" idx="17"/>
          </p:nvPr>
        </p:nvSpPr>
        <p:spPr>
          <a:xfrm>
            <a:off x="766763" y="1557338"/>
            <a:ext cx="7634287" cy="4535487"/>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5" name="Title Placeholder 1">
            <a:extLst>
              <a:ext uri="{FF2B5EF4-FFF2-40B4-BE49-F238E27FC236}">
                <a16:creationId xmlns:a16="http://schemas.microsoft.com/office/drawing/2014/main" id="{93E51C5F-F6C0-F042-8FC5-13245991AF32}"/>
              </a:ext>
            </a:extLst>
          </p:cNvPr>
          <p:cNvSpPr>
            <a:spLocks noGrp="1"/>
          </p:cNvSpPr>
          <p:nvPr>
            <p:ph type="title" hasCustomPrompt="1"/>
          </p:nvPr>
        </p:nvSpPr>
        <p:spPr>
          <a:xfrm>
            <a:off x="766763" y="685165"/>
            <a:ext cx="10658475" cy="576262"/>
          </a:xfrm>
          <a:prstGeom prst="rect">
            <a:avLst/>
          </a:prstGeom>
        </p:spPr>
        <p:txBody>
          <a:bodyPr vert="horz" lIns="0" tIns="0" rIns="0" bIns="0" rtlCol="0" anchor="t" anchorCtr="0">
            <a:noAutofit/>
          </a:bodyPr>
          <a:lstStyle>
            <a:lvl1pPr>
              <a:defRPr/>
            </a:lvl1pPr>
          </a:lstStyle>
          <a:p>
            <a:r>
              <a:rPr lang="en-US" noProof="0" dirty="0" err="1"/>
              <a:t>Contenu</a:t>
            </a:r>
            <a:r>
              <a:rPr lang="en-US" noProof="0" dirty="0"/>
              <a:t> avec petit </a:t>
            </a:r>
            <a:r>
              <a:rPr lang="en-US" noProof="0" dirty="0" err="1"/>
              <a:t>graphique</a:t>
            </a:r>
            <a:r>
              <a:rPr lang="en-US" noProof="0" dirty="0"/>
              <a:t> sur le </a:t>
            </a:r>
            <a:r>
              <a:rPr lang="en-US" noProof="0" dirty="0" err="1"/>
              <a:t>côté</a:t>
            </a:r>
            <a:endParaRPr lang="en-US" noProof="0" dirty="0"/>
          </a:p>
        </p:txBody>
      </p:sp>
      <p:sp>
        <p:nvSpPr>
          <p:cNvPr id="6" name="Picture Placeholder 11">
            <a:extLst>
              <a:ext uri="{FF2B5EF4-FFF2-40B4-BE49-F238E27FC236}">
                <a16:creationId xmlns:a16="http://schemas.microsoft.com/office/drawing/2014/main" id="{2D34D49C-F4FA-B74B-BB7F-2282D9134435}"/>
              </a:ext>
            </a:extLst>
          </p:cNvPr>
          <p:cNvSpPr>
            <a:spLocks noGrp="1"/>
          </p:cNvSpPr>
          <p:nvPr>
            <p:ph type="pic" sz="quarter" idx="23" hasCustomPrompt="1"/>
          </p:nvPr>
        </p:nvSpPr>
        <p:spPr>
          <a:xfrm>
            <a:off x="9156699" y="1557338"/>
            <a:ext cx="2268539" cy="4535487"/>
          </a:xfrm>
          <a:prstGeom prst="rect">
            <a:avLst/>
          </a:prstGeom>
        </p:spPr>
        <p:txBody>
          <a:bodyPr lIns="0" tIns="0" rIns="0" bIns="0">
            <a:noAutofit/>
          </a:bodyPr>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dirty="0" err="1"/>
              <a:t>Textee</a:t>
            </a:r>
            <a:endParaRPr lang="en-US" dirty="0"/>
          </a:p>
        </p:txBody>
      </p:sp>
      <p:sp>
        <p:nvSpPr>
          <p:cNvPr id="7" name="Slide Number Placeholder 5">
            <a:extLst>
              <a:ext uri="{FF2B5EF4-FFF2-40B4-BE49-F238E27FC236}">
                <a16:creationId xmlns:a16="http://schemas.microsoft.com/office/drawing/2014/main" id="{21F4CA38-72C4-D142-8247-6221593D83DF}"/>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8" name="TextBox 7">
            <a:extLst>
              <a:ext uri="{FF2B5EF4-FFF2-40B4-BE49-F238E27FC236}">
                <a16:creationId xmlns:a16="http://schemas.microsoft.com/office/drawing/2014/main" id="{B93110AC-EDD5-164D-9903-F88EACB2D912}"/>
              </a:ext>
            </a:extLst>
          </p:cNvPr>
          <p:cNvSpPr txBox="1"/>
          <p:nvPr userDrawn="1"/>
        </p:nvSpPr>
        <p:spPr>
          <a:xfrm>
            <a:off x="2823210" y="845820"/>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15690189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age de citation">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2D155C-3987-F847-9D0B-84468EFC74D8}"/>
              </a:ext>
            </a:extLst>
          </p:cNvPr>
          <p:cNvSpPr>
            <a:spLocks noGrp="1"/>
          </p:cNvSpPr>
          <p:nvPr>
            <p:ph type="ctrTitle" hasCustomPrompt="1"/>
          </p:nvPr>
        </p:nvSpPr>
        <p:spPr>
          <a:xfrm>
            <a:off x="766763" y="2984416"/>
            <a:ext cx="7326914" cy="1730375"/>
          </a:xfrm>
        </p:spPr>
        <p:txBody>
          <a:bodyPr wrap="square" lIns="0" tIns="0" rIns="0" bIns="0" anchor="t" anchorCtr="0">
            <a:noAutofit/>
          </a:bodyPr>
          <a:lstStyle>
            <a:lvl1pPr algn="l">
              <a:defRPr sz="3600" baseline="0">
                <a:solidFill>
                  <a:schemeClr val="tx1"/>
                </a:solidFill>
              </a:defRPr>
            </a:lvl1pPr>
          </a:lstStyle>
          <a:p>
            <a:r>
              <a:rPr lang="en-US" noProof="0" dirty="0"/>
              <a:t>Page – Citation</a:t>
            </a:r>
          </a:p>
        </p:txBody>
      </p:sp>
      <p:sp>
        <p:nvSpPr>
          <p:cNvPr id="5" name="Slide Number Placeholder 5">
            <a:extLst>
              <a:ext uri="{FF2B5EF4-FFF2-40B4-BE49-F238E27FC236}">
                <a16:creationId xmlns:a16="http://schemas.microsoft.com/office/drawing/2014/main" id="{4AB6354D-4439-8B45-B450-15EA71FAF8F3}"/>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509579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age de citation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B704F1-9387-744F-A7AB-A0C557474C54}"/>
              </a:ext>
            </a:extLst>
          </p:cNvPr>
          <p:cNvSpPr/>
          <p:nvPr userDrawn="1"/>
        </p:nvSpPr>
        <p:spPr bwMode="gray">
          <a:xfrm>
            <a:off x="766763" y="1557338"/>
            <a:ext cx="10658476" cy="2317016"/>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11" name="Title Placeholder 1">
            <a:extLst>
              <a:ext uri="{FF2B5EF4-FFF2-40B4-BE49-F238E27FC236}">
                <a16:creationId xmlns:a16="http://schemas.microsoft.com/office/drawing/2014/main" id="{5F6F0F7F-AD94-8A45-9C63-550DEBA61840}"/>
              </a:ext>
            </a:extLst>
          </p:cNvPr>
          <p:cNvSpPr>
            <a:spLocks noGrp="1"/>
          </p:cNvSpPr>
          <p:nvPr>
            <p:ph type="title" hasCustomPrompt="1"/>
          </p:nvPr>
        </p:nvSpPr>
        <p:spPr>
          <a:xfrm>
            <a:off x="766800" y="684000"/>
            <a:ext cx="10664561" cy="673357"/>
          </a:xfrm>
          <a:prstGeom prst="rect">
            <a:avLst/>
          </a:prstGeom>
        </p:spPr>
        <p:txBody>
          <a:bodyPr vert="horz" lIns="0" tIns="0" rIns="0" bIns="0" rtlCol="0" anchor="t" anchorCtr="0">
            <a:noAutofit/>
          </a:bodyPr>
          <a:lstStyle>
            <a:lvl1pPr>
              <a:defRPr/>
            </a:lvl1pPr>
          </a:lstStyle>
          <a:p>
            <a:r>
              <a:rPr lang="en-US" noProof="0" dirty="0"/>
              <a:t>Page – Citation 2</a:t>
            </a:r>
          </a:p>
        </p:txBody>
      </p:sp>
      <p:sp>
        <p:nvSpPr>
          <p:cNvPr id="12" name="Content Placeholder 20">
            <a:extLst>
              <a:ext uri="{FF2B5EF4-FFF2-40B4-BE49-F238E27FC236}">
                <a16:creationId xmlns:a16="http://schemas.microsoft.com/office/drawing/2014/main" id="{3DC0A301-140F-B842-9A9E-9F3B20853141}"/>
              </a:ext>
            </a:extLst>
          </p:cNvPr>
          <p:cNvSpPr>
            <a:spLocks noGrp="1"/>
          </p:cNvSpPr>
          <p:nvPr>
            <p:ph sz="quarter" idx="17"/>
          </p:nvPr>
        </p:nvSpPr>
        <p:spPr bwMode="white">
          <a:xfrm>
            <a:off x="1558925" y="1924565"/>
            <a:ext cx="9109075" cy="1800000"/>
          </a:xfrm>
          <a:prstGeom prst="rect">
            <a:avLst/>
          </a:prstGeom>
        </p:spPr>
        <p:txBody>
          <a:bodyPr lIns="0" tIns="0" rIns="0" bIns="0">
            <a:noAutofit/>
          </a:bodyPr>
          <a:lstStyle>
            <a:lvl1pPr marL="0" indent="0">
              <a:spcBef>
                <a:spcPts val="500"/>
              </a:spcBef>
              <a:buClr>
                <a:schemeClr val="accent1"/>
              </a:buClr>
              <a:buSzPct val="110000"/>
              <a:buFont typeface="Arial" pitchFamily="34" charset="0"/>
              <a:buNone/>
              <a:defRPr sz="2000" b="1" i="1">
                <a:solidFill>
                  <a:schemeClr val="bg1"/>
                </a:solidFill>
                <a:latin typeface="Arial" pitchFamily="34" charset="0"/>
              </a:defRPr>
            </a:lvl1pPr>
            <a:lvl2pPr marL="0" indent="0">
              <a:spcBef>
                <a:spcPts val="500"/>
              </a:spcBef>
              <a:buClr>
                <a:schemeClr val="bg1"/>
              </a:buClr>
              <a:buSzPct val="110000"/>
              <a:buFont typeface="Arial" pitchFamily="34" charset="0"/>
              <a:buNone/>
              <a:defRPr sz="1800" baseline="0">
                <a:solidFill>
                  <a:schemeClr val="bg1"/>
                </a:solidFill>
                <a:latin typeface="Arial" pitchFamily="34" charset="0"/>
              </a:defRPr>
            </a:lvl2pPr>
            <a:lvl3pPr marL="274638" indent="-274638">
              <a:spcBef>
                <a:spcPts val="500"/>
              </a:spcBef>
              <a:buClr>
                <a:schemeClr val="bg1"/>
              </a:buClr>
              <a:buSzPct val="110000"/>
              <a:buFont typeface="Arial" pitchFamily="34" charset="0"/>
              <a:buChar char="•"/>
              <a:defRPr sz="18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p:txBody>
      </p:sp>
      <p:sp>
        <p:nvSpPr>
          <p:cNvPr id="13" name="Content Placeholder 20">
            <a:extLst>
              <a:ext uri="{FF2B5EF4-FFF2-40B4-BE49-F238E27FC236}">
                <a16:creationId xmlns:a16="http://schemas.microsoft.com/office/drawing/2014/main" id="{FD10FA1E-7A18-A84C-A80C-9F74B995D43E}"/>
              </a:ext>
            </a:extLst>
          </p:cNvPr>
          <p:cNvSpPr>
            <a:spLocks noGrp="1"/>
          </p:cNvSpPr>
          <p:nvPr>
            <p:ph sz="quarter" idx="18"/>
          </p:nvPr>
        </p:nvSpPr>
        <p:spPr>
          <a:xfrm>
            <a:off x="766763" y="4156564"/>
            <a:ext cx="10658475" cy="1936261"/>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4" name="Slide Number Placeholder 5">
            <a:extLst>
              <a:ext uri="{FF2B5EF4-FFF2-40B4-BE49-F238E27FC236}">
                <a16:creationId xmlns:a16="http://schemas.microsoft.com/office/drawing/2014/main" id="{D08F3D4F-4489-1549-AF20-5B88DAC9654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9316827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age de références cli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F8E84C-B364-DA4D-B480-E2F8D7309D87}"/>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4" name="Rectangle 3">
            <a:extLst>
              <a:ext uri="{FF2B5EF4-FFF2-40B4-BE49-F238E27FC236}">
                <a16:creationId xmlns:a16="http://schemas.microsoft.com/office/drawing/2014/main" id="{DAEB9999-5E97-764D-AC76-E36C36BBB481}"/>
              </a:ext>
            </a:extLst>
          </p:cNvPr>
          <p:cNvSpPr/>
          <p:nvPr userDrawn="1"/>
        </p:nvSpPr>
        <p:spPr bwMode="gray">
          <a:xfrm>
            <a:off x="766762" y="4064734"/>
            <a:ext cx="10658475" cy="2028091"/>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6" name="Title Placeholder 1">
            <a:extLst>
              <a:ext uri="{FF2B5EF4-FFF2-40B4-BE49-F238E27FC236}">
                <a16:creationId xmlns:a16="http://schemas.microsoft.com/office/drawing/2014/main" id="{4A2810CC-7DE6-E94F-923A-A26081CDD1DC}"/>
              </a:ext>
            </a:extLst>
          </p:cNvPr>
          <p:cNvSpPr>
            <a:spLocks noGrp="1"/>
          </p:cNvSpPr>
          <p:nvPr>
            <p:ph type="title" hasCustomPrompt="1"/>
          </p:nvPr>
        </p:nvSpPr>
        <p:spPr>
          <a:xfrm>
            <a:off x="767383" y="684000"/>
            <a:ext cx="10657856" cy="576262"/>
          </a:xfrm>
          <a:prstGeom prst="rect">
            <a:avLst/>
          </a:prstGeom>
        </p:spPr>
        <p:txBody>
          <a:bodyPr vert="horz" lIns="0" tIns="0" rIns="0" bIns="0" rtlCol="0" anchor="t" anchorCtr="0">
            <a:noAutofit/>
          </a:bodyPr>
          <a:lstStyle>
            <a:lvl1pPr>
              <a:defRPr/>
            </a:lvl1pPr>
          </a:lstStyle>
          <a:p>
            <a:r>
              <a:rPr lang="en-US" noProof="0" dirty="0"/>
              <a:t>Page – </a:t>
            </a:r>
            <a:r>
              <a:rPr lang="en-US" noProof="0" dirty="0" err="1"/>
              <a:t>Référence</a:t>
            </a:r>
            <a:r>
              <a:rPr lang="en-US" noProof="0" dirty="0"/>
              <a:t> client</a:t>
            </a:r>
          </a:p>
        </p:txBody>
      </p:sp>
      <p:sp>
        <p:nvSpPr>
          <p:cNvPr id="7" name="Content Placeholder 20">
            <a:extLst>
              <a:ext uri="{FF2B5EF4-FFF2-40B4-BE49-F238E27FC236}">
                <a16:creationId xmlns:a16="http://schemas.microsoft.com/office/drawing/2014/main" id="{151BEF49-6996-9A47-912D-07F058FDAB1B}"/>
              </a:ext>
            </a:extLst>
          </p:cNvPr>
          <p:cNvSpPr>
            <a:spLocks noGrp="1"/>
          </p:cNvSpPr>
          <p:nvPr>
            <p:ph sz="quarter" idx="17"/>
          </p:nvPr>
        </p:nvSpPr>
        <p:spPr bwMode="white">
          <a:xfrm>
            <a:off x="8401050" y="4295045"/>
            <a:ext cx="2266950" cy="1594378"/>
          </a:xfrm>
          <a:prstGeom prst="rect">
            <a:avLst/>
          </a:prstGeom>
        </p:spPr>
        <p:txBody>
          <a:bodyPr lIns="0" tIns="0" rIns="0" bIns="0">
            <a:noAutofit/>
          </a:bodyPr>
          <a:lstStyle>
            <a:lvl1pPr marL="0" indent="0">
              <a:spcBef>
                <a:spcPts val="500"/>
              </a:spcBef>
              <a:buClr>
                <a:schemeClr val="accent1"/>
              </a:buClr>
              <a:buSzPct val="110000"/>
              <a:buFont typeface="Arial" pitchFamily="34" charset="0"/>
              <a:buNone/>
              <a:defRPr sz="1600" b="0" i="1">
                <a:solidFill>
                  <a:schemeClr val="bg1"/>
                </a:solidFill>
                <a:latin typeface="Arial" pitchFamily="34" charset="0"/>
              </a:defRPr>
            </a:lvl1pPr>
            <a:lvl2pPr marL="0" indent="0">
              <a:spcBef>
                <a:spcPts val="500"/>
              </a:spcBef>
              <a:buClr>
                <a:schemeClr val="bg1"/>
              </a:buClr>
              <a:buSzPct val="110000"/>
              <a:buFont typeface="Arial" pitchFamily="34" charset="0"/>
              <a:buNone/>
              <a:defRPr sz="1400" baseline="0">
                <a:solidFill>
                  <a:schemeClr val="bg1"/>
                </a:solidFill>
                <a:latin typeface="Arial" pitchFamily="34" charset="0"/>
              </a:defRPr>
            </a:lvl2pPr>
            <a:lvl3pPr marL="177800" indent="-177800">
              <a:spcBef>
                <a:spcPts val="500"/>
              </a:spcBef>
              <a:buClr>
                <a:schemeClr val="bg1"/>
              </a:buClr>
              <a:buSzPct val="110000"/>
              <a:buFont typeface="Arial" pitchFamily="34" charset="0"/>
              <a:buChar char="•"/>
              <a:defRPr sz="14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p:txBody>
      </p:sp>
      <p:sp>
        <p:nvSpPr>
          <p:cNvPr id="8" name="Content Placeholder 20">
            <a:extLst>
              <a:ext uri="{FF2B5EF4-FFF2-40B4-BE49-F238E27FC236}">
                <a16:creationId xmlns:a16="http://schemas.microsoft.com/office/drawing/2014/main" id="{7CA668C0-7C71-1B43-845C-1FB224D98D27}"/>
              </a:ext>
            </a:extLst>
          </p:cNvPr>
          <p:cNvSpPr>
            <a:spLocks noGrp="1"/>
          </p:cNvSpPr>
          <p:nvPr>
            <p:ph sz="quarter" idx="18"/>
          </p:nvPr>
        </p:nvSpPr>
        <p:spPr>
          <a:xfrm>
            <a:off x="766762" y="1557338"/>
            <a:ext cx="3060701" cy="2363309"/>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361950" indent="-180975">
              <a:spcBef>
                <a:spcPts val="500"/>
              </a:spcBef>
              <a:buClr>
                <a:schemeClr val="tx1"/>
              </a:buClr>
              <a:buSzPct val="110000"/>
              <a:buFont typeface="Arial" panose="020B0604020202020204"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9" name="Content Placeholder 20">
            <a:extLst>
              <a:ext uri="{FF2B5EF4-FFF2-40B4-BE49-F238E27FC236}">
                <a16:creationId xmlns:a16="http://schemas.microsoft.com/office/drawing/2014/main" id="{6BA3A388-5D46-A842-AD3F-3B150C88B120}"/>
              </a:ext>
            </a:extLst>
          </p:cNvPr>
          <p:cNvSpPr>
            <a:spLocks noGrp="1"/>
          </p:cNvSpPr>
          <p:nvPr>
            <p:ph sz="quarter" idx="19"/>
          </p:nvPr>
        </p:nvSpPr>
        <p:spPr bwMode="white">
          <a:xfrm>
            <a:off x="1558925" y="4296427"/>
            <a:ext cx="6049963" cy="1578280"/>
          </a:xfrm>
          <a:prstGeom prst="rect">
            <a:avLst/>
          </a:prstGeom>
        </p:spPr>
        <p:txBody>
          <a:bodyPr lIns="0" tIns="0" rIns="0" bIns="0">
            <a:noAutofit/>
          </a:bodyPr>
          <a:lstStyle>
            <a:lvl1pPr marL="0" indent="0">
              <a:spcBef>
                <a:spcPts val="500"/>
              </a:spcBef>
              <a:buClr>
                <a:schemeClr val="accent1"/>
              </a:buClr>
              <a:buSzPct val="110000"/>
              <a:buFont typeface="Arial" pitchFamily="34" charset="0"/>
              <a:buNone/>
              <a:defRPr sz="1800" b="0" i="0">
                <a:solidFill>
                  <a:schemeClr val="bg1"/>
                </a:solidFill>
                <a:latin typeface="Arial" pitchFamily="34" charset="0"/>
              </a:defRPr>
            </a:lvl1pPr>
            <a:lvl2pPr marL="177800" indent="-177800">
              <a:spcBef>
                <a:spcPts val="500"/>
              </a:spcBef>
              <a:buClr>
                <a:schemeClr val="bg1"/>
              </a:buClr>
              <a:buSzPct val="110000"/>
              <a:buFont typeface="Arial" pitchFamily="34" charset="0"/>
              <a:buChar char="•"/>
              <a:defRPr sz="1800" i="0" baseline="0">
                <a:solidFill>
                  <a:schemeClr val="bg1"/>
                </a:solidFill>
                <a:latin typeface="Arial" pitchFamily="34" charset="0"/>
              </a:defRPr>
            </a:lvl2pPr>
            <a:lvl3pPr marL="355600" indent="-177800">
              <a:spcBef>
                <a:spcPts val="500"/>
              </a:spcBef>
              <a:buClr>
                <a:schemeClr val="bg1"/>
              </a:buClr>
              <a:buSzPct val="100000"/>
              <a:buFont typeface="Calibri" panose="020F0502020204030204" pitchFamily="34" charset="0"/>
              <a:buChar char="–"/>
              <a:defRPr sz="1800" i="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p:txBody>
      </p:sp>
      <p:cxnSp>
        <p:nvCxnSpPr>
          <p:cNvPr id="10" name="Straight Connector 9">
            <a:extLst>
              <a:ext uri="{FF2B5EF4-FFF2-40B4-BE49-F238E27FC236}">
                <a16:creationId xmlns:a16="http://schemas.microsoft.com/office/drawing/2014/main" id="{327C77CF-5DDA-6D4B-A333-0AFD2883FD0C}"/>
              </a:ext>
            </a:extLst>
          </p:cNvPr>
          <p:cNvCxnSpPr/>
          <p:nvPr userDrawn="1"/>
        </p:nvCxnSpPr>
        <p:spPr bwMode="gray">
          <a:xfrm>
            <a:off x="4211300" y="1268413"/>
            <a:ext cx="0" cy="2736587"/>
          </a:xfrm>
          <a:prstGeom prst="line">
            <a:avLst/>
          </a:prstGeom>
          <a:noFill/>
          <a:ln w="19050">
            <a:solidFill>
              <a:schemeClr val="accent6"/>
            </a:solidFill>
            <a:round/>
            <a:headEnd/>
            <a:tailEnd/>
          </a:ln>
          <a:effectLst/>
        </p:spPr>
      </p:cxnSp>
      <p:cxnSp>
        <p:nvCxnSpPr>
          <p:cNvPr id="11" name="Straight Connector 10">
            <a:extLst>
              <a:ext uri="{FF2B5EF4-FFF2-40B4-BE49-F238E27FC236}">
                <a16:creationId xmlns:a16="http://schemas.microsoft.com/office/drawing/2014/main" id="{978EF8BE-D231-7F42-B29A-F120EA6904AC}"/>
              </a:ext>
            </a:extLst>
          </p:cNvPr>
          <p:cNvCxnSpPr/>
          <p:nvPr userDrawn="1"/>
        </p:nvCxnSpPr>
        <p:spPr bwMode="gray">
          <a:xfrm>
            <a:off x="7980700" y="1268413"/>
            <a:ext cx="0" cy="2736587"/>
          </a:xfrm>
          <a:prstGeom prst="line">
            <a:avLst/>
          </a:prstGeom>
          <a:noFill/>
          <a:ln w="19050">
            <a:solidFill>
              <a:schemeClr val="accent6"/>
            </a:solidFill>
            <a:round/>
            <a:headEnd/>
            <a:tailEnd/>
          </a:ln>
          <a:effectLst/>
        </p:spPr>
      </p:cxnSp>
      <p:sp>
        <p:nvSpPr>
          <p:cNvPr id="12" name="Content Placeholder 20">
            <a:extLst>
              <a:ext uri="{FF2B5EF4-FFF2-40B4-BE49-F238E27FC236}">
                <a16:creationId xmlns:a16="http://schemas.microsoft.com/office/drawing/2014/main" id="{F210E7C6-C9C5-AB4F-B2C6-08CF54A3F470}"/>
              </a:ext>
            </a:extLst>
          </p:cNvPr>
          <p:cNvSpPr>
            <a:spLocks noGrp="1"/>
          </p:cNvSpPr>
          <p:nvPr>
            <p:ph sz="quarter" idx="20"/>
          </p:nvPr>
        </p:nvSpPr>
        <p:spPr>
          <a:xfrm>
            <a:off x="4583113" y="1557338"/>
            <a:ext cx="3025776" cy="2363309"/>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361950" indent="-180975">
              <a:spcBef>
                <a:spcPts val="500"/>
              </a:spcBef>
              <a:buClr>
                <a:schemeClr val="tx1"/>
              </a:buClr>
              <a:buSzPct val="110000"/>
              <a:buFont typeface="Arial"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3" name="Content Placeholder 20">
            <a:extLst>
              <a:ext uri="{FF2B5EF4-FFF2-40B4-BE49-F238E27FC236}">
                <a16:creationId xmlns:a16="http://schemas.microsoft.com/office/drawing/2014/main" id="{34A65C94-F52F-3944-81C4-F364744665CA}"/>
              </a:ext>
            </a:extLst>
          </p:cNvPr>
          <p:cNvSpPr>
            <a:spLocks noGrp="1"/>
          </p:cNvSpPr>
          <p:nvPr>
            <p:ph sz="quarter" idx="21"/>
          </p:nvPr>
        </p:nvSpPr>
        <p:spPr>
          <a:xfrm>
            <a:off x="8401049" y="1557338"/>
            <a:ext cx="3024189" cy="2363309"/>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361950" indent="-180975">
              <a:spcBef>
                <a:spcPts val="500"/>
              </a:spcBef>
              <a:buClr>
                <a:schemeClr val="tx1"/>
              </a:buClr>
              <a:buSzPct val="110000"/>
              <a:buFont typeface="Arial"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Tree>
    <p:extLst>
      <p:ext uri="{BB962C8B-B14F-4D97-AF65-F5344CB8AC3E}">
        <p14:creationId xmlns:p14="http://schemas.microsoft.com/office/powerpoint/2010/main" val="10236069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age de comparais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CBF8C6-FF3A-E946-B3D5-6C27E5F99464}"/>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4" name="Title Placeholder 1">
            <a:extLst>
              <a:ext uri="{FF2B5EF4-FFF2-40B4-BE49-F238E27FC236}">
                <a16:creationId xmlns:a16="http://schemas.microsoft.com/office/drawing/2014/main" id="{29301D37-B47A-0547-ABCC-1B647A2174A5}"/>
              </a:ext>
            </a:extLst>
          </p:cNvPr>
          <p:cNvSpPr>
            <a:spLocks noGrp="1"/>
          </p:cNvSpPr>
          <p:nvPr>
            <p:ph type="title" hasCustomPrompt="1"/>
          </p:nvPr>
        </p:nvSpPr>
        <p:spPr>
          <a:xfrm>
            <a:off x="766763" y="684000"/>
            <a:ext cx="10658475" cy="565231"/>
          </a:xfrm>
          <a:prstGeom prst="rect">
            <a:avLst/>
          </a:prstGeom>
        </p:spPr>
        <p:txBody>
          <a:bodyPr vert="horz" lIns="0" tIns="0" rIns="0" bIns="0" rtlCol="0" anchor="t" anchorCtr="0">
            <a:noAutofit/>
          </a:bodyPr>
          <a:lstStyle>
            <a:lvl1pPr>
              <a:defRPr/>
            </a:lvl1pPr>
          </a:lstStyle>
          <a:p>
            <a:r>
              <a:rPr lang="en-US" noProof="0" dirty="0"/>
              <a:t>Page – </a:t>
            </a:r>
            <a:r>
              <a:rPr lang="en-US" noProof="0" dirty="0" err="1"/>
              <a:t>Comparaison</a:t>
            </a:r>
            <a:endParaRPr lang="en-US" noProof="0" dirty="0"/>
          </a:p>
        </p:txBody>
      </p:sp>
      <p:sp>
        <p:nvSpPr>
          <p:cNvPr id="5" name="Content Placeholder 20">
            <a:extLst>
              <a:ext uri="{FF2B5EF4-FFF2-40B4-BE49-F238E27FC236}">
                <a16:creationId xmlns:a16="http://schemas.microsoft.com/office/drawing/2014/main" id="{0E41DF0A-83D4-5F42-8E48-2002316825FC}"/>
              </a:ext>
            </a:extLst>
          </p:cNvPr>
          <p:cNvSpPr>
            <a:spLocks noGrp="1"/>
          </p:cNvSpPr>
          <p:nvPr>
            <p:ph sz="quarter" idx="18"/>
          </p:nvPr>
        </p:nvSpPr>
        <p:spPr>
          <a:xfrm>
            <a:off x="768880" y="2000028"/>
            <a:ext cx="3058583" cy="4092797"/>
          </a:xfrm>
          <a:prstGeom prst="rect">
            <a:avLst/>
          </a:prstGeom>
        </p:spPr>
        <p:txBody>
          <a:bodyPr lIns="122400" tIns="61200" rIns="122400" bIns="61200">
            <a:noAutofit/>
          </a:bodyPr>
          <a:lstStyle>
            <a:lvl1pPr marL="0" indent="0">
              <a:spcBef>
                <a:spcPts val="500"/>
              </a:spcBef>
              <a:buClr>
                <a:schemeClr val="tx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1800" b="0" i="0" baseline="0">
                <a:solidFill>
                  <a:schemeClr val="tx1"/>
                </a:solidFill>
                <a:latin typeface="Arial" pitchFamily="34" charset="0"/>
              </a:defRPr>
            </a:lvl2pPr>
            <a:lvl3pPr marL="361950" indent="-180975">
              <a:spcBef>
                <a:spcPts val="500"/>
              </a:spcBef>
              <a:buClr>
                <a:schemeClr val="tx1"/>
              </a:buClr>
              <a:buSzPct val="100000"/>
              <a:buFont typeface="Calibri" panose="020F0502020204030204" pitchFamily="34" charset="0"/>
              <a:buChar char="–"/>
              <a:defRPr sz="16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4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2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6" name="Straight Connector 5">
            <a:extLst>
              <a:ext uri="{FF2B5EF4-FFF2-40B4-BE49-F238E27FC236}">
                <a16:creationId xmlns:a16="http://schemas.microsoft.com/office/drawing/2014/main" id="{8B6F1C2D-EAC0-104E-91F8-B5ECA6A6754C}"/>
              </a:ext>
            </a:extLst>
          </p:cNvPr>
          <p:cNvCxnSpPr>
            <a:cxnSpLocks/>
          </p:cNvCxnSpPr>
          <p:nvPr userDrawn="1"/>
        </p:nvCxnSpPr>
        <p:spPr bwMode="gray">
          <a:xfrm>
            <a:off x="4585990" y="1543377"/>
            <a:ext cx="0" cy="3977818"/>
          </a:xfrm>
          <a:prstGeom prst="line">
            <a:avLst/>
          </a:prstGeom>
          <a:noFill/>
          <a:ln w="19050">
            <a:solidFill>
              <a:schemeClr val="accent6"/>
            </a:solidFill>
            <a:round/>
            <a:headEnd/>
            <a:tailEnd/>
          </a:ln>
          <a:effectLst/>
        </p:spPr>
      </p:cxnSp>
      <p:cxnSp>
        <p:nvCxnSpPr>
          <p:cNvPr id="7" name="Straight Connector 6">
            <a:extLst>
              <a:ext uri="{FF2B5EF4-FFF2-40B4-BE49-F238E27FC236}">
                <a16:creationId xmlns:a16="http://schemas.microsoft.com/office/drawing/2014/main" id="{D3A4403B-4A6F-6C49-BB6C-AB5D0E54358A}"/>
              </a:ext>
            </a:extLst>
          </p:cNvPr>
          <p:cNvCxnSpPr>
            <a:cxnSpLocks/>
          </p:cNvCxnSpPr>
          <p:nvPr userDrawn="1"/>
        </p:nvCxnSpPr>
        <p:spPr bwMode="gray">
          <a:xfrm>
            <a:off x="8401050" y="1543377"/>
            <a:ext cx="0" cy="3977818"/>
          </a:xfrm>
          <a:prstGeom prst="line">
            <a:avLst/>
          </a:prstGeom>
          <a:noFill/>
          <a:ln w="19050">
            <a:solidFill>
              <a:schemeClr val="accent6"/>
            </a:solidFill>
            <a:round/>
            <a:headEnd/>
            <a:tailEnd/>
          </a:ln>
          <a:effectLst/>
        </p:spPr>
      </p:cxnSp>
      <p:sp>
        <p:nvSpPr>
          <p:cNvPr id="8" name="Content Placeholder 20">
            <a:extLst>
              <a:ext uri="{FF2B5EF4-FFF2-40B4-BE49-F238E27FC236}">
                <a16:creationId xmlns:a16="http://schemas.microsoft.com/office/drawing/2014/main" id="{7789C2AB-0FAA-0647-B95A-D8A3E341BD5F}"/>
              </a:ext>
            </a:extLst>
          </p:cNvPr>
          <p:cNvSpPr>
            <a:spLocks noGrp="1"/>
          </p:cNvSpPr>
          <p:nvPr>
            <p:ph sz="quarter" idx="20"/>
          </p:nvPr>
        </p:nvSpPr>
        <p:spPr>
          <a:xfrm>
            <a:off x="4596063" y="2000028"/>
            <a:ext cx="3012824" cy="4092797"/>
          </a:xfrm>
          <a:prstGeom prst="rect">
            <a:avLst/>
          </a:prstGeom>
        </p:spPr>
        <p:txBody>
          <a:bodyPr lIns="122400" tIns="61200" rIns="122400" bIns="61200">
            <a:noAutofit/>
          </a:bodyPr>
          <a:lstStyle>
            <a:lvl1pPr marL="0" indent="0">
              <a:spcBef>
                <a:spcPts val="500"/>
              </a:spcBef>
              <a:buClr>
                <a:schemeClr val="tx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1800" b="0" i="0" baseline="0">
                <a:solidFill>
                  <a:schemeClr val="tx1"/>
                </a:solidFill>
                <a:latin typeface="Arial" pitchFamily="34" charset="0"/>
              </a:defRPr>
            </a:lvl2pPr>
            <a:lvl3pPr marL="361950" indent="-180975">
              <a:spcBef>
                <a:spcPts val="500"/>
              </a:spcBef>
              <a:buClr>
                <a:schemeClr val="tx1"/>
              </a:buClr>
              <a:buSzPct val="100000"/>
              <a:buFont typeface="Calibri" panose="020F0502020204030204" pitchFamily="34" charset="0"/>
              <a:buChar char="–"/>
              <a:defRPr sz="16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4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2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9" name="Content Placeholder 20">
            <a:extLst>
              <a:ext uri="{FF2B5EF4-FFF2-40B4-BE49-F238E27FC236}">
                <a16:creationId xmlns:a16="http://schemas.microsoft.com/office/drawing/2014/main" id="{52835192-0902-8445-BEBB-236A1C87ED56}"/>
              </a:ext>
            </a:extLst>
          </p:cNvPr>
          <p:cNvSpPr>
            <a:spLocks noGrp="1"/>
          </p:cNvSpPr>
          <p:nvPr>
            <p:ph sz="quarter" idx="21"/>
          </p:nvPr>
        </p:nvSpPr>
        <p:spPr>
          <a:xfrm>
            <a:off x="8413992" y="2000028"/>
            <a:ext cx="3011245" cy="4092797"/>
          </a:xfrm>
          <a:prstGeom prst="rect">
            <a:avLst/>
          </a:prstGeom>
        </p:spPr>
        <p:txBody>
          <a:bodyPr lIns="122400" tIns="61200" rIns="122400" bIns="61200">
            <a:noAutofit/>
          </a:bodyPr>
          <a:lstStyle>
            <a:lvl1pPr marL="0" indent="0">
              <a:spcBef>
                <a:spcPts val="500"/>
              </a:spcBef>
              <a:buClr>
                <a:schemeClr val="tx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1800" b="0" i="0" baseline="0">
                <a:solidFill>
                  <a:schemeClr val="tx1"/>
                </a:solidFill>
                <a:latin typeface="Arial" pitchFamily="34" charset="0"/>
              </a:defRPr>
            </a:lvl2pPr>
            <a:lvl3pPr marL="361950" indent="-180975">
              <a:spcBef>
                <a:spcPts val="500"/>
              </a:spcBef>
              <a:buClr>
                <a:schemeClr val="tx1"/>
              </a:buClr>
              <a:buSzPct val="100000"/>
              <a:buFont typeface="Calibri" panose="020F0502020204030204" pitchFamily="34" charset="0"/>
              <a:buChar char="–"/>
              <a:defRPr sz="16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4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2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0" name="Content Placeholder 2">
            <a:extLst>
              <a:ext uri="{FF2B5EF4-FFF2-40B4-BE49-F238E27FC236}">
                <a16:creationId xmlns:a16="http://schemas.microsoft.com/office/drawing/2014/main" id="{4E20A456-898E-7647-9636-3B35BE74CBDC}"/>
              </a:ext>
            </a:extLst>
          </p:cNvPr>
          <p:cNvSpPr>
            <a:spLocks noGrp="1"/>
          </p:cNvSpPr>
          <p:nvPr>
            <p:ph idx="1" hasCustomPrompt="1"/>
          </p:nvPr>
        </p:nvSpPr>
        <p:spPr>
          <a:xfrm>
            <a:off x="766763" y="1541789"/>
            <a:ext cx="3060700" cy="355552"/>
          </a:xfrm>
          <a:prstGeom prst="rect">
            <a:avLst/>
          </a:prstGeom>
          <a:gradFill>
            <a:gsLst>
              <a:gs pos="0">
                <a:schemeClr val="accent2"/>
              </a:gs>
              <a:gs pos="66000">
                <a:schemeClr val="accent1"/>
              </a:gs>
              <a:gs pos="33000">
                <a:srgbClr val="FF6A00"/>
              </a:gs>
              <a:gs pos="100000">
                <a:schemeClr val="tx2"/>
              </a:gs>
            </a:gsLst>
            <a:lin ang="12000000" scaled="0"/>
          </a:gradFill>
        </p:spPr>
        <p:txBody>
          <a:bodyPr lIns="122400" tIns="61200" rIns="122400" bIns="61200">
            <a:noAutofit/>
          </a:bodyPr>
          <a:lstStyle>
            <a:lvl1pPr marL="0" indent="0">
              <a:spcBef>
                <a:spcPts val="600"/>
              </a:spcBef>
              <a:buSzPct val="120000"/>
              <a:buFont typeface="Arial" pitchFamily="34" charset="0"/>
              <a:buNone/>
              <a:defRPr sz="1600" b="0"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Cliquer pour </a:t>
            </a:r>
            <a:r>
              <a:rPr lang="en-US" noProof="0" dirty="0" err="1"/>
              <a:t>ajouter</a:t>
            </a:r>
            <a:r>
              <a:rPr lang="en-US" noProof="0" dirty="0"/>
              <a:t> du </a:t>
            </a:r>
            <a:r>
              <a:rPr lang="en-US" noProof="0" dirty="0" err="1"/>
              <a:t>texte</a:t>
            </a:r>
            <a:endParaRPr lang="en-US" noProof="0" dirty="0"/>
          </a:p>
        </p:txBody>
      </p:sp>
      <p:sp>
        <p:nvSpPr>
          <p:cNvPr id="11" name="Content Placeholder 2">
            <a:extLst>
              <a:ext uri="{FF2B5EF4-FFF2-40B4-BE49-F238E27FC236}">
                <a16:creationId xmlns:a16="http://schemas.microsoft.com/office/drawing/2014/main" id="{94060416-9D8D-2B4A-96F8-0EF11DCAC266}"/>
              </a:ext>
            </a:extLst>
          </p:cNvPr>
          <p:cNvSpPr>
            <a:spLocks noGrp="1"/>
          </p:cNvSpPr>
          <p:nvPr>
            <p:ph idx="22" hasCustomPrompt="1"/>
          </p:nvPr>
        </p:nvSpPr>
        <p:spPr>
          <a:xfrm>
            <a:off x="4583113" y="1541789"/>
            <a:ext cx="3025776" cy="355552"/>
          </a:xfrm>
          <a:prstGeom prst="rect">
            <a:avLst/>
          </a:prstGeom>
          <a:gradFill>
            <a:gsLst>
              <a:gs pos="0">
                <a:schemeClr val="accent2"/>
              </a:gs>
              <a:gs pos="66000">
                <a:schemeClr val="accent1"/>
              </a:gs>
              <a:gs pos="33000">
                <a:srgbClr val="FF6A00"/>
              </a:gs>
              <a:gs pos="100000">
                <a:schemeClr val="tx2"/>
              </a:gs>
            </a:gsLst>
            <a:lin ang="12000000" scaled="0"/>
          </a:gradFill>
        </p:spPr>
        <p:txBody>
          <a:bodyPr lIns="122400" tIns="61200" rIns="122400" bIns="61200">
            <a:noAutofit/>
          </a:bodyPr>
          <a:lstStyle>
            <a:lvl1pPr marL="0" indent="0">
              <a:spcBef>
                <a:spcPts val="600"/>
              </a:spcBef>
              <a:buSzPct val="120000"/>
              <a:buFont typeface="Arial" pitchFamily="34" charset="0"/>
              <a:buNone/>
              <a:defRPr sz="1600" b="0"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Cliquer pour </a:t>
            </a:r>
            <a:r>
              <a:rPr lang="en-US" noProof="0" dirty="0" err="1"/>
              <a:t>ajouter</a:t>
            </a:r>
            <a:r>
              <a:rPr lang="en-US" noProof="0" dirty="0"/>
              <a:t> du </a:t>
            </a:r>
            <a:r>
              <a:rPr lang="en-US" noProof="0" dirty="0" err="1"/>
              <a:t>texte</a:t>
            </a:r>
            <a:endParaRPr lang="en-US" noProof="0" dirty="0"/>
          </a:p>
        </p:txBody>
      </p:sp>
      <p:sp>
        <p:nvSpPr>
          <p:cNvPr id="12" name="Content Placeholder 2">
            <a:extLst>
              <a:ext uri="{FF2B5EF4-FFF2-40B4-BE49-F238E27FC236}">
                <a16:creationId xmlns:a16="http://schemas.microsoft.com/office/drawing/2014/main" id="{7B3F98ED-EDB1-0746-922E-070BFA3CA393}"/>
              </a:ext>
            </a:extLst>
          </p:cNvPr>
          <p:cNvSpPr>
            <a:spLocks noGrp="1"/>
          </p:cNvSpPr>
          <p:nvPr>
            <p:ph idx="23" hasCustomPrompt="1"/>
          </p:nvPr>
        </p:nvSpPr>
        <p:spPr>
          <a:xfrm>
            <a:off x="8401049" y="1541789"/>
            <a:ext cx="3024189" cy="355552"/>
          </a:xfrm>
          <a:prstGeom prst="rect">
            <a:avLst/>
          </a:prstGeom>
          <a:gradFill>
            <a:gsLst>
              <a:gs pos="0">
                <a:schemeClr val="accent2"/>
              </a:gs>
              <a:gs pos="66000">
                <a:schemeClr val="accent1"/>
              </a:gs>
              <a:gs pos="33000">
                <a:srgbClr val="FF6A00"/>
              </a:gs>
              <a:gs pos="100000">
                <a:schemeClr val="tx2"/>
              </a:gs>
            </a:gsLst>
            <a:lin ang="12000000" scaled="0"/>
          </a:gradFill>
        </p:spPr>
        <p:txBody>
          <a:bodyPr lIns="122400" tIns="61200" rIns="122400" bIns="61200">
            <a:noAutofit/>
          </a:bodyPr>
          <a:lstStyle>
            <a:lvl1pPr marL="0" indent="0">
              <a:spcBef>
                <a:spcPts val="600"/>
              </a:spcBef>
              <a:buSzPct val="120000"/>
              <a:buFont typeface="Arial" pitchFamily="34" charset="0"/>
              <a:buNone/>
              <a:defRPr sz="1600" b="0"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Cliquer pour </a:t>
            </a:r>
            <a:r>
              <a:rPr lang="en-US" noProof="0" dirty="0" err="1"/>
              <a:t>ajouter</a:t>
            </a:r>
            <a:r>
              <a:rPr lang="en-US" noProof="0" dirty="0"/>
              <a:t> du </a:t>
            </a:r>
            <a:r>
              <a:rPr lang="en-US" noProof="0" dirty="0" err="1"/>
              <a:t>texte</a:t>
            </a:r>
            <a:endParaRPr lang="en-US" noProof="0" dirty="0"/>
          </a:p>
        </p:txBody>
      </p:sp>
      <p:cxnSp>
        <p:nvCxnSpPr>
          <p:cNvPr id="13" name="Straight Connector 12">
            <a:extLst>
              <a:ext uri="{FF2B5EF4-FFF2-40B4-BE49-F238E27FC236}">
                <a16:creationId xmlns:a16="http://schemas.microsoft.com/office/drawing/2014/main" id="{3AE45457-E95A-C34E-B64B-96FA51745FDE}"/>
              </a:ext>
            </a:extLst>
          </p:cNvPr>
          <p:cNvCxnSpPr>
            <a:cxnSpLocks/>
          </p:cNvCxnSpPr>
          <p:nvPr userDrawn="1"/>
        </p:nvCxnSpPr>
        <p:spPr bwMode="gray">
          <a:xfrm>
            <a:off x="770515" y="1543377"/>
            <a:ext cx="0" cy="3977818"/>
          </a:xfrm>
          <a:prstGeom prst="line">
            <a:avLst/>
          </a:prstGeom>
          <a:noFill/>
          <a:ln w="19050">
            <a:solidFill>
              <a:schemeClr val="accent6"/>
            </a:solidFill>
            <a:round/>
            <a:headEnd/>
            <a:tailEnd/>
          </a:ln>
          <a:effectLst/>
        </p:spPr>
      </p:cxnSp>
      <p:sp>
        <p:nvSpPr>
          <p:cNvPr id="19" name="TextBox 18">
            <a:extLst>
              <a:ext uri="{FF2B5EF4-FFF2-40B4-BE49-F238E27FC236}">
                <a16:creationId xmlns:a16="http://schemas.microsoft.com/office/drawing/2014/main" id="{128F13C5-CF61-4A4C-8183-EEC7441F9C66}"/>
              </a:ext>
            </a:extLst>
          </p:cNvPr>
          <p:cNvSpPr txBox="1"/>
          <p:nvPr userDrawn="1"/>
        </p:nvSpPr>
        <p:spPr>
          <a:xfrm>
            <a:off x="5320145" y="1025236"/>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23791644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sp>
        <p:nvSpPr>
          <p:cNvPr id="4" name="Picture Placeholder 20">
            <a:extLst>
              <a:ext uri="{FF2B5EF4-FFF2-40B4-BE49-F238E27FC236}">
                <a16:creationId xmlns:a16="http://schemas.microsoft.com/office/drawing/2014/main" id="{CA3CDF8A-556A-3F4E-82A4-A5DA4775BE66}"/>
              </a:ext>
            </a:extLst>
          </p:cNvPr>
          <p:cNvSpPr>
            <a:spLocks noGrp="1" noChangeAspect="1"/>
          </p:cNvSpPr>
          <p:nvPr>
            <p:ph type="pic" sz="quarter" idx="14" hasCustomPrompt="1"/>
          </p:nvPr>
        </p:nvSpPr>
        <p:spPr>
          <a:xfrm>
            <a:off x="782529" y="3941366"/>
            <a:ext cx="1080647" cy="1080000"/>
          </a:xfrm>
          <a:prstGeom prst="rect">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fr-FR"/>
              <a:t>Cliquer sur l'icône pour ajouter une image</a:t>
            </a:r>
            <a:endParaRPr lang="en-US"/>
          </a:p>
        </p:txBody>
      </p:sp>
      <p:sp>
        <p:nvSpPr>
          <p:cNvPr id="5" name="Picture Placeholder 20">
            <a:extLst>
              <a:ext uri="{FF2B5EF4-FFF2-40B4-BE49-F238E27FC236}">
                <a16:creationId xmlns:a16="http://schemas.microsoft.com/office/drawing/2014/main" id="{BEE923B2-3662-614C-AEC1-846B00F55FD1}"/>
              </a:ext>
            </a:extLst>
          </p:cNvPr>
          <p:cNvSpPr>
            <a:spLocks noGrp="1" noChangeAspect="1"/>
          </p:cNvSpPr>
          <p:nvPr>
            <p:ph type="pic" sz="quarter" idx="15" hasCustomPrompt="1"/>
          </p:nvPr>
        </p:nvSpPr>
        <p:spPr>
          <a:xfrm>
            <a:off x="6312001" y="3941366"/>
            <a:ext cx="1080647" cy="1080000"/>
          </a:xfrm>
          <a:prstGeom prst="rect">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fr-FR"/>
              <a:t>Cliquer sur l'icône pour ajouter une image</a:t>
            </a:r>
            <a:endParaRPr lang="en-US"/>
          </a:p>
        </p:txBody>
      </p:sp>
      <p:sp>
        <p:nvSpPr>
          <p:cNvPr id="6" name="Title Placeholder 1">
            <a:extLst>
              <a:ext uri="{FF2B5EF4-FFF2-40B4-BE49-F238E27FC236}">
                <a16:creationId xmlns:a16="http://schemas.microsoft.com/office/drawing/2014/main" id="{54351994-C110-F943-BA9E-AB717123F9E4}"/>
              </a:ext>
            </a:extLst>
          </p:cNvPr>
          <p:cNvSpPr>
            <a:spLocks noGrp="1"/>
          </p:cNvSpPr>
          <p:nvPr>
            <p:ph type="title" hasCustomPrompt="1"/>
          </p:nvPr>
        </p:nvSpPr>
        <p:spPr>
          <a:xfrm>
            <a:off x="766762" y="2612855"/>
            <a:ext cx="10658475" cy="920750"/>
          </a:xfrm>
          <a:prstGeom prst="rect">
            <a:avLst/>
          </a:prstGeom>
        </p:spPr>
        <p:txBody>
          <a:bodyPr vert="horz" lIns="0" tIns="0" rIns="0" bIns="0" rtlCol="0" anchor="b" anchorCtr="0">
            <a:noAutofit/>
          </a:bodyPr>
          <a:lstStyle>
            <a:lvl1pPr>
              <a:defRPr/>
            </a:lvl1pPr>
          </a:lstStyle>
          <a:p>
            <a:r>
              <a:rPr lang="fr-FR" noProof="0" dirty="0"/>
              <a:t>Modifier le style du titre</a:t>
            </a:r>
            <a:endParaRPr lang="en-US" noProof="0" dirty="0"/>
          </a:p>
        </p:txBody>
      </p:sp>
      <p:sp>
        <p:nvSpPr>
          <p:cNvPr id="7" name="Content Placeholder 20">
            <a:extLst>
              <a:ext uri="{FF2B5EF4-FFF2-40B4-BE49-F238E27FC236}">
                <a16:creationId xmlns:a16="http://schemas.microsoft.com/office/drawing/2014/main" id="{5CCB27AD-C0CD-2C42-B030-26334E078C02}"/>
              </a:ext>
            </a:extLst>
          </p:cNvPr>
          <p:cNvSpPr>
            <a:spLocks noGrp="1"/>
          </p:cNvSpPr>
          <p:nvPr>
            <p:ph sz="quarter" idx="17"/>
          </p:nvPr>
        </p:nvSpPr>
        <p:spPr>
          <a:xfrm>
            <a:off x="2316163" y="3941366"/>
            <a:ext cx="3816350" cy="2151459"/>
          </a:xfrm>
          <a:prstGeom prst="rect">
            <a:avLst/>
          </a:prstGeom>
        </p:spPr>
        <p:txBody>
          <a:bodyPr lIns="0" tIns="0" rIns="0" bIns="0">
            <a:noAutofit/>
          </a:bodyPr>
          <a:lstStyle>
            <a:lvl1pPr marL="0" indent="0">
              <a:spcBef>
                <a:spcPts val="500"/>
              </a:spcBef>
              <a:buClr>
                <a:srgbClr val="000000"/>
              </a:buClr>
              <a:buSzPct val="100000"/>
              <a:buFont typeface="Arial" pitchFamily="34" charset="0"/>
              <a:buNone/>
              <a:defRPr sz="1600">
                <a:solidFill>
                  <a:schemeClr val="tx1"/>
                </a:solidFill>
                <a:latin typeface="Arial" pitchFamily="34" charset="0"/>
              </a:defRPr>
            </a:lvl1pPr>
            <a:lvl2pPr marL="355600" indent="0">
              <a:spcBef>
                <a:spcPts val="500"/>
              </a:spcBef>
              <a:buClr>
                <a:srgbClr val="000000"/>
              </a:buClr>
              <a:buSzPct val="100000"/>
              <a:buFont typeface="Arial" pitchFamily="34" charset="0"/>
              <a:buNone/>
              <a:defRPr sz="1400" baseline="0">
                <a:solidFill>
                  <a:schemeClr val="tx1"/>
                </a:solidFill>
                <a:latin typeface="Arial" pitchFamily="34" charset="0"/>
              </a:defRPr>
            </a:lvl2pPr>
            <a:lvl3pPr marL="536575" indent="-273050">
              <a:spcBef>
                <a:spcPts val="500"/>
              </a:spcBef>
              <a:buClr>
                <a:srgbClr val="000000"/>
              </a:buClr>
              <a:buSzPct val="100000"/>
              <a:buFont typeface="Arial" pitchFamily="34" charset="0"/>
              <a:buChar char="•"/>
              <a:defRPr sz="1400">
                <a:solidFill>
                  <a:schemeClr val="tx1"/>
                </a:solidFill>
                <a:latin typeface="Arial" pitchFamily="34" charset="0"/>
              </a:defRPr>
            </a:lvl3pPr>
            <a:lvl4pPr marL="811213" indent="-274638">
              <a:spcBef>
                <a:spcPts val="500"/>
              </a:spcBef>
              <a:buClr>
                <a:srgbClr val="000000"/>
              </a:buClr>
              <a:buSzPct val="100000"/>
              <a:buFont typeface="Wingdings" pitchFamily="2" charset="2"/>
              <a:buChar char="§"/>
              <a:defRPr sz="1200">
                <a:solidFill>
                  <a:schemeClr val="tx1"/>
                </a:solidFill>
                <a:latin typeface="Arial" pitchFamily="34" charset="0"/>
              </a:defRPr>
            </a:lvl4pPr>
            <a:lvl5pPr marL="1074738" indent="-263525">
              <a:spcBef>
                <a:spcPts val="500"/>
              </a:spcBef>
              <a:buClr>
                <a:srgbClr val="000000"/>
              </a:buClr>
              <a:buSzPct val="100000"/>
              <a:buFont typeface="Courier New" panose="02070309020205020404" pitchFamily="49" charset="0"/>
              <a:buChar char="o"/>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8" name="Content Placeholder 20">
            <a:extLst>
              <a:ext uri="{FF2B5EF4-FFF2-40B4-BE49-F238E27FC236}">
                <a16:creationId xmlns:a16="http://schemas.microsoft.com/office/drawing/2014/main" id="{103CCFC1-1851-B54B-9A3F-03A9AB582882}"/>
              </a:ext>
            </a:extLst>
          </p:cNvPr>
          <p:cNvSpPr>
            <a:spLocks noGrp="1"/>
          </p:cNvSpPr>
          <p:nvPr>
            <p:ph sz="quarter" idx="22"/>
          </p:nvPr>
        </p:nvSpPr>
        <p:spPr>
          <a:xfrm>
            <a:off x="7608888" y="3941366"/>
            <a:ext cx="3816350" cy="2151459"/>
          </a:xfrm>
          <a:prstGeom prst="rect">
            <a:avLst/>
          </a:prstGeom>
        </p:spPr>
        <p:txBody>
          <a:bodyPr lIns="0" tIns="0" rIns="0" bIns="0">
            <a:noAutofit/>
          </a:bodyPr>
          <a:lstStyle>
            <a:lvl1pPr marL="0" indent="0">
              <a:spcBef>
                <a:spcPts val="500"/>
              </a:spcBef>
              <a:buClr>
                <a:schemeClr val="tx1"/>
              </a:buClr>
              <a:buSzPct val="100000"/>
              <a:buFont typeface="Arial" pitchFamily="34" charset="0"/>
              <a:buNone/>
              <a:defRPr sz="1600">
                <a:solidFill>
                  <a:schemeClr val="tx1"/>
                </a:solidFill>
                <a:latin typeface="Arial" pitchFamily="34" charset="0"/>
              </a:defRPr>
            </a:lvl1pPr>
            <a:lvl2pPr marL="355600" indent="0">
              <a:spcBef>
                <a:spcPts val="500"/>
              </a:spcBef>
              <a:buClr>
                <a:schemeClr val="tx1"/>
              </a:buClr>
              <a:buSzPct val="100000"/>
              <a:buFont typeface="Arial" pitchFamily="34" charset="0"/>
              <a:buNone/>
              <a:defRPr sz="1400" baseline="0">
                <a:solidFill>
                  <a:schemeClr val="tx1"/>
                </a:solidFill>
                <a:latin typeface="Arial" pitchFamily="34" charset="0"/>
              </a:defRPr>
            </a:lvl2pPr>
            <a:lvl3pPr marL="536575" indent="-273050">
              <a:spcBef>
                <a:spcPts val="500"/>
              </a:spcBef>
              <a:buClr>
                <a:schemeClr val="tx1"/>
              </a:buClr>
              <a:buSzPct val="100000"/>
              <a:buFont typeface="Arial" pitchFamily="34" charset="0"/>
              <a:buChar char="•"/>
              <a:defRPr sz="1400">
                <a:solidFill>
                  <a:schemeClr val="tx1"/>
                </a:solidFill>
                <a:latin typeface="Arial" pitchFamily="34" charset="0"/>
              </a:defRPr>
            </a:lvl3pPr>
            <a:lvl4pPr marL="811213" indent="-274638">
              <a:spcBef>
                <a:spcPts val="500"/>
              </a:spcBef>
              <a:buClr>
                <a:schemeClr val="tx1"/>
              </a:buClr>
              <a:buSzPct val="100000"/>
              <a:buFont typeface="Wingdings" pitchFamily="2" charset="2"/>
              <a:buChar char="§"/>
              <a:defRPr sz="1200">
                <a:solidFill>
                  <a:schemeClr val="tx1"/>
                </a:solidFill>
                <a:latin typeface="Arial" pitchFamily="34" charset="0"/>
              </a:defRPr>
            </a:lvl4pPr>
            <a:lvl5pPr marL="1074738" indent="-263525">
              <a:spcBef>
                <a:spcPts val="500"/>
              </a:spcBef>
              <a:buClr>
                <a:schemeClr val="tx1"/>
              </a:buClr>
              <a:buSzPct val="100000"/>
              <a:buFont typeface="Courier New" panose="02070309020205020404" pitchFamily="49" charset="0"/>
              <a:buChar char="o"/>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9" name="Slide Number Placeholder 5">
            <a:extLst>
              <a:ext uri="{FF2B5EF4-FFF2-40B4-BE49-F238E27FC236}">
                <a16:creationId xmlns:a16="http://schemas.microsoft.com/office/drawing/2014/main" id="{7F0484C1-4630-D247-85B4-84AA33A128E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70946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ransi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E6FA33-5AE1-1746-A782-76A96554072E}"/>
              </a:ext>
            </a:extLst>
          </p:cNvPr>
          <p:cNvSpPr/>
          <p:nvPr userDrawn="1"/>
        </p:nvSpPr>
        <p:spPr bwMode="ltGray">
          <a:xfrm>
            <a:off x="0" y="3429000"/>
            <a:ext cx="6127200" cy="3429000"/>
          </a:xfrm>
          <a:prstGeom prst="rect">
            <a:avLst/>
          </a:prstGeom>
          <a:gradFill flip="none" rotWithShape="1">
            <a:gsLst>
              <a:gs pos="60000">
                <a:srgbClr val="A82465"/>
              </a:gs>
              <a:gs pos="0">
                <a:srgbClr val="E31937"/>
              </a:gs>
              <a:gs pos="100000">
                <a:srgbClr val="5236AB"/>
              </a:gs>
            </a:gsLst>
            <a:lin ang="10800000" scaled="0"/>
            <a:tileRect/>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15" name="Rectangle 14">
            <a:extLst>
              <a:ext uri="{FF2B5EF4-FFF2-40B4-BE49-F238E27FC236}">
                <a16:creationId xmlns:a16="http://schemas.microsoft.com/office/drawing/2014/main" id="{A7547183-0E79-CD42-B263-F90CF9ABE40C}"/>
              </a:ext>
            </a:extLst>
          </p:cNvPr>
          <p:cNvSpPr/>
          <p:nvPr userDrawn="1"/>
        </p:nvSpPr>
        <p:spPr bwMode="ltGray">
          <a:xfrm>
            <a:off x="0" y="0"/>
            <a:ext cx="6126957" cy="3429000"/>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3" name="Espace réservé du numéro de diapositive 2"/>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12" name="Espace réservé pour une image  54">
            <a:extLst>
              <a:ext uri="{FF2B5EF4-FFF2-40B4-BE49-F238E27FC236}">
                <a16:creationId xmlns:a16="http://schemas.microsoft.com/office/drawing/2014/main" id="{563D07F9-3377-B74F-B8B8-D9CBB4BD47DF}"/>
              </a:ext>
            </a:extLst>
          </p:cNvPr>
          <p:cNvSpPr>
            <a:spLocks noGrp="1"/>
          </p:cNvSpPr>
          <p:nvPr>
            <p:ph type="pic" sz="quarter" idx="12" hasCustomPrompt="1"/>
          </p:nvPr>
        </p:nvSpPr>
        <p:spPr>
          <a:xfrm>
            <a:off x="6888163" y="765174"/>
            <a:ext cx="4537075" cy="5327651"/>
          </a:xfrm>
          <a:prstGeom prst="rect">
            <a:avLst/>
          </a:prstGeom>
        </p:spPr>
        <p:txBody>
          <a:bodyPr>
            <a:noAutofit/>
          </a:bodyPr>
          <a:lstStyle>
            <a:lvl1pPr marL="0" indent="0">
              <a:buNone/>
              <a:defRPr sz="1200"/>
            </a:lvl1pPr>
          </a:lstStyle>
          <a:p>
            <a:r>
              <a:rPr lang="fr-CA" sz="1200">
                <a:cs typeface="Arial" pitchFamily="34" charset="0"/>
              </a:rPr>
              <a:t>Cliquer sur l’icône « Images » pour y intégrer une nouvelle image hébergée sur votre ordinateur.</a:t>
            </a:r>
            <a:endParaRPr lang="fr-FR"/>
          </a:p>
        </p:txBody>
      </p:sp>
      <p:sp>
        <p:nvSpPr>
          <p:cNvPr id="13" name="Titre 1">
            <a:extLst>
              <a:ext uri="{FF2B5EF4-FFF2-40B4-BE49-F238E27FC236}">
                <a16:creationId xmlns:a16="http://schemas.microsoft.com/office/drawing/2014/main" id="{1155DEE0-8370-E943-9B2D-42BE4FA5B4B4}"/>
              </a:ext>
            </a:extLst>
          </p:cNvPr>
          <p:cNvSpPr>
            <a:spLocks noGrp="1"/>
          </p:cNvSpPr>
          <p:nvPr>
            <p:ph type="title" hasCustomPrompt="1"/>
          </p:nvPr>
        </p:nvSpPr>
        <p:spPr bwMode="white">
          <a:xfrm>
            <a:off x="748800" y="635963"/>
            <a:ext cx="4591550" cy="2512589"/>
          </a:xfrm>
        </p:spPr>
        <p:txBody>
          <a:bodyPr>
            <a:noAutofit/>
          </a:bodyPr>
          <a:lstStyle>
            <a:lvl1pPr>
              <a:defRPr sz="4800">
                <a:solidFill>
                  <a:schemeClr val="bg2"/>
                </a:solidFill>
              </a:defRPr>
            </a:lvl1pPr>
          </a:lstStyle>
          <a:p>
            <a:r>
              <a:rPr lang="en-CA" dirty="0"/>
              <a:t>Titre de la </a:t>
            </a:r>
            <a:r>
              <a:rPr lang="en-CA" dirty="0" err="1"/>
              <a:t>diapositive</a:t>
            </a:r>
            <a:r>
              <a:rPr lang="en-CA" dirty="0"/>
              <a:t> de transition</a:t>
            </a:r>
          </a:p>
        </p:txBody>
      </p:sp>
      <p:sp>
        <p:nvSpPr>
          <p:cNvPr id="14" name="Espace réservé du texte 9">
            <a:extLst>
              <a:ext uri="{FF2B5EF4-FFF2-40B4-BE49-F238E27FC236}">
                <a16:creationId xmlns:a16="http://schemas.microsoft.com/office/drawing/2014/main" id="{E9522A59-F2EE-EC4A-B6B5-F01CEA5BDA27}"/>
              </a:ext>
            </a:extLst>
          </p:cNvPr>
          <p:cNvSpPr>
            <a:spLocks noGrp="1"/>
          </p:cNvSpPr>
          <p:nvPr>
            <p:ph type="body" sz="quarter" idx="13" hasCustomPrompt="1"/>
          </p:nvPr>
        </p:nvSpPr>
        <p:spPr bwMode="white">
          <a:xfrm>
            <a:off x="766763" y="3733013"/>
            <a:ext cx="4573587" cy="2359811"/>
          </a:xfrm>
          <a:prstGeom prst="rect">
            <a:avLst/>
          </a:prstGeom>
        </p:spPr>
        <p:txBody>
          <a:bodyPr lIns="0" tIns="0" rIns="0" bIns="0">
            <a:noAutofit/>
          </a:bodyPr>
          <a:lstStyle>
            <a:lvl1pPr marL="0" indent="0">
              <a:spcBef>
                <a:spcPts val="0"/>
              </a:spcBef>
              <a:buNone/>
              <a:defRPr sz="2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r>
              <a:rPr lang="en-CA" noProof="0" dirty="0"/>
              <a:t>Sous-titre, </a:t>
            </a:r>
            <a:r>
              <a:rPr lang="en-CA" noProof="0" dirty="0" err="1"/>
              <a:t>si</a:t>
            </a:r>
            <a:r>
              <a:rPr lang="en-CA" noProof="0" dirty="0"/>
              <a:t> </a:t>
            </a:r>
            <a:r>
              <a:rPr lang="en-CA" noProof="0" dirty="0" err="1"/>
              <a:t>requis</a:t>
            </a:r>
            <a:endParaRPr lang="en-CA" noProof="0" dirty="0"/>
          </a:p>
        </p:txBody>
      </p:sp>
      <p:sp>
        <p:nvSpPr>
          <p:cNvPr id="10" name="TextBox 95" descr="Copyright_box&#10;">
            <a:extLst>
              <a:ext uri="{FF2B5EF4-FFF2-40B4-BE49-F238E27FC236}">
                <a16:creationId xmlns:a16="http://schemas.microsoft.com/office/drawing/2014/main" id="{D02A02E0-0D17-AB40-909D-5C93015337FF}"/>
              </a:ext>
            </a:extLst>
          </p:cNvPr>
          <p:cNvSpPr txBox="1"/>
          <p:nvPr userDrawn="1"/>
        </p:nvSpPr>
        <p:spPr bwMode="white">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dirty="0">
                <a:solidFill>
                  <a:schemeClr val="bg2"/>
                </a:solidFill>
                <a:latin typeface="+mn-lt"/>
              </a:rPr>
              <a:t>© 2023 Gaëtan MARECAT</a:t>
            </a:r>
            <a:endParaRPr lang="en-CA" sz="1000" b="0" i="0" u="none" dirty="0">
              <a:solidFill>
                <a:schemeClr val="bg2"/>
              </a:solidFill>
              <a:latin typeface="+mn-lt"/>
              <a:cs typeface="Arial" pitchFamily="34" charset="0"/>
            </a:endParaRPr>
          </a:p>
        </p:txBody>
      </p:sp>
    </p:spTree>
    <p:extLst>
      <p:ext uri="{BB962C8B-B14F-4D97-AF65-F5344CB8AC3E}">
        <p14:creationId xmlns:p14="http://schemas.microsoft.com/office/powerpoint/2010/main" val="27216902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age de conclusion pour les présentations de ven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6762" y="1460253"/>
            <a:ext cx="8389938" cy="461665"/>
          </a:xfrm>
        </p:spPr>
        <p:txBody>
          <a:bodyPr wrap="square" lIns="0" tIns="0" rIns="0" bIns="0">
            <a:noAutofit/>
          </a:bodyPr>
          <a:lstStyle>
            <a:lvl1pPr algn="l">
              <a:defRPr sz="3000" baseline="0">
                <a:solidFill>
                  <a:schemeClr val="tx1"/>
                </a:solidFill>
              </a:defRPr>
            </a:lvl1pPr>
          </a:lstStyle>
          <a:p>
            <a:r>
              <a:rPr lang="en-US" noProof="0" dirty="0" err="1"/>
              <a:t>Texte</a:t>
            </a:r>
            <a:endParaRPr lang="en-US" noProof="0" dirty="0"/>
          </a:p>
        </p:txBody>
      </p:sp>
      <p:sp>
        <p:nvSpPr>
          <p:cNvPr id="5" name="Subtitle 2"/>
          <p:cNvSpPr>
            <a:spLocks noGrp="1"/>
          </p:cNvSpPr>
          <p:nvPr>
            <p:ph type="subTitle" idx="1"/>
          </p:nvPr>
        </p:nvSpPr>
        <p:spPr>
          <a:xfrm>
            <a:off x="753138" y="2294587"/>
            <a:ext cx="8403561" cy="702365"/>
          </a:xfrm>
          <a:prstGeom prst="rect">
            <a:avLst/>
          </a:prstGeom>
        </p:spPr>
        <p:txBody>
          <a:bodyPr lIns="0" tIns="0" rIns="0" bIns="0" anchor="t" anchorCtr="0">
            <a:no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endParaRPr lang="en-US" noProof="0" dirty="0"/>
          </a:p>
        </p:txBody>
      </p:sp>
      <p:sp>
        <p:nvSpPr>
          <p:cNvPr id="8" name="Slide Number Placeholder 5">
            <a:extLst>
              <a:ext uri="{FF2B5EF4-FFF2-40B4-BE49-F238E27FC236}">
                <a16:creationId xmlns:a16="http://schemas.microsoft.com/office/drawing/2014/main" id="{4B92B566-061D-B145-9022-F401D638E73F}"/>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008916510"/>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Élément graphique avec gros texte">
    <p:spTree>
      <p:nvGrpSpPr>
        <p:cNvPr id="1" name=""/>
        <p:cNvGrpSpPr/>
        <p:nvPr/>
      </p:nvGrpSpPr>
      <p:grpSpPr>
        <a:xfrm>
          <a:off x="0" y="0"/>
          <a:ext cx="0" cy="0"/>
          <a:chOff x="0" y="0"/>
          <a:chExt cx="0" cy="0"/>
        </a:xfrm>
      </p:grpSpPr>
      <p:sp>
        <p:nvSpPr>
          <p:cNvPr id="9" name="Rectangle 8"/>
          <p:cNvSpPr/>
          <p:nvPr userDrawn="1"/>
        </p:nvSpPr>
        <p:spPr bwMode="gray">
          <a:xfrm>
            <a:off x="462707" y="6491436"/>
            <a:ext cx="9721080" cy="216024"/>
          </a:xfrm>
          <a:prstGeom prst="rect">
            <a:avLst/>
          </a:prstGeom>
          <a:solidFill>
            <a:schemeClr val="bg1"/>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11" name="Freeform 6">
            <a:extLst>
              <a:ext uri="{FF2B5EF4-FFF2-40B4-BE49-F238E27FC236}">
                <a16:creationId xmlns:a16="http://schemas.microsoft.com/office/drawing/2014/main" id="{E92206DE-17C9-E04C-89B5-21C279EE24F8}"/>
              </a:ext>
            </a:extLst>
          </p:cNvPr>
          <p:cNvSpPr>
            <a:spLocks/>
          </p:cNvSpPr>
          <p:nvPr userDrawn="1"/>
        </p:nvSpPr>
        <p:spPr bwMode="auto">
          <a:xfrm rot="16200000" flipH="1">
            <a:off x="7632850" y="776137"/>
            <a:ext cx="3803349" cy="3781425"/>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a:gsLst>
              <a:gs pos="100000">
                <a:srgbClr val="991F3D"/>
              </a:gs>
              <a:gs pos="66000">
                <a:srgbClr val="E31937"/>
              </a:gs>
              <a:gs pos="33000">
                <a:srgbClr val="FF6A00"/>
              </a:gs>
              <a:gs pos="0">
                <a:srgbClr val="FFCDD2"/>
              </a:gs>
            </a:gsLst>
            <a:lin ang="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12" name="Espace réservé du texte 2">
            <a:extLst>
              <a:ext uri="{FF2B5EF4-FFF2-40B4-BE49-F238E27FC236}">
                <a16:creationId xmlns:a16="http://schemas.microsoft.com/office/drawing/2014/main" id="{D3042FBB-DA17-F44B-831D-42583634A8FE}"/>
              </a:ext>
            </a:extLst>
          </p:cNvPr>
          <p:cNvSpPr>
            <a:spLocks noGrp="1"/>
          </p:cNvSpPr>
          <p:nvPr>
            <p:ph type="body" sz="quarter" idx="10" hasCustomPrompt="1"/>
          </p:nvPr>
        </p:nvSpPr>
        <p:spPr>
          <a:xfrm>
            <a:off x="766800" y="578900"/>
            <a:ext cx="6130753" cy="2858812"/>
          </a:xfrm>
          <a:prstGeom prst="rect">
            <a:avLst/>
          </a:prstGeom>
        </p:spPr>
        <p:txBody>
          <a:bodyPr lIns="0" tIns="0" rIns="0" bIns="0">
            <a:noAutofit/>
          </a:bodyPr>
          <a:lstStyle>
            <a:lvl1pPr marL="0" indent="0">
              <a:lnSpc>
                <a:spcPct val="100000"/>
              </a:lnSpc>
              <a:spcBef>
                <a:spcPts val="0"/>
              </a:spcBef>
              <a:buNone/>
              <a:defRPr sz="6000">
                <a:solidFill>
                  <a:schemeClr val="tx1"/>
                </a:solidFill>
              </a:defRPr>
            </a:lvl1pPr>
          </a:lstStyle>
          <a:p>
            <a:pPr lvl="0"/>
            <a:r>
              <a:rPr lang="en-CA" dirty="0"/>
              <a:t>Titre</a:t>
            </a:r>
          </a:p>
        </p:txBody>
      </p:sp>
      <p:sp>
        <p:nvSpPr>
          <p:cNvPr id="4" name="ZoneTexte 3">
            <a:extLst>
              <a:ext uri="{FF2B5EF4-FFF2-40B4-BE49-F238E27FC236}">
                <a16:creationId xmlns:a16="http://schemas.microsoft.com/office/drawing/2014/main" id="{5C837B84-BCBE-CE4F-AAD6-DC4A6359EA7D}"/>
              </a:ext>
            </a:extLst>
          </p:cNvPr>
          <p:cNvSpPr txBox="1"/>
          <p:nvPr userDrawn="1"/>
        </p:nvSpPr>
        <p:spPr bwMode="auto">
          <a:xfrm>
            <a:off x="766763" y="5916651"/>
            <a:ext cx="975360" cy="215444"/>
          </a:xfrm>
          <a:prstGeom prst="rect">
            <a:avLst/>
          </a:prstGeom>
          <a:solidFill>
            <a:schemeClr val="bg1"/>
          </a:solidFill>
          <a:ln w="9525" algn="ctr">
            <a:noFill/>
            <a:miter lim="800000"/>
            <a:headEnd/>
            <a:tailEnd/>
          </a:ln>
          <a:effectLst/>
        </p:spPr>
        <p:txBody>
          <a:bodyPr wrap="square" lIns="0" tIns="0" rIns="0" bIns="0" rtlCol="0">
            <a:noAutofit/>
          </a:bodyPr>
          <a:lstStyle/>
          <a:p>
            <a:r>
              <a:rPr lang="en-CA" sz="1400" b="1">
                <a:cs typeface="Arial" pitchFamily="34" charset="0"/>
              </a:rPr>
              <a:t>cgi.com</a:t>
            </a:r>
          </a:p>
        </p:txBody>
      </p:sp>
      <p:sp>
        <p:nvSpPr>
          <p:cNvPr id="7" name="ZoneTexte 6">
            <a:extLst>
              <a:ext uri="{FF2B5EF4-FFF2-40B4-BE49-F238E27FC236}">
                <a16:creationId xmlns:a16="http://schemas.microsoft.com/office/drawing/2014/main" id="{CDA1E445-A6EB-ED42-914D-6C8866FA7691}"/>
              </a:ext>
            </a:extLst>
          </p:cNvPr>
          <p:cNvSpPr txBox="1"/>
          <p:nvPr userDrawn="1"/>
        </p:nvSpPr>
        <p:spPr>
          <a:xfrm>
            <a:off x="766763" y="3700463"/>
            <a:ext cx="6234112" cy="2014537"/>
          </a:xfrm>
          <a:prstGeom prst="rect">
            <a:avLst/>
          </a:prstGeom>
        </p:spPr>
        <p:txBody>
          <a:bodyPr vert="horz" wrap="square" lIns="0" tIns="0" rIns="0" bIns="0" rtlCol="0" anchor="t" anchorCtr="0">
            <a:noAutofit/>
          </a:bodyPr>
          <a:lstStyle/>
          <a:p>
            <a:endParaRPr lang="fr-CA">
              <a:effectLst/>
              <a:highlight>
                <a:srgbClr val="FFFF00"/>
              </a:highlight>
            </a:endParaRPr>
          </a:p>
        </p:txBody>
      </p:sp>
      <p:sp>
        <p:nvSpPr>
          <p:cNvPr id="3" name="Espace réservé du texte 2">
            <a:extLst>
              <a:ext uri="{FF2B5EF4-FFF2-40B4-BE49-F238E27FC236}">
                <a16:creationId xmlns:a16="http://schemas.microsoft.com/office/drawing/2014/main" id="{8EB73EB6-4721-DF40-89DE-28F0838BEABA}"/>
              </a:ext>
            </a:extLst>
          </p:cNvPr>
          <p:cNvSpPr>
            <a:spLocks noGrp="1"/>
          </p:cNvSpPr>
          <p:nvPr>
            <p:ph type="body" sz="quarter" idx="11" hasCustomPrompt="1"/>
          </p:nvPr>
        </p:nvSpPr>
        <p:spPr>
          <a:xfrm>
            <a:off x="766763" y="3727452"/>
            <a:ext cx="6121400" cy="2016123"/>
          </a:xfrm>
          <a:prstGeom prst="rect">
            <a:avLst/>
          </a:prstGeom>
        </p:spPr>
        <p:txBody>
          <a:bodyPr lIns="0" tIns="0" rIns="0" bIns="0">
            <a:noAutofit/>
          </a:bodyPr>
          <a:lstStyle>
            <a:lvl1pPr marL="0" indent="0">
              <a:spcBef>
                <a:spcPts val="0"/>
              </a:spcBef>
              <a:buNone/>
              <a:defRPr sz="1600" baseline="0"/>
            </a:lvl1pPr>
          </a:lstStyle>
          <a:p>
            <a:pPr lvl="0"/>
            <a:r>
              <a:rPr lang="en-US" noProof="0" dirty="0"/>
              <a:t>Pour </a:t>
            </a:r>
            <a:r>
              <a:rPr lang="en-US" noProof="0" dirty="0" err="1"/>
              <a:t>obtenir</a:t>
            </a:r>
            <a:r>
              <a:rPr lang="en-US" noProof="0" dirty="0"/>
              <a:t> les plus </a:t>
            </a:r>
            <a:r>
              <a:rPr lang="en-US" noProof="0" dirty="0" err="1"/>
              <a:t>récentes</a:t>
            </a:r>
            <a:r>
              <a:rPr lang="en-US" noProof="0" dirty="0"/>
              <a:t> descriptions de </a:t>
            </a:r>
            <a:r>
              <a:rPr lang="en-US" noProof="0" dirty="0" err="1"/>
              <a:t>l’entreprise</a:t>
            </a:r>
            <a:r>
              <a:rPr lang="en-US" noProof="0" dirty="0"/>
              <a:t>, </a:t>
            </a:r>
            <a:r>
              <a:rPr lang="en-US" noProof="0" dirty="0" err="1"/>
              <a:t>visitez</a:t>
            </a:r>
            <a:r>
              <a:rPr lang="en-US" noProof="0" dirty="0"/>
              <a:t> brand.cgi.com.</a:t>
            </a:r>
          </a:p>
        </p:txBody>
      </p:sp>
      <p:pic>
        <p:nvPicPr>
          <p:cNvPr id="13" name="Image 12">
            <a:extLst>
              <a:ext uri="{FF2B5EF4-FFF2-40B4-BE49-F238E27FC236}">
                <a16:creationId xmlns:a16="http://schemas.microsoft.com/office/drawing/2014/main" id="{8015FD21-3A21-0C40-AB96-FCA90463D1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75838" y="5381505"/>
            <a:ext cx="1549400" cy="720651"/>
          </a:xfrm>
          <a:prstGeom prst="rect">
            <a:avLst/>
          </a:prstGeom>
        </p:spPr>
      </p:pic>
    </p:spTree>
    <p:extLst>
      <p:ext uri="{BB962C8B-B14F-4D97-AF65-F5344CB8AC3E}">
        <p14:creationId xmlns:p14="http://schemas.microsoft.com/office/powerpoint/2010/main" val="19018651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Ordre du jour avec image">
    <p:spTree>
      <p:nvGrpSpPr>
        <p:cNvPr id="1" name=""/>
        <p:cNvGrpSpPr/>
        <p:nvPr/>
      </p:nvGrpSpPr>
      <p:grpSpPr>
        <a:xfrm>
          <a:off x="0" y="0"/>
          <a:ext cx="0" cy="0"/>
          <a:chOff x="0" y="0"/>
          <a:chExt cx="0" cy="0"/>
        </a:xfrm>
      </p:grpSpPr>
      <p:sp>
        <p:nvSpPr>
          <p:cNvPr id="4" name="Picture Placeholder 20">
            <a:extLst>
              <a:ext uri="{FF2B5EF4-FFF2-40B4-BE49-F238E27FC236}">
                <a16:creationId xmlns:a16="http://schemas.microsoft.com/office/drawing/2014/main" id="{3A8E2A17-934C-7740-A581-F2AA6728D744}"/>
              </a:ext>
            </a:extLst>
          </p:cNvPr>
          <p:cNvSpPr>
            <a:spLocks noGrp="1"/>
          </p:cNvSpPr>
          <p:nvPr>
            <p:ph type="pic" sz="quarter" idx="14"/>
          </p:nvPr>
        </p:nvSpPr>
        <p:spPr>
          <a:xfrm>
            <a:off x="7608888" y="765176"/>
            <a:ext cx="3816350" cy="5327650"/>
          </a:xfrm>
          <a:prstGeom prst="rect">
            <a:avLst/>
          </a:prstGeom>
        </p:spPr>
        <p:txBody>
          <a:bodyPr lIns="0" tIns="0" rIns="0" bIns="0">
            <a:noAutofit/>
          </a:bodyPr>
          <a:lstStyle>
            <a:lvl1pPr>
              <a:spcBef>
                <a:spcPts val="500"/>
              </a:spcBef>
              <a:buNone/>
              <a:defRPr lang="en-GB" sz="3200" kern="1200" baseline="0" noProof="0" dirty="0" smtClean="0">
                <a:solidFill>
                  <a:schemeClr val="tx1"/>
                </a:solidFill>
                <a:latin typeface="Arial" pitchFamily="34" charset="0"/>
                <a:ea typeface="+mn-ea"/>
                <a:cs typeface="+mn-cs"/>
              </a:defRPr>
            </a:lvl1pPr>
          </a:lstStyle>
          <a:p>
            <a:r>
              <a:rPr lang="fr-FR"/>
              <a:t>Cliquez sur l'icône pour ajouter une image</a:t>
            </a:r>
            <a:endParaRPr lang="en-US" dirty="0"/>
          </a:p>
        </p:txBody>
      </p:sp>
      <p:sp>
        <p:nvSpPr>
          <p:cNvPr id="5" name="Title Placeholder 1">
            <a:extLst>
              <a:ext uri="{FF2B5EF4-FFF2-40B4-BE49-F238E27FC236}">
                <a16:creationId xmlns:a16="http://schemas.microsoft.com/office/drawing/2014/main" id="{304507B7-5A7C-1142-B280-7D316907D035}"/>
              </a:ext>
            </a:extLst>
          </p:cNvPr>
          <p:cNvSpPr>
            <a:spLocks noGrp="1"/>
          </p:cNvSpPr>
          <p:nvPr>
            <p:ph type="title" hasCustomPrompt="1"/>
          </p:nvPr>
        </p:nvSpPr>
        <p:spPr>
          <a:xfrm>
            <a:off x="766762" y="684000"/>
            <a:ext cx="6084887" cy="626302"/>
          </a:xfrm>
          <a:prstGeom prst="rect">
            <a:avLst/>
          </a:prstGeom>
        </p:spPr>
        <p:txBody>
          <a:bodyPr vert="horz" lIns="0" tIns="0" rIns="0" bIns="0" rtlCol="0" anchor="t" anchorCtr="0">
            <a:noAutofit/>
          </a:bodyPr>
          <a:lstStyle/>
          <a:p>
            <a:r>
              <a:rPr lang="en-US" noProof="0" dirty="0"/>
              <a:t>Agenda</a:t>
            </a:r>
          </a:p>
        </p:txBody>
      </p:sp>
      <p:sp>
        <p:nvSpPr>
          <p:cNvPr id="6" name="Content Placeholder 20">
            <a:extLst>
              <a:ext uri="{FF2B5EF4-FFF2-40B4-BE49-F238E27FC236}">
                <a16:creationId xmlns:a16="http://schemas.microsoft.com/office/drawing/2014/main" id="{33476934-CF78-2D44-A533-364A3E20704C}"/>
              </a:ext>
            </a:extLst>
          </p:cNvPr>
          <p:cNvSpPr>
            <a:spLocks noGrp="1"/>
          </p:cNvSpPr>
          <p:nvPr>
            <p:ph sz="quarter" idx="17"/>
          </p:nvPr>
        </p:nvSpPr>
        <p:spPr>
          <a:xfrm>
            <a:off x="766762" y="1656522"/>
            <a:ext cx="6084887" cy="4436304"/>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Slide Number Placeholder 5">
            <a:extLst>
              <a:ext uri="{FF2B5EF4-FFF2-40B4-BE49-F238E27FC236}">
                <a16:creationId xmlns:a16="http://schemas.microsoft.com/office/drawing/2014/main" id="{44699261-482F-CC46-A8DC-45866B3268EC}"/>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dirty="0"/>
          </a:p>
        </p:txBody>
      </p:sp>
      <p:sp>
        <p:nvSpPr>
          <p:cNvPr id="2" name="TextBox 1">
            <a:extLst>
              <a:ext uri="{FF2B5EF4-FFF2-40B4-BE49-F238E27FC236}">
                <a16:creationId xmlns:a16="http://schemas.microsoft.com/office/drawing/2014/main" id="{F0808D14-8D62-0649-9917-6CA8004B916A}"/>
              </a:ext>
            </a:extLst>
          </p:cNvPr>
          <p:cNvSpPr txBox="1"/>
          <p:nvPr userDrawn="1"/>
        </p:nvSpPr>
        <p:spPr>
          <a:xfrm>
            <a:off x="1774209" y="996287"/>
            <a:ext cx="0" cy="0"/>
          </a:xfrm>
          <a:prstGeom prst="rect">
            <a:avLst/>
          </a:prstGeom>
        </p:spPr>
        <p:txBody>
          <a:bodyPr vert="horz" wrap="none" lIns="0" tIns="0" rIns="0" bIns="0" rtlCol="0" anchor="t" anchorCtr="0">
            <a:normAutofit fontScale="25000" lnSpcReduction="20000"/>
          </a:bodyPr>
          <a:lstStyle/>
          <a:p>
            <a:pPr algn="l"/>
            <a:endParaRPr lang="en-US" dirty="0"/>
          </a:p>
        </p:txBody>
      </p:sp>
    </p:spTree>
    <p:extLst>
      <p:ext uri="{BB962C8B-B14F-4D97-AF65-F5344CB8AC3E}">
        <p14:creationId xmlns:p14="http://schemas.microsoft.com/office/powerpoint/2010/main" val="267827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FA5DBCA-C3A7-554C-80CD-9B2E51986E2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5" name="Titre 1">
            <a:extLst>
              <a:ext uri="{FF2B5EF4-FFF2-40B4-BE49-F238E27FC236}">
                <a16:creationId xmlns:a16="http://schemas.microsoft.com/office/drawing/2014/main" id="{A9726D2F-24A7-BE46-9285-211A5860678D}"/>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dirty="0" err="1"/>
              <a:t>Ordre</a:t>
            </a:r>
            <a:r>
              <a:rPr lang="en-CA" dirty="0"/>
              <a:t> du jour/Programme</a:t>
            </a:r>
          </a:p>
        </p:txBody>
      </p:sp>
      <p:sp>
        <p:nvSpPr>
          <p:cNvPr id="8" name="Espace réservé du texte 6">
            <a:extLst>
              <a:ext uri="{FF2B5EF4-FFF2-40B4-BE49-F238E27FC236}">
                <a16:creationId xmlns:a16="http://schemas.microsoft.com/office/drawing/2014/main" id="{D6910EBF-08E6-8540-896A-4B5E41727340}"/>
              </a:ext>
            </a:extLst>
          </p:cNvPr>
          <p:cNvSpPr>
            <a:spLocks noGrp="1"/>
          </p:cNvSpPr>
          <p:nvPr>
            <p:ph type="body" sz="quarter" idx="12" hasCustomPrompt="1"/>
          </p:nvPr>
        </p:nvSpPr>
        <p:spPr>
          <a:xfrm>
            <a:off x="3082132" y="3183284"/>
            <a:ext cx="1511300" cy="1501606"/>
          </a:xfrm>
          <a:prstGeom prst="rect">
            <a:avLst/>
          </a:prstGeom>
        </p:spPr>
        <p:txBody>
          <a:bodyPr wrap="square" lIns="0" tIns="0" rIns="0" bIns="0">
            <a:noAutofit/>
          </a:bodyPr>
          <a:lstStyle>
            <a:lvl1pPr marL="12700" indent="-12700" algn="l">
              <a:buNone/>
              <a:tabLst/>
              <a:defRPr sz="1600"/>
            </a:lvl1pPr>
          </a:lstStyle>
          <a:p>
            <a:pPr algn="l"/>
            <a:r>
              <a:rPr lang="en-GB" dirty="0"/>
              <a:t>Point 2</a:t>
            </a:r>
          </a:p>
        </p:txBody>
      </p:sp>
      <p:sp>
        <p:nvSpPr>
          <p:cNvPr id="20" name="Espace réservé du texte 6">
            <a:extLst>
              <a:ext uri="{FF2B5EF4-FFF2-40B4-BE49-F238E27FC236}">
                <a16:creationId xmlns:a16="http://schemas.microsoft.com/office/drawing/2014/main" id="{59A27FAB-0B96-BC42-A996-4CFEF0565413}"/>
              </a:ext>
            </a:extLst>
          </p:cNvPr>
          <p:cNvSpPr>
            <a:spLocks noGrp="1"/>
          </p:cNvSpPr>
          <p:nvPr>
            <p:ph type="body" sz="quarter" idx="13" hasCustomPrompt="1"/>
          </p:nvPr>
        </p:nvSpPr>
        <p:spPr>
          <a:xfrm>
            <a:off x="5375275" y="3183284"/>
            <a:ext cx="1495426" cy="1501606"/>
          </a:xfrm>
          <a:prstGeom prst="rect">
            <a:avLst/>
          </a:prstGeom>
        </p:spPr>
        <p:txBody>
          <a:bodyPr wrap="square" lIns="0" tIns="0" rIns="0" bIns="0">
            <a:noAutofit/>
          </a:bodyPr>
          <a:lstStyle>
            <a:lvl1pPr marL="12700" indent="-12700" algn="l">
              <a:buNone/>
              <a:tabLst/>
              <a:defRPr sz="1600"/>
            </a:lvl1pPr>
          </a:lstStyle>
          <a:p>
            <a:pPr algn="l"/>
            <a:r>
              <a:rPr lang="en-GB" dirty="0"/>
              <a:t>Point 3</a:t>
            </a:r>
          </a:p>
        </p:txBody>
      </p:sp>
      <p:sp>
        <p:nvSpPr>
          <p:cNvPr id="21" name="Espace réservé du texte 6">
            <a:extLst>
              <a:ext uri="{FF2B5EF4-FFF2-40B4-BE49-F238E27FC236}">
                <a16:creationId xmlns:a16="http://schemas.microsoft.com/office/drawing/2014/main" id="{538AB2AF-A230-3B46-B113-EE15B6AE6F57}"/>
              </a:ext>
            </a:extLst>
          </p:cNvPr>
          <p:cNvSpPr>
            <a:spLocks noGrp="1"/>
          </p:cNvSpPr>
          <p:nvPr>
            <p:ph type="body" sz="quarter" idx="14" hasCustomPrompt="1"/>
          </p:nvPr>
        </p:nvSpPr>
        <p:spPr>
          <a:xfrm>
            <a:off x="7643812" y="3183284"/>
            <a:ext cx="1504157" cy="1501606"/>
          </a:xfrm>
          <a:prstGeom prst="rect">
            <a:avLst/>
          </a:prstGeom>
        </p:spPr>
        <p:txBody>
          <a:bodyPr wrap="square"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600"/>
            </a:lvl1pPr>
          </a:lstStyle>
          <a:p>
            <a:pPr marL="12700" marR="0" lvl="0" indent="-12700" algn="ctr"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Point 4</a:t>
            </a:r>
            <a:endParaRPr lang="en-CA" dirty="0"/>
          </a:p>
        </p:txBody>
      </p:sp>
      <p:sp>
        <p:nvSpPr>
          <p:cNvPr id="22" name="Espace réservé du texte 6">
            <a:extLst>
              <a:ext uri="{FF2B5EF4-FFF2-40B4-BE49-F238E27FC236}">
                <a16:creationId xmlns:a16="http://schemas.microsoft.com/office/drawing/2014/main" id="{C31B4DD5-B41F-BE43-A386-8B7C4CFBC95E}"/>
              </a:ext>
            </a:extLst>
          </p:cNvPr>
          <p:cNvSpPr>
            <a:spLocks noGrp="1"/>
          </p:cNvSpPr>
          <p:nvPr>
            <p:ph type="body" sz="quarter" idx="15" hasCustomPrompt="1"/>
          </p:nvPr>
        </p:nvSpPr>
        <p:spPr>
          <a:xfrm>
            <a:off x="9912350" y="3183284"/>
            <a:ext cx="1512888" cy="1501606"/>
          </a:xfrm>
          <a:prstGeom prst="rect">
            <a:avLst/>
          </a:prstGeom>
        </p:spPr>
        <p:txBody>
          <a:bodyPr wrap="square" lIns="0" tIns="0" rIns="0" bIns="0">
            <a:noAutofit/>
          </a:bodyPr>
          <a:lstStyle>
            <a:lvl1pPr marL="12700" indent="-12700" algn="l">
              <a:buNone/>
              <a:tabLst/>
              <a:defRPr sz="1600"/>
            </a:lvl1pPr>
          </a:lstStyle>
          <a:p>
            <a:pPr algn="l"/>
            <a:r>
              <a:rPr lang="en-GB" dirty="0"/>
              <a:t>Point 5</a:t>
            </a:r>
          </a:p>
        </p:txBody>
      </p:sp>
      <p:sp>
        <p:nvSpPr>
          <p:cNvPr id="23" name="Espace réservé du texte 6">
            <a:extLst>
              <a:ext uri="{FF2B5EF4-FFF2-40B4-BE49-F238E27FC236}">
                <a16:creationId xmlns:a16="http://schemas.microsoft.com/office/drawing/2014/main" id="{F0474AB2-DB08-9E4B-A6C3-760F6797669A}"/>
              </a:ext>
            </a:extLst>
          </p:cNvPr>
          <p:cNvSpPr>
            <a:spLocks noGrp="1"/>
          </p:cNvSpPr>
          <p:nvPr>
            <p:ph type="body" sz="quarter" idx="16" hasCustomPrompt="1"/>
          </p:nvPr>
        </p:nvSpPr>
        <p:spPr>
          <a:xfrm>
            <a:off x="804863" y="3183284"/>
            <a:ext cx="1511300" cy="1501606"/>
          </a:xfrm>
          <a:prstGeom prst="rect">
            <a:avLst/>
          </a:prstGeom>
        </p:spPr>
        <p:txBody>
          <a:bodyPr wrap="square" lIns="0" tIns="0" rIns="0" bIns="0">
            <a:noAutofit/>
          </a:bodyPr>
          <a:lstStyle>
            <a:lvl1pPr marL="12700" indent="-12700" algn="l">
              <a:buNone/>
              <a:tabLst/>
              <a:defRPr sz="1600" baseline="0"/>
            </a:lvl1pPr>
          </a:lstStyle>
          <a:p>
            <a:pPr algn="l"/>
            <a:r>
              <a:rPr lang="en-GB" dirty="0"/>
              <a:t>Point 1</a:t>
            </a:r>
          </a:p>
        </p:txBody>
      </p:sp>
      <p:sp>
        <p:nvSpPr>
          <p:cNvPr id="24" name="ZoneTexte 23">
            <a:extLst>
              <a:ext uri="{FF2B5EF4-FFF2-40B4-BE49-F238E27FC236}">
                <a16:creationId xmlns:a16="http://schemas.microsoft.com/office/drawing/2014/main" id="{C4D4A3BE-8352-B64D-A05E-435E839F6443}"/>
              </a:ext>
            </a:extLst>
          </p:cNvPr>
          <p:cNvSpPr txBox="1"/>
          <p:nvPr userDrawn="1"/>
        </p:nvSpPr>
        <p:spPr>
          <a:xfrm>
            <a:off x="1758462" y="3891020"/>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275964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itié dégradé à gauch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C1304A-5908-A946-8811-EDD4D770A477}"/>
              </a:ext>
            </a:extLst>
          </p:cNvPr>
          <p:cNvSpPr/>
          <p:nvPr userDrawn="1"/>
        </p:nvSpPr>
        <p:spPr bwMode="ltGray">
          <a:xfrm>
            <a:off x="0" y="3429000"/>
            <a:ext cx="6135291" cy="3429000"/>
          </a:xfrm>
          <a:prstGeom prst="rect">
            <a:avLst/>
          </a:prstGeom>
          <a:gradFill flip="none" rotWithShape="1">
            <a:gsLst>
              <a:gs pos="60000">
                <a:srgbClr val="A82465"/>
              </a:gs>
              <a:gs pos="0">
                <a:srgbClr val="E31937"/>
              </a:gs>
              <a:gs pos="100000">
                <a:srgbClr val="5236AB"/>
              </a:gs>
            </a:gsLst>
            <a:lin ang="10800000" scaled="0"/>
            <a:tileRect/>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5" name="Text Placeholder 7">
            <a:extLst>
              <a:ext uri="{FF2B5EF4-FFF2-40B4-BE49-F238E27FC236}">
                <a16:creationId xmlns:a16="http://schemas.microsoft.com/office/drawing/2014/main" id="{9E338CE8-AFEA-1D48-B300-9353C7BBD1C6}"/>
              </a:ext>
            </a:extLst>
          </p:cNvPr>
          <p:cNvSpPr>
            <a:spLocks noGrp="1"/>
          </p:cNvSpPr>
          <p:nvPr>
            <p:ph type="body" sz="quarter" idx="19"/>
          </p:nvPr>
        </p:nvSpPr>
        <p:spPr bwMode="white">
          <a:xfrm>
            <a:off x="6888162" y="765175"/>
            <a:ext cx="4537076" cy="5327649"/>
          </a:xfrm>
          <a:prstGeom prst="rect">
            <a:avLst/>
          </a:prstGeom>
        </p:spPr>
        <p:txBody>
          <a:bodyPr lIns="0" tIns="0" rIns="0" bIns="0">
            <a:noAutofit/>
          </a:bodyPr>
          <a:lstStyle>
            <a:lvl1pPr marL="0" indent="0" algn="l">
              <a:spcBef>
                <a:spcPts val="600"/>
              </a:spcBef>
              <a:buClr>
                <a:srgbClr val="000000"/>
              </a:buClr>
              <a:buFont typeface="Arial" panose="020B0604020202020204" pitchFamily="34" charset="0"/>
              <a:buNone/>
              <a:defRPr sz="2000">
                <a:solidFill>
                  <a:schemeClr val="tx1"/>
                </a:solidFill>
              </a:defRPr>
            </a:lvl1pPr>
            <a:lvl2pPr algn="l">
              <a:buClr>
                <a:srgbClr val="000000"/>
              </a:buClr>
              <a:buFont typeface="Arial" panose="020B0604020202020204" pitchFamily="34" charset="0"/>
              <a:buChar char="•"/>
              <a:defRPr sz="1800">
                <a:solidFill>
                  <a:schemeClr val="tx1"/>
                </a:solidFill>
              </a:defRPr>
            </a:lvl2pPr>
            <a:lvl3pPr algn="l">
              <a:buClr>
                <a:srgbClr val="000000"/>
              </a:buClr>
              <a:buFont typeface="Arial" panose="020B0604020202020204" pitchFamily="34" charset="0"/>
              <a:buChar char="–"/>
              <a:defRPr lang="en-US" sz="1400" kern="1200" dirty="0" smtClean="0">
                <a:solidFill>
                  <a:schemeClr val="tx1"/>
                </a:solidFill>
                <a:latin typeface="+mn-lt"/>
                <a:ea typeface="+mn-ea"/>
                <a:cs typeface="+mn-cs"/>
              </a:defRPr>
            </a:lvl3pPr>
            <a:lvl4pPr algn="l">
              <a:buClr>
                <a:srgbClr val="000000"/>
              </a:buClr>
              <a:buFont typeface="Wingdings" pitchFamily="2" charset="2"/>
              <a:buChar char="§"/>
              <a:defRPr sz="1400">
                <a:solidFill>
                  <a:schemeClr val="tx1"/>
                </a:solidFill>
              </a:defRPr>
            </a:lvl4pPr>
            <a:lvl5pPr algn="l">
              <a:buClr>
                <a:srgbClr val="000000"/>
              </a:buClr>
              <a:buFont typeface="Courier New" panose="02070309020205020404" pitchFamily="49" charset="0"/>
              <a:buChar char="o"/>
              <a:defRPr sz="1400">
                <a:solidFill>
                  <a:schemeClr val="tx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Rectangle 5">
            <a:extLst>
              <a:ext uri="{FF2B5EF4-FFF2-40B4-BE49-F238E27FC236}">
                <a16:creationId xmlns:a16="http://schemas.microsoft.com/office/drawing/2014/main" id="{8AE138B3-1645-2547-BE81-C54885415178}"/>
              </a:ext>
            </a:extLst>
          </p:cNvPr>
          <p:cNvSpPr/>
          <p:nvPr userDrawn="1"/>
        </p:nvSpPr>
        <p:spPr bwMode="ltGray">
          <a:xfrm>
            <a:off x="891" y="0"/>
            <a:ext cx="6134400" cy="3429000"/>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7" name="Text Placeholder 7">
            <a:extLst>
              <a:ext uri="{FF2B5EF4-FFF2-40B4-BE49-F238E27FC236}">
                <a16:creationId xmlns:a16="http://schemas.microsoft.com/office/drawing/2014/main" id="{093C6A10-58E0-AE40-82D4-EBA8243C8DC7}"/>
              </a:ext>
            </a:extLst>
          </p:cNvPr>
          <p:cNvSpPr>
            <a:spLocks noGrp="1"/>
          </p:cNvSpPr>
          <p:nvPr>
            <p:ph type="body" sz="quarter" idx="21" hasCustomPrompt="1"/>
          </p:nvPr>
        </p:nvSpPr>
        <p:spPr>
          <a:xfrm>
            <a:off x="766763" y="645905"/>
            <a:ext cx="4608512" cy="2508111"/>
          </a:xfrm>
          <a:prstGeom prst="rect">
            <a:avLst/>
          </a:prstGeom>
        </p:spPr>
        <p:txBody>
          <a:bodyPr lIns="0" tIns="0" rIns="0" bIns="0" anchor="t" anchorCtr="0">
            <a:noAutofit/>
          </a:bodyPr>
          <a:lstStyle>
            <a:lvl1pPr marL="0" indent="0" algn="l">
              <a:spcBef>
                <a:spcPts val="0"/>
              </a:spcBef>
              <a:buNone/>
              <a:defRPr sz="4800">
                <a:solidFill>
                  <a:schemeClr val="bg1"/>
                </a:solidFill>
                <a:latin typeface="+mj-lt"/>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dirty="0" err="1"/>
              <a:t>Titre</a:t>
            </a:r>
            <a:endParaRPr lang="en-US" dirty="0"/>
          </a:p>
        </p:txBody>
      </p:sp>
      <p:sp>
        <p:nvSpPr>
          <p:cNvPr id="8" name="TextBox 95" descr="Copyright_box&#10;">
            <a:extLst>
              <a:ext uri="{FF2B5EF4-FFF2-40B4-BE49-F238E27FC236}">
                <a16:creationId xmlns:a16="http://schemas.microsoft.com/office/drawing/2014/main" id="{6A41C026-3AD7-3149-A25D-6036C299BBD8}"/>
              </a:ext>
            </a:extLst>
          </p:cNvPr>
          <p:cNvSpPr txBox="1"/>
          <p:nvPr userDrawn="1"/>
        </p:nvSpPr>
        <p:spPr bwMode="white">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dirty="0">
                <a:solidFill>
                  <a:schemeClr val="bg2"/>
                </a:solidFill>
                <a:latin typeface="+mn-lt"/>
              </a:rPr>
              <a:t>© 2023 Gaëtan MARECAT</a:t>
            </a:r>
            <a:endParaRPr lang="en-CA" sz="1000" b="0" i="0" u="none" dirty="0">
              <a:solidFill>
                <a:schemeClr val="bg2"/>
              </a:solidFill>
              <a:latin typeface="+mn-lt"/>
              <a:cs typeface="Arial" pitchFamily="34" charset="0"/>
            </a:endParaRPr>
          </a:p>
        </p:txBody>
      </p:sp>
      <p:sp>
        <p:nvSpPr>
          <p:cNvPr id="9" name="Espace réservé du numéro de diapositive 2">
            <a:extLst>
              <a:ext uri="{FF2B5EF4-FFF2-40B4-BE49-F238E27FC236}">
                <a16:creationId xmlns:a16="http://schemas.microsoft.com/office/drawing/2014/main" id="{A28B614A-AA06-2540-83E7-D007DDE7C306}"/>
              </a:ext>
            </a:extLst>
          </p:cNvPr>
          <p:cNvSpPr>
            <a:spLocks noGrp="1"/>
          </p:cNvSpPr>
          <p:nvPr>
            <p:ph type="sldNum" sz="quarter" idx="10"/>
          </p:nvPr>
        </p:nvSpPr>
        <p:spPr>
          <a:xfrm>
            <a:off x="11163034" y="6264308"/>
            <a:ext cx="261660" cy="169200"/>
          </a:xfrm>
        </p:spPr>
        <p:txBody>
          <a:bodyPr>
            <a:noAutofit/>
          </a:bodyPr>
          <a:lstStyle/>
          <a:p>
            <a:fld id="{525A3C56-E491-49B2-93F3-63532DF516BC}" type="slidenum">
              <a:rPr lang="en-CA" smtClean="0"/>
              <a:pPr/>
              <a:t>‹N°›</a:t>
            </a:fld>
            <a:endParaRPr lang="en-CA"/>
          </a:p>
        </p:txBody>
      </p:sp>
      <p:sp>
        <p:nvSpPr>
          <p:cNvPr id="10" name="Text Placeholder 7">
            <a:extLst>
              <a:ext uri="{FF2B5EF4-FFF2-40B4-BE49-F238E27FC236}">
                <a16:creationId xmlns:a16="http://schemas.microsoft.com/office/drawing/2014/main" id="{3BE24042-C6FA-0F49-A70B-66E33B8C25EE}"/>
              </a:ext>
            </a:extLst>
          </p:cNvPr>
          <p:cNvSpPr>
            <a:spLocks noGrp="1"/>
          </p:cNvSpPr>
          <p:nvPr>
            <p:ph type="body" sz="quarter" idx="20" hasCustomPrompt="1"/>
          </p:nvPr>
        </p:nvSpPr>
        <p:spPr>
          <a:xfrm>
            <a:off x="766763" y="3724025"/>
            <a:ext cx="4608512" cy="2368800"/>
          </a:xfrm>
          <a:prstGeom prst="rect">
            <a:avLst/>
          </a:prstGeom>
        </p:spPr>
        <p:txBody>
          <a:bodyPr lIns="0" tIns="0" rIns="0" bIns="0">
            <a:noAutofit/>
          </a:bodyPr>
          <a:lstStyle>
            <a:lvl1pPr marL="0" indent="0" algn="l">
              <a:spcBef>
                <a:spcPts val="600"/>
              </a:spcBef>
              <a:buNone/>
              <a:defRPr sz="24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err="1"/>
              <a:t>Texte</a:t>
            </a:r>
            <a:endParaRPr lang="en-US" dirty="0"/>
          </a:p>
        </p:txBody>
      </p:sp>
    </p:spTree>
    <p:extLst>
      <p:ext uri="{BB962C8B-B14F-4D97-AF65-F5344CB8AC3E}">
        <p14:creationId xmlns:p14="http://schemas.microsoft.com/office/powerpoint/2010/main" val="240914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em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3D2D8AF-452C-D94D-A560-DAD6A962E173}"/>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8" name="Titre 1">
            <a:extLst>
              <a:ext uri="{FF2B5EF4-FFF2-40B4-BE49-F238E27FC236}">
                <a16:creationId xmlns:a16="http://schemas.microsoft.com/office/drawing/2014/main" id="{561C906F-FE73-EC4B-9D46-7CD1B4F04428}"/>
              </a:ext>
            </a:extLst>
          </p:cNvPr>
          <p:cNvSpPr>
            <a:spLocks noGrp="1"/>
          </p:cNvSpPr>
          <p:nvPr>
            <p:ph type="title" hasCustomPrompt="1"/>
          </p:nvPr>
        </p:nvSpPr>
        <p:spPr>
          <a:xfrm>
            <a:off x="765737" y="684000"/>
            <a:ext cx="10676438" cy="531097"/>
          </a:xfrm>
        </p:spPr>
        <p:txBody>
          <a:bodyPr>
            <a:noAutofit/>
          </a:bodyPr>
          <a:lstStyle>
            <a:lvl1pPr>
              <a:defRPr sz="2800" baseline="0">
                <a:solidFill>
                  <a:schemeClr val="tx1"/>
                </a:solidFill>
              </a:defRPr>
            </a:lvl1pPr>
          </a:lstStyle>
          <a:p>
            <a:r>
              <a:rPr lang="en-US" noProof="0" dirty="0" err="1"/>
              <a:t>Diapositive</a:t>
            </a:r>
            <a:r>
              <a:rPr lang="en-US" noProof="0" dirty="0"/>
              <a:t> avec </a:t>
            </a:r>
            <a:r>
              <a:rPr lang="en-US" noProof="0" dirty="0" err="1"/>
              <a:t>titre</a:t>
            </a:r>
            <a:r>
              <a:rPr lang="en-US" noProof="0" dirty="0"/>
              <a:t> </a:t>
            </a:r>
            <a:r>
              <a:rPr lang="en-US" noProof="0" dirty="0" err="1"/>
              <a:t>seulement</a:t>
            </a:r>
            <a:endParaRPr lang="en-CA" dirty="0"/>
          </a:p>
        </p:txBody>
      </p:sp>
    </p:spTree>
    <p:extLst>
      <p:ext uri="{BB962C8B-B14F-4D97-AF65-F5344CB8AC3E}">
        <p14:creationId xmlns:p14="http://schemas.microsoft.com/office/powerpoint/2010/main" val="410487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9AF54B69-F2F9-F04B-B242-EB97229446DE}"/>
              </a:ext>
            </a:extLst>
          </p:cNvPr>
          <p:cNvSpPr>
            <a:spLocks noGrp="1"/>
          </p:cNvSpPr>
          <p:nvPr>
            <p:ph type="title" hasCustomPrompt="1"/>
          </p:nvPr>
        </p:nvSpPr>
        <p:spPr>
          <a:xfrm>
            <a:off x="766763" y="684000"/>
            <a:ext cx="10658475" cy="541112"/>
          </a:xfrm>
          <a:prstGeom prst="rect">
            <a:avLst/>
          </a:prstGeom>
        </p:spPr>
        <p:txBody>
          <a:bodyPr vert="horz" lIns="0" tIns="0" rIns="0" bIns="0" rtlCol="0" anchor="t" anchorCtr="0">
            <a:noAutofit/>
          </a:bodyPr>
          <a:lstStyle>
            <a:lvl1pPr>
              <a:defRPr baseline="0">
                <a:solidFill>
                  <a:schemeClr val="tx1"/>
                </a:solidFill>
              </a:defRPr>
            </a:lvl1pPr>
          </a:lstStyle>
          <a:p>
            <a:r>
              <a:rPr lang="en-CA" dirty="0" err="1"/>
              <a:t>Diapositive</a:t>
            </a:r>
            <a:r>
              <a:rPr lang="en-CA" dirty="0"/>
              <a:t> de </a:t>
            </a:r>
            <a:r>
              <a:rPr lang="en-CA" dirty="0" err="1"/>
              <a:t>texte</a:t>
            </a:r>
            <a:r>
              <a:rPr lang="en-CA" dirty="0"/>
              <a:t> standard</a:t>
            </a:r>
            <a:endParaRPr lang="en-US" noProof="0" dirty="0"/>
          </a:p>
        </p:txBody>
      </p:sp>
      <p:sp>
        <p:nvSpPr>
          <p:cNvPr id="5" name="Content Placeholder 20">
            <a:extLst>
              <a:ext uri="{FF2B5EF4-FFF2-40B4-BE49-F238E27FC236}">
                <a16:creationId xmlns:a16="http://schemas.microsoft.com/office/drawing/2014/main" id="{6A54173B-8497-A140-8F24-1AF3E1B758D8}"/>
              </a:ext>
            </a:extLst>
          </p:cNvPr>
          <p:cNvSpPr>
            <a:spLocks noGrp="1"/>
          </p:cNvSpPr>
          <p:nvPr>
            <p:ph sz="quarter" idx="17"/>
          </p:nvPr>
        </p:nvSpPr>
        <p:spPr>
          <a:xfrm>
            <a:off x="766763" y="1557338"/>
            <a:ext cx="10658475" cy="4535487"/>
          </a:xfrm>
          <a:prstGeom prst="rect">
            <a:avLst/>
          </a:prstGeom>
        </p:spPr>
        <p:txBody>
          <a:bodyPr lIns="0" tIns="0" rIns="0" bIns="0">
            <a:noAutofit/>
          </a:bodyPr>
          <a:lstStyle>
            <a:lvl1pPr marL="0" indent="0">
              <a:spcBef>
                <a:spcPts val="500"/>
              </a:spcBef>
              <a:buClr>
                <a:schemeClr val="tx1"/>
              </a:buClr>
              <a:buSzPct val="110000"/>
              <a:buFont typeface="Arial" panose="020B0604020202020204"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Slide Number Placeholder 5">
            <a:extLst>
              <a:ext uri="{FF2B5EF4-FFF2-40B4-BE49-F238E27FC236}">
                <a16:creationId xmlns:a16="http://schemas.microsoft.com/office/drawing/2014/main" id="{6E89F11F-EB91-974A-B104-3B694D3EABA2}"/>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332600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sp>
        <p:nvSpPr>
          <p:cNvPr id="4" name="Content Placeholder 20">
            <a:extLst>
              <a:ext uri="{FF2B5EF4-FFF2-40B4-BE49-F238E27FC236}">
                <a16:creationId xmlns:a16="http://schemas.microsoft.com/office/drawing/2014/main" id="{1098010A-37B8-1543-B650-F410D9020BD1}"/>
              </a:ext>
            </a:extLst>
          </p:cNvPr>
          <p:cNvSpPr>
            <a:spLocks noGrp="1"/>
          </p:cNvSpPr>
          <p:nvPr>
            <p:ph sz="quarter" idx="17"/>
          </p:nvPr>
        </p:nvSpPr>
        <p:spPr>
          <a:xfrm>
            <a:off x="766764" y="1557339"/>
            <a:ext cx="4915580" cy="4535486"/>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0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5" name="Content Placeholder 20">
            <a:extLst>
              <a:ext uri="{FF2B5EF4-FFF2-40B4-BE49-F238E27FC236}">
                <a16:creationId xmlns:a16="http://schemas.microsoft.com/office/drawing/2014/main" id="{3D191AF6-4147-D342-8647-88C4F48C1A6B}"/>
              </a:ext>
            </a:extLst>
          </p:cNvPr>
          <p:cNvSpPr>
            <a:spLocks noGrp="1"/>
          </p:cNvSpPr>
          <p:nvPr>
            <p:ph sz="quarter" idx="23"/>
          </p:nvPr>
        </p:nvSpPr>
        <p:spPr>
          <a:xfrm>
            <a:off x="6596743" y="1557339"/>
            <a:ext cx="4828496" cy="4535486"/>
          </a:xfrm>
          <a:prstGeom prst="rect">
            <a:avLst/>
          </a:prstGeom>
          <a:ln>
            <a:noFill/>
          </a:ln>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6" name="Titre 1">
            <a:extLst>
              <a:ext uri="{FF2B5EF4-FFF2-40B4-BE49-F238E27FC236}">
                <a16:creationId xmlns:a16="http://schemas.microsoft.com/office/drawing/2014/main" id="{DDFA4433-FCCE-E346-8C9A-CC579FE5377F}"/>
              </a:ext>
            </a:extLst>
          </p:cNvPr>
          <p:cNvSpPr>
            <a:spLocks noGrp="1"/>
          </p:cNvSpPr>
          <p:nvPr>
            <p:ph type="title" hasCustomPrompt="1"/>
          </p:nvPr>
        </p:nvSpPr>
        <p:spPr>
          <a:xfrm>
            <a:off x="765737" y="684000"/>
            <a:ext cx="10676438" cy="531097"/>
          </a:xfrm>
        </p:spPr>
        <p:txBody>
          <a:bodyPr>
            <a:noAutofit/>
          </a:bodyPr>
          <a:lstStyle>
            <a:lvl1pPr>
              <a:defRPr sz="2800">
                <a:solidFill>
                  <a:schemeClr val="tx1"/>
                </a:solidFill>
              </a:defRPr>
            </a:lvl1pPr>
          </a:lstStyle>
          <a:p>
            <a:r>
              <a:rPr lang="en-CA" dirty="0" err="1"/>
              <a:t>Deux</a:t>
            </a:r>
            <a:r>
              <a:rPr lang="en-CA" dirty="0"/>
              <a:t> </a:t>
            </a:r>
            <a:r>
              <a:rPr lang="en-CA" dirty="0" err="1"/>
              <a:t>colonnes</a:t>
            </a:r>
            <a:endParaRPr lang="en-CA" dirty="0"/>
          </a:p>
        </p:txBody>
      </p:sp>
      <p:sp>
        <p:nvSpPr>
          <p:cNvPr id="7" name="Slide Number Placeholder 5">
            <a:extLst>
              <a:ext uri="{FF2B5EF4-FFF2-40B4-BE49-F238E27FC236}">
                <a16:creationId xmlns:a16="http://schemas.microsoft.com/office/drawing/2014/main" id="{E3FC057D-4B39-F949-92A2-1856EB58EF3E}"/>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357277876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763" y="682513"/>
            <a:ext cx="10658475" cy="936625"/>
          </a:xfrm>
          <a:prstGeom prst="rect">
            <a:avLst/>
          </a:prstGeom>
        </p:spPr>
        <p:txBody>
          <a:bodyPr vert="horz" lIns="0" tIns="0" rIns="0" bIns="0" rtlCol="0" anchor="t" anchorCtr="0">
            <a:normAutofit/>
          </a:bodyPr>
          <a:lstStyle/>
          <a:p>
            <a:r>
              <a:rPr lang="fr-CA" noProof="0" dirty="0"/>
              <a:t>Titre</a:t>
            </a:r>
            <a:endParaRPr lang="en-CA" noProof="0" dirty="0"/>
          </a:p>
        </p:txBody>
      </p:sp>
      <p:sp>
        <p:nvSpPr>
          <p:cNvPr id="90" name="Slide Number Placeholder 5"/>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96" name="TextBox 95" descr="Copyright_box&#10;"/>
          <p:cNvSpPr txBox="1"/>
          <p:nvPr userDrawn="1"/>
        </p:nvSpPr>
        <p:spPr bwMode="auto">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dirty="0">
                <a:latin typeface="+mn-lt"/>
              </a:rPr>
              <a:t>© 2023 Gaëtan MARECAT</a:t>
            </a:r>
            <a:endParaRPr lang="en-CA" sz="1000" b="0" i="0" u="none" dirty="0">
              <a:solidFill>
                <a:schemeClr val="tx1"/>
              </a:solidFill>
              <a:latin typeface="+mn-lt"/>
              <a:cs typeface="Arial" pitchFamily="34" charset="0"/>
            </a:endParaRPr>
          </a:p>
        </p:txBody>
      </p:sp>
      <p:sp>
        <p:nvSpPr>
          <p:cNvPr id="101" name="TextBox 100" descr="CONFIDENTIAL_TAG_0xFFEE"/>
          <p:cNvSpPr txBox="1"/>
          <p:nvPr userDrawn="1"/>
        </p:nvSpPr>
        <p:spPr bwMode="auto">
          <a:xfrm>
            <a:off x="9100382" y="6273302"/>
            <a:ext cx="1439604"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000" b="0" i="0" u="none" strike="noStrike" kern="1200" cap="none" spc="0" normalizeH="0" baseline="0" noProof="0">
              <a:ln>
                <a:noFill/>
              </a:ln>
              <a:solidFill>
                <a:schemeClr val="tx1"/>
              </a:solidFill>
              <a:effectLst/>
              <a:uLnTx/>
              <a:uFillTx/>
              <a:latin typeface="+mn-lt"/>
              <a:ea typeface="+mn-ea"/>
              <a:cs typeface="Arial" pitchFamily="34" charset="0"/>
            </a:endParaRPr>
          </a:p>
        </p:txBody>
      </p:sp>
      <p:sp>
        <p:nvSpPr>
          <p:cNvPr id="8" name="MSIPCMContentMarking" descr="CONFIDENTIAL_TAG_0xFFEE"/>
          <p:cNvSpPr txBox="1"/>
          <p:nvPr userDrawn="1"/>
        </p:nvSpPr>
        <p:spPr bwMode="auto">
          <a:xfrm>
            <a:off x="8901113" y="6273302"/>
            <a:ext cx="1638873"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CA" sz="1000" b="0" i="0" u="none" strike="noStrike" kern="1200" cap="none" spc="0" normalizeH="0" baseline="0" noProof="0" dirty="0">
              <a:ln>
                <a:noFill/>
              </a:ln>
              <a:solidFill>
                <a:schemeClr val="tx1"/>
              </a:solidFill>
              <a:effectLst/>
              <a:uLnTx/>
              <a:uFillTx/>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97" r:id="rId1"/>
    <p:sldLayoutId id="2147483670" r:id="rId2"/>
    <p:sldLayoutId id="2147483861" r:id="rId3"/>
    <p:sldLayoutId id="2147483745" r:id="rId4"/>
    <p:sldLayoutId id="2147483771" r:id="rId5"/>
    <p:sldLayoutId id="2147483826" r:id="rId6"/>
    <p:sldLayoutId id="2147483774" r:id="rId7"/>
    <p:sldLayoutId id="2147483819" r:id="rId8"/>
    <p:sldLayoutId id="2147483820" r:id="rId9"/>
    <p:sldLayoutId id="2147483693" r:id="rId10"/>
    <p:sldLayoutId id="2147483778" r:id="rId11"/>
    <p:sldLayoutId id="2147483824" r:id="rId12"/>
    <p:sldLayoutId id="2147483822" r:id="rId13"/>
    <p:sldLayoutId id="2147483823" r:id="rId14"/>
    <p:sldLayoutId id="2147483821" r:id="rId15"/>
    <p:sldLayoutId id="2147483755" r:id="rId16"/>
    <p:sldLayoutId id="2147483753" r:id="rId17"/>
    <p:sldLayoutId id="2147483825" r:id="rId18"/>
    <p:sldLayoutId id="2147483849" r:id="rId19"/>
    <p:sldLayoutId id="2147483858" r:id="rId20"/>
    <p:sldLayoutId id="2147483754" r:id="rId21"/>
    <p:sldLayoutId id="2147483760" r:id="rId22"/>
    <p:sldLayoutId id="2147483862" r:id="rId23"/>
    <p:sldLayoutId id="2147483863" r:id="rId24"/>
    <p:sldLayoutId id="2147483775" r:id="rId25"/>
    <p:sldLayoutId id="2147483746" r:id="rId26"/>
    <p:sldLayoutId id="2147483762" r:id="rId27"/>
    <p:sldLayoutId id="2147483764" r:id="rId28"/>
    <p:sldLayoutId id="2147483770" r:id="rId29"/>
    <p:sldLayoutId id="2147483833" r:id="rId30"/>
    <p:sldLayoutId id="2147483830" r:id="rId31"/>
    <p:sldLayoutId id="2147483831" r:id="rId32"/>
    <p:sldLayoutId id="2147483747" r:id="rId33"/>
    <p:sldLayoutId id="2147483832" r:id="rId34"/>
    <p:sldLayoutId id="2147483835" r:id="rId35"/>
    <p:sldLayoutId id="2147483809" r:id="rId36"/>
    <p:sldLayoutId id="2147483811" r:id="rId37"/>
    <p:sldLayoutId id="2147483813" r:id="rId38"/>
    <p:sldLayoutId id="2147483836" r:id="rId39"/>
    <p:sldLayoutId id="2147483815" r:id="rId40"/>
    <p:sldLayoutId id="2147483744" r:id="rId41"/>
    <p:sldLayoutId id="2147483898" r:id="rId42"/>
  </p:sldLayoutIdLst>
  <p:hf hdr="0" ftr="0" dt="0"/>
  <p:txStyles>
    <p:titleStyle>
      <a:lvl1pPr algn="l" defTabSz="914400" rtl="0" eaLnBrk="1" latinLnBrk="0" hangingPunct="1">
        <a:spcBef>
          <a:spcPct val="0"/>
        </a:spcBef>
        <a:buNone/>
        <a:defRPr sz="2800" kern="1200">
          <a:solidFill>
            <a:schemeClr val="tx1"/>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63">
          <p15:clr>
            <a:srgbClr val="F26B43"/>
          </p15:clr>
        </p15:guide>
        <p15:guide id="4" orient="horz" pos="3838">
          <p15:clr>
            <a:srgbClr val="F26B43"/>
          </p15:clr>
        </p15:guide>
        <p15:guide id="11" pos="7197">
          <p15:clr>
            <a:srgbClr val="F26B43"/>
          </p15:clr>
        </p15:guide>
        <p15:guide id="12" pos="7680">
          <p15:clr>
            <a:srgbClr val="F26B43"/>
          </p15:clr>
        </p15:guide>
        <p15:guide id="13" pos="6720">
          <p15:clr>
            <a:srgbClr val="F26B43"/>
          </p15:clr>
        </p15:guide>
        <p15:guide id="14" pos="6244">
          <p15:clr>
            <a:srgbClr val="F26B43"/>
          </p15:clr>
        </p15:guide>
        <p15:guide id="19">
          <p15:clr>
            <a:srgbClr val="F26B43"/>
          </p15:clr>
        </p15:guide>
        <p15:guide id="20" pos="483">
          <p15:clr>
            <a:srgbClr val="F26B43"/>
          </p15:clr>
        </p15:guide>
        <p15:guide id="22" orient="horz" pos="482">
          <p15:clr>
            <a:srgbClr val="F26B43"/>
          </p15:clr>
        </p15:guide>
        <p15:guide id="23" pos="5768">
          <p15:clr>
            <a:srgbClr val="F26B43"/>
          </p15:clr>
        </p15:guide>
        <p15:guide id="24" pos="5292">
          <p15:clr>
            <a:srgbClr val="F26B43"/>
          </p15:clr>
        </p15:guide>
        <p15:guide id="25" pos="4793">
          <p15:clr>
            <a:srgbClr val="F26B43"/>
          </p15:clr>
        </p15:guide>
        <p15:guide id="26" pos="4339">
          <p15:clr>
            <a:srgbClr val="F26B43"/>
          </p15:clr>
        </p15:guide>
        <p15:guide id="27" pos="3386">
          <p15:clr>
            <a:srgbClr val="F26B43"/>
          </p15:clr>
        </p15:guide>
        <p15:guide id="28" pos="2887">
          <p15:clr>
            <a:srgbClr val="F26B43"/>
          </p15:clr>
        </p15:guide>
        <p15:guide id="29" pos="2411">
          <p15:clr>
            <a:srgbClr val="F26B43"/>
          </p15:clr>
        </p15:guide>
        <p15:guide id="30" pos="1935">
          <p15:clr>
            <a:srgbClr val="F26B43"/>
          </p15:clr>
        </p15:guide>
        <p15:guide id="31" pos="1459">
          <p15:clr>
            <a:srgbClr val="F26B43"/>
          </p15:clr>
        </p15:guide>
        <p15:guide id="32" pos="98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oracle.com/en/java/javase/17/docs/api/java.base/java/lang/String.html"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jdk.java.net/21/"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5" Type="http://schemas.openxmlformats.org/officeDocument/2006/relationships/hyperlink" Target="https://docs.oracle.com/en/java/javase/21/docs/api/index.html" TargetMode="Externa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oracle.com/fr/java/technologies/java-se-support-roadmap.html"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156C468-EB31-9C8C-26B4-065291FD3E83}"/>
              </a:ext>
            </a:extLst>
          </p:cNvPr>
          <p:cNvSpPr>
            <a:spLocks noGrp="1"/>
          </p:cNvSpPr>
          <p:nvPr>
            <p:ph type="sldNum" sz="quarter" idx="10"/>
          </p:nvPr>
        </p:nvSpPr>
        <p:spPr/>
        <p:txBody>
          <a:bodyPr/>
          <a:lstStyle/>
          <a:p>
            <a:fld id="{525A3C56-E491-49B2-93F3-63532DF516BC}" type="slidenum">
              <a:rPr lang="en-CA" smtClean="0"/>
              <a:pPr/>
              <a:t>1</a:t>
            </a:fld>
            <a:endParaRPr lang="en-CA"/>
          </a:p>
        </p:txBody>
      </p:sp>
      <p:sp>
        <p:nvSpPr>
          <p:cNvPr id="3" name="Espace réservé du texte 2">
            <a:extLst>
              <a:ext uri="{FF2B5EF4-FFF2-40B4-BE49-F238E27FC236}">
                <a16:creationId xmlns:a16="http://schemas.microsoft.com/office/drawing/2014/main" id="{FB0044EA-EB7B-DB74-5DB9-70BB8DDEF541}"/>
              </a:ext>
            </a:extLst>
          </p:cNvPr>
          <p:cNvSpPr>
            <a:spLocks noGrp="1"/>
          </p:cNvSpPr>
          <p:nvPr>
            <p:ph type="body" sz="quarter" idx="11"/>
          </p:nvPr>
        </p:nvSpPr>
        <p:spPr/>
        <p:txBody>
          <a:bodyPr/>
          <a:lstStyle/>
          <a:p>
            <a:r>
              <a:rPr lang="fr-FR" sz="2800" dirty="0"/>
              <a:t>Langage de programmation</a:t>
            </a:r>
          </a:p>
          <a:p>
            <a:r>
              <a:rPr lang="fr-FR" dirty="0"/>
              <a:t>Java</a:t>
            </a:r>
          </a:p>
          <a:p>
            <a:r>
              <a:rPr lang="fr-FR" sz="4400" dirty="0"/>
              <a:t>Les fondamentaux</a:t>
            </a:r>
          </a:p>
        </p:txBody>
      </p:sp>
      <p:sp>
        <p:nvSpPr>
          <p:cNvPr id="4" name="Espace réservé du texte 3">
            <a:extLst>
              <a:ext uri="{FF2B5EF4-FFF2-40B4-BE49-F238E27FC236}">
                <a16:creationId xmlns:a16="http://schemas.microsoft.com/office/drawing/2014/main" id="{4969D2BD-621D-6557-1616-84CC73D46092}"/>
              </a:ext>
            </a:extLst>
          </p:cNvPr>
          <p:cNvSpPr>
            <a:spLocks noGrp="1"/>
          </p:cNvSpPr>
          <p:nvPr>
            <p:ph type="body" sz="quarter" idx="14"/>
          </p:nvPr>
        </p:nvSpPr>
        <p:spPr/>
        <p:txBody>
          <a:bodyPr/>
          <a:lstStyle/>
          <a:p>
            <a:r>
              <a:rPr lang="fr-FR" dirty="0"/>
              <a:t>MARECAT Gaëtan</a:t>
            </a:r>
          </a:p>
        </p:txBody>
      </p:sp>
    </p:spTree>
    <p:extLst>
      <p:ext uri="{BB962C8B-B14F-4D97-AF65-F5344CB8AC3E}">
        <p14:creationId xmlns:p14="http://schemas.microsoft.com/office/powerpoint/2010/main" val="2203536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95A54-A6ED-2843-A933-47B1EF3AAC0C}"/>
              </a:ext>
            </a:extLst>
          </p:cNvPr>
          <p:cNvSpPr>
            <a:spLocks noGrp="1"/>
          </p:cNvSpPr>
          <p:nvPr>
            <p:ph type="sldNum" sz="quarter" idx="4"/>
          </p:nvPr>
        </p:nvSpPr>
        <p:spPr/>
        <p:txBody>
          <a:bodyPr/>
          <a:lstStyle/>
          <a:p>
            <a:fld id="{525A3C56-E491-49B2-93F3-63532DF516BC}" type="slidenum">
              <a:rPr lang="en-CA" smtClean="0"/>
              <a:pPr/>
              <a:t>10</a:t>
            </a:fld>
            <a:endParaRPr lang="en-CA" dirty="0"/>
          </a:p>
        </p:txBody>
      </p:sp>
      <p:sp>
        <p:nvSpPr>
          <p:cNvPr id="3" name="Title 2">
            <a:extLst>
              <a:ext uri="{FF2B5EF4-FFF2-40B4-BE49-F238E27FC236}">
                <a16:creationId xmlns:a16="http://schemas.microsoft.com/office/drawing/2014/main" id="{EC289E9F-88C5-5747-BDE4-132E6C0023B9}"/>
              </a:ext>
            </a:extLst>
          </p:cNvPr>
          <p:cNvSpPr>
            <a:spLocks noGrp="1"/>
          </p:cNvSpPr>
          <p:nvPr>
            <p:ph type="title"/>
          </p:nvPr>
        </p:nvSpPr>
        <p:spPr/>
        <p:txBody>
          <a:bodyPr/>
          <a:lstStyle/>
          <a:p>
            <a:r>
              <a:rPr lang="fr-CA" noProof="0" dirty="0"/>
              <a:t>Type primitif</a:t>
            </a:r>
          </a:p>
        </p:txBody>
      </p:sp>
      <p:sp>
        <p:nvSpPr>
          <p:cNvPr id="7" name="Rectangle 6">
            <a:extLst>
              <a:ext uri="{FF2B5EF4-FFF2-40B4-BE49-F238E27FC236}">
                <a16:creationId xmlns:a16="http://schemas.microsoft.com/office/drawing/2014/main" id="{5EC2E17B-8B00-D64C-96D0-CE55433F0AB9}"/>
              </a:ext>
            </a:extLst>
          </p:cNvPr>
          <p:cNvSpPr/>
          <p:nvPr/>
        </p:nvSpPr>
        <p:spPr bwMode="gray">
          <a:xfrm>
            <a:off x="2830883" y="1552755"/>
            <a:ext cx="8590492" cy="759124"/>
          </a:xfrm>
          <a:prstGeom prst="rect">
            <a:avLst/>
          </a:prstGeom>
          <a:gradFill>
            <a:gsLst>
              <a:gs pos="0">
                <a:srgbClr val="E31937"/>
              </a:gs>
              <a:gs pos="60000">
                <a:srgbClr val="A82465"/>
              </a:gs>
              <a:gs pos="100000">
                <a:srgbClr val="5236AB"/>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aphicFrame>
        <p:nvGraphicFramePr>
          <p:cNvPr id="6" name="Table 6">
            <a:extLst>
              <a:ext uri="{FF2B5EF4-FFF2-40B4-BE49-F238E27FC236}">
                <a16:creationId xmlns:a16="http://schemas.microsoft.com/office/drawing/2014/main" id="{30711E21-B7CC-2547-82C3-C7199E048FE7}"/>
              </a:ext>
            </a:extLst>
          </p:cNvPr>
          <p:cNvGraphicFramePr>
            <a:graphicFrameLocks noGrp="1"/>
          </p:cNvGraphicFramePr>
          <p:nvPr>
            <p:extLst>
              <p:ext uri="{D42A27DB-BD31-4B8C-83A1-F6EECF244321}">
                <p14:modId xmlns:p14="http://schemas.microsoft.com/office/powerpoint/2010/main" val="735351191"/>
              </p:ext>
            </p:extLst>
          </p:nvPr>
        </p:nvGraphicFramePr>
        <p:xfrm>
          <a:off x="766762" y="1548005"/>
          <a:ext cx="10658479" cy="3787350"/>
        </p:xfrm>
        <a:graphic>
          <a:graphicData uri="http://schemas.openxmlformats.org/drawingml/2006/table">
            <a:tbl>
              <a:tblPr firstRow="1" bandRow="1">
                <a:tableStyleId>{5C22544A-7EE6-4342-B048-85BDC9FD1C3A}</a:tableStyleId>
              </a:tblPr>
              <a:tblGrid>
                <a:gridCol w="1776413">
                  <a:extLst>
                    <a:ext uri="{9D8B030D-6E8A-4147-A177-3AD203B41FA5}">
                      <a16:colId xmlns:a16="http://schemas.microsoft.com/office/drawing/2014/main" val="1922157655"/>
                    </a:ext>
                  </a:extLst>
                </a:gridCol>
                <a:gridCol w="286086">
                  <a:extLst>
                    <a:ext uri="{9D8B030D-6E8A-4147-A177-3AD203B41FA5}">
                      <a16:colId xmlns:a16="http://schemas.microsoft.com/office/drawing/2014/main" val="717706607"/>
                    </a:ext>
                  </a:extLst>
                </a:gridCol>
                <a:gridCol w="2148995">
                  <a:extLst>
                    <a:ext uri="{9D8B030D-6E8A-4147-A177-3AD203B41FA5}">
                      <a16:colId xmlns:a16="http://schemas.microsoft.com/office/drawing/2014/main" val="2401197990"/>
                    </a:ext>
                  </a:extLst>
                </a:gridCol>
                <a:gridCol w="2148995">
                  <a:extLst>
                    <a:ext uri="{9D8B030D-6E8A-4147-A177-3AD203B41FA5}">
                      <a16:colId xmlns:a16="http://schemas.microsoft.com/office/drawing/2014/main" val="3392206814"/>
                    </a:ext>
                  </a:extLst>
                </a:gridCol>
                <a:gridCol w="2148995">
                  <a:extLst>
                    <a:ext uri="{9D8B030D-6E8A-4147-A177-3AD203B41FA5}">
                      <a16:colId xmlns:a16="http://schemas.microsoft.com/office/drawing/2014/main" val="3277031955"/>
                    </a:ext>
                  </a:extLst>
                </a:gridCol>
                <a:gridCol w="2148995">
                  <a:extLst>
                    <a:ext uri="{9D8B030D-6E8A-4147-A177-3AD203B41FA5}">
                      <a16:colId xmlns:a16="http://schemas.microsoft.com/office/drawing/2014/main" val="1643098371"/>
                    </a:ext>
                  </a:extLst>
                </a:gridCol>
              </a:tblGrid>
              <a:tr h="757470">
                <a:tc>
                  <a:txBody>
                    <a:bodyPr/>
                    <a:lstStyle/>
                    <a:p>
                      <a:pPr algn="ctr"/>
                      <a:r>
                        <a:rPr lang="fr-CA" sz="1600" b="0" noProof="0" dirty="0">
                          <a:solidFill>
                            <a:schemeClr val="tx1"/>
                          </a:solidFill>
                        </a:rPr>
                        <a:t>Notation</a:t>
                      </a:r>
                    </a:p>
                  </a:txBody>
                  <a:tcPr marL="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Type</a:t>
                      </a:r>
                    </a:p>
                  </a:txBody>
                  <a:tcPr anchor="ctr">
                    <a:lnL w="1270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Taille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Signé</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800" b="0" i="0" kern="1200" dirty="0" err="1">
                          <a:solidFill>
                            <a:schemeClr val="lt1"/>
                          </a:solidFill>
                          <a:effectLst/>
                          <a:latin typeface="+mn-lt"/>
                          <a:ea typeface="+mn-ea"/>
                          <a:cs typeface="+mn-cs"/>
                        </a:rPr>
                        <a:t>Intervale</a:t>
                      </a:r>
                      <a:endParaRPr lang="fr-CA" b="0" noProof="0" dirty="0"/>
                    </a:p>
                  </a:txBody>
                  <a:tcPr anchor="ctr">
                    <a:lnL w="381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9559217"/>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err="1">
                          <a:ln>
                            <a:noFill/>
                          </a:ln>
                          <a:solidFill>
                            <a:srgbClr val="000000"/>
                          </a:solidFill>
                          <a:effectLst/>
                          <a:uLnTx/>
                          <a:uFillTx/>
                          <a:latin typeface="Arial"/>
                          <a:ea typeface="+mn-ea"/>
                          <a:cs typeface="+mn-cs"/>
                        </a:rPr>
                        <a:t>bool</a:t>
                      </a:r>
                      <a:endParaRPr kumimoji="0" lang="fr-CA" sz="1600" b="0" i="0" u="none" strike="noStrike" kern="1200" cap="none" spc="0" normalizeH="0" baseline="0" noProof="0" dirty="0">
                        <a:ln>
                          <a:noFill/>
                        </a:ln>
                        <a:solidFill>
                          <a:srgbClr val="000000"/>
                        </a:solidFill>
                        <a:effectLst/>
                        <a:uLnTx/>
                        <a:uFillTx/>
                        <a:latin typeface="Arial"/>
                        <a:ea typeface="+mn-ea"/>
                        <a:cs typeface="+mn-cs"/>
                      </a:endParaRP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Booléen</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1 bit</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non</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false ou </a:t>
                      </a:r>
                      <a:r>
                        <a:rPr lang="fr-CA" sz="1600" noProof="0" dirty="0" err="1"/>
                        <a:t>true</a:t>
                      </a:r>
                      <a:endParaRPr lang="fr-CA" sz="1600" noProof="0" dirty="0"/>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472233"/>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char</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400" noProof="0" dirty="0"/>
                        <a:t>Caractère (s’écrit entre </a:t>
                      </a:r>
                      <a:r>
                        <a:rPr lang="fr-CA" sz="1400" noProof="0" dirty="0" err="1"/>
                        <a:t>quotes</a:t>
                      </a:r>
                      <a:r>
                        <a:rPr lang="fr-CA" sz="1400" noProof="0" dirty="0"/>
                        <a:t> </a:t>
                      </a:r>
                      <a:r>
                        <a:rPr lang="fr-CA" sz="1400" b="1" noProof="0" dirty="0"/>
                        <a:t>simples</a:t>
                      </a:r>
                      <a:r>
                        <a:rPr lang="fr-CA" sz="1400" noProof="0" dirty="0"/>
                        <a:t>)</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2 octets (16 bits)</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non</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'\u0000' à '\</a:t>
                      </a:r>
                      <a:r>
                        <a:rPr lang="fr-CA" sz="1600" noProof="0" dirty="0" err="1"/>
                        <a:t>uFFFF</a:t>
                      </a:r>
                      <a:r>
                        <a:rPr lang="fr-CA" sz="1600" noProof="0" dirty="0"/>
                        <a:t>'</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61725"/>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err="1">
                          <a:ln>
                            <a:noFill/>
                          </a:ln>
                          <a:solidFill>
                            <a:srgbClr val="000000"/>
                          </a:solidFill>
                          <a:effectLst/>
                          <a:uLnTx/>
                          <a:uFillTx/>
                          <a:latin typeface="Arial"/>
                          <a:ea typeface="+mn-ea"/>
                          <a:cs typeface="+mn-cs"/>
                        </a:rPr>
                        <a:t>int</a:t>
                      </a:r>
                      <a:endParaRPr kumimoji="0" lang="fr-CA" sz="1600" b="0" i="0" u="none" strike="noStrike" kern="1200" cap="none" spc="0" normalizeH="0" baseline="0" noProof="0" dirty="0">
                        <a:ln>
                          <a:noFill/>
                        </a:ln>
                        <a:solidFill>
                          <a:srgbClr val="000000"/>
                        </a:solidFill>
                        <a:effectLst/>
                        <a:uLnTx/>
                        <a:uFillTx/>
                        <a:latin typeface="Arial"/>
                        <a:ea typeface="+mn-ea"/>
                        <a:cs typeface="+mn-cs"/>
                      </a:endParaRP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Entier (</a:t>
                      </a:r>
                      <a:r>
                        <a:rPr lang="fr-CA" sz="1600" noProof="0" dirty="0" err="1"/>
                        <a:t>interger</a:t>
                      </a:r>
                      <a:r>
                        <a:rPr lang="fr-CA" sz="1600" noProof="0" dirty="0"/>
                        <a:t>)</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4 octets (32 bits)</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oui</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-2147483648 à 2147483647</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23162"/>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byte</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Entier sur 1 octet</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1 octet (8 bits)</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oui</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-128 à 127</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763403"/>
                  </a:ext>
                </a:extLst>
              </a:tr>
            </a:tbl>
          </a:graphicData>
        </a:graphic>
      </p:graphicFrame>
      <p:sp>
        <p:nvSpPr>
          <p:cNvPr id="39" name="TextBox 38">
            <a:extLst>
              <a:ext uri="{FF2B5EF4-FFF2-40B4-BE49-F238E27FC236}">
                <a16:creationId xmlns:a16="http://schemas.microsoft.com/office/drawing/2014/main" id="{820E59B0-0054-4548-B4CE-A59CEEC6C19C}"/>
              </a:ext>
            </a:extLst>
          </p:cNvPr>
          <p:cNvSpPr txBox="1"/>
          <p:nvPr/>
        </p:nvSpPr>
        <p:spPr>
          <a:xfrm>
            <a:off x="2174488" y="1951463"/>
            <a:ext cx="914400" cy="914400"/>
          </a:xfrm>
          <a:prstGeom prst="rect">
            <a:avLst/>
          </a:prstGeom>
        </p:spPr>
        <p:txBody>
          <a:bodyPr vert="horz" wrap="none" lIns="0" tIns="0" rIns="0" bIns="0" rtlCol="0" anchor="t" anchorCtr="0">
            <a:normAutofit/>
          </a:bodyPr>
          <a:lstStyle/>
          <a:p>
            <a:pPr algn="l"/>
            <a:endParaRPr lang="en-US" dirty="0"/>
          </a:p>
        </p:txBody>
      </p:sp>
    </p:spTree>
    <p:extLst>
      <p:ext uri="{BB962C8B-B14F-4D97-AF65-F5344CB8AC3E}">
        <p14:creationId xmlns:p14="http://schemas.microsoft.com/office/powerpoint/2010/main" val="21128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95A54-A6ED-2843-A933-47B1EF3AAC0C}"/>
              </a:ext>
            </a:extLst>
          </p:cNvPr>
          <p:cNvSpPr>
            <a:spLocks noGrp="1"/>
          </p:cNvSpPr>
          <p:nvPr>
            <p:ph type="sldNum" sz="quarter" idx="4"/>
          </p:nvPr>
        </p:nvSpPr>
        <p:spPr/>
        <p:txBody>
          <a:bodyPr/>
          <a:lstStyle/>
          <a:p>
            <a:fld id="{525A3C56-E491-49B2-93F3-63532DF516BC}" type="slidenum">
              <a:rPr lang="en-CA" smtClean="0"/>
              <a:pPr/>
              <a:t>11</a:t>
            </a:fld>
            <a:endParaRPr lang="en-CA" dirty="0"/>
          </a:p>
        </p:txBody>
      </p:sp>
      <p:sp>
        <p:nvSpPr>
          <p:cNvPr id="3" name="Title 2">
            <a:extLst>
              <a:ext uri="{FF2B5EF4-FFF2-40B4-BE49-F238E27FC236}">
                <a16:creationId xmlns:a16="http://schemas.microsoft.com/office/drawing/2014/main" id="{EC289E9F-88C5-5747-BDE4-132E6C0023B9}"/>
              </a:ext>
            </a:extLst>
          </p:cNvPr>
          <p:cNvSpPr>
            <a:spLocks noGrp="1"/>
          </p:cNvSpPr>
          <p:nvPr>
            <p:ph type="title"/>
          </p:nvPr>
        </p:nvSpPr>
        <p:spPr/>
        <p:txBody>
          <a:bodyPr/>
          <a:lstStyle/>
          <a:p>
            <a:r>
              <a:rPr lang="fr-CA" noProof="0" dirty="0"/>
              <a:t>Type primitif</a:t>
            </a:r>
          </a:p>
        </p:txBody>
      </p:sp>
      <p:sp>
        <p:nvSpPr>
          <p:cNvPr id="7" name="Rectangle 6">
            <a:extLst>
              <a:ext uri="{FF2B5EF4-FFF2-40B4-BE49-F238E27FC236}">
                <a16:creationId xmlns:a16="http://schemas.microsoft.com/office/drawing/2014/main" id="{5EC2E17B-8B00-D64C-96D0-CE55433F0AB9}"/>
              </a:ext>
            </a:extLst>
          </p:cNvPr>
          <p:cNvSpPr/>
          <p:nvPr/>
        </p:nvSpPr>
        <p:spPr bwMode="gray">
          <a:xfrm>
            <a:off x="2830883" y="1552755"/>
            <a:ext cx="8590492" cy="759124"/>
          </a:xfrm>
          <a:prstGeom prst="rect">
            <a:avLst/>
          </a:prstGeom>
          <a:gradFill>
            <a:gsLst>
              <a:gs pos="0">
                <a:srgbClr val="E31937"/>
              </a:gs>
              <a:gs pos="60000">
                <a:srgbClr val="A82465"/>
              </a:gs>
              <a:gs pos="100000">
                <a:srgbClr val="5236AB"/>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aphicFrame>
        <p:nvGraphicFramePr>
          <p:cNvPr id="6" name="Table 6">
            <a:extLst>
              <a:ext uri="{FF2B5EF4-FFF2-40B4-BE49-F238E27FC236}">
                <a16:creationId xmlns:a16="http://schemas.microsoft.com/office/drawing/2014/main" id="{30711E21-B7CC-2547-82C3-C7199E048FE7}"/>
              </a:ext>
            </a:extLst>
          </p:cNvPr>
          <p:cNvGraphicFramePr>
            <a:graphicFrameLocks noGrp="1"/>
          </p:cNvGraphicFramePr>
          <p:nvPr>
            <p:extLst>
              <p:ext uri="{D42A27DB-BD31-4B8C-83A1-F6EECF244321}">
                <p14:modId xmlns:p14="http://schemas.microsoft.com/office/powerpoint/2010/main" val="2774720867"/>
              </p:ext>
            </p:extLst>
          </p:nvPr>
        </p:nvGraphicFramePr>
        <p:xfrm>
          <a:off x="766762" y="1548005"/>
          <a:ext cx="10658479" cy="3787350"/>
        </p:xfrm>
        <a:graphic>
          <a:graphicData uri="http://schemas.openxmlformats.org/drawingml/2006/table">
            <a:tbl>
              <a:tblPr firstRow="1" bandRow="1">
                <a:tableStyleId>{5C22544A-7EE6-4342-B048-85BDC9FD1C3A}</a:tableStyleId>
              </a:tblPr>
              <a:tblGrid>
                <a:gridCol w="1776413">
                  <a:extLst>
                    <a:ext uri="{9D8B030D-6E8A-4147-A177-3AD203B41FA5}">
                      <a16:colId xmlns:a16="http://schemas.microsoft.com/office/drawing/2014/main" val="1922157655"/>
                    </a:ext>
                  </a:extLst>
                </a:gridCol>
                <a:gridCol w="286086">
                  <a:extLst>
                    <a:ext uri="{9D8B030D-6E8A-4147-A177-3AD203B41FA5}">
                      <a16:colId xmlns:a16="http://schemas.microsoft.com/office/drawing/2014/main" val="717706607"/>
                    </a:ext>
                  </a:extLst>
                </a:gridCol>
                <a:gridCol w="2148995">
                  <a:extLst>
                    <a:ext uri="{9D8B030D-6E8A-4147-A177-3AD203B41FA5}">
                      <a16:colId xmlns:a16="http://schemas.microsoft.com/office/drawing/2014/main" val="2401197990"/>
                    </a:ext>
                  </a:extLst>
                </a:gridCol>
                <a:gridCol w="2148995">
                  <a:extLst>
                    <a:ext uri="{9D8B030D-6E8A-4147-A177-3AD203B41FA5}">
                      <a16:colId xmlns:a16="http://schemas.microsoft.com/office/drawing/2014/main" val="3392206814"/>
                    </a:ext>
                  </a:extLst>
                </a:gridCol>
                <a:gridCol w="2148995">
                  <a:extLst>
                    <a:ext uri="{9D8B030D-6E8A-4147-A177-3AD203B41FA5}">
                      <a16:colId xmlns:a16="http://schemas.microsoft.com/office/drawing/2014/main" val="3277031955"/>
                    </a:ext>
                  </a:extLst>
                </a:gridCol>
                <a:gridCol w="2148995">
                  <a:extLst>
                    <a:ext uri="{9D8B030D-6E8A-4147-A177-3AD203B41FA5}">
                      <a16:colId xmlns:a16="http://schemas.microsoft.com/office/drawing/2014/main" val="1643098371"/>
                    </a:ext>
                  </a:extLst>
                </a:gridCol>
              </a:tblGrid>
              <a:tr h="757470">
                <a:tc>
                  <a:txBody>
                    <a:bodyPr/>
                    <a:lstStyle/>
                    <a:p>
                      <a:pPr algn="ctr"/>
                      <a:r>
                        <a:rPr lang="fr-CA" sz="1600" b="0" noProof="0" dirty="0">
                          <a:solidFill>
                            <a:schemeClr val="tx1"/>
                          </a:solidFill>
                        </a:rPr>
                        <a:t>Notation</a:t>
                      </a:r>
                    </a:p>
                  </a:txBody>
                  <a:tcPr marL="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Type</a:t>
                      </a:r>
                    </a:p>
                  </a:txBody>
                  <a:tcPr anchor="ctr">
                    <a:lnL w="1270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Taille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Signé</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800" b="0" i="0" kern="1200" dirty="0" err="1">
                          <a:solidFill>
                            <a:schemeClr val="lt1"/>
                          </a:solidFill>
                          <a:effectLst/>
                          <a:latin typeface="+mn-lt"/>
                          <a:ea typeface="+mn-ea"/>
                          <a:cs typeface="+mn-cs"/>
                        </a:rPr>
                        <a:t>Intervale</a:t>
                      </a:r>
                      <a:endParaRPr lang="fr-CA" b="0" noProof="0" dirty="0"/>
                    </a:p>
                  </a:txBody>
                  <a:tcPr anchor="ctr">
                    <a:lnL w="381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9559217"/>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short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Entier sur 2 octets</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2 octets (16 bits)</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oui</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-32768 à 32767</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472233"/>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long</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400" noProof="0" dirty="0"/>
                        <a:t>Entier sur 8 octets (</a:t>
                      </a:r>
                      <a:r>
                        <a:rPr lang="fr-CA" sz="1400" b="1" u="sng" noProof="0" dirty="0"/>
                        <a:t>noté avec un L à la fin</a:t>
                      </a:r>
                      <a:r>
                        <a:rPr lang="fr-CA" sz="1400" noProof="0" dirty="0"/>
                        <a:t>)</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8 octets (64 bits)</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oui</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200" noProof="0" dirty="0"/>
                        <a:t>-9223372036854775808</a:t>
                      </a:r>
                      <a:r>
                        <a:rPr lang="fr-CA" sz="1200" b="1" u="sng" noProof="0" dirty="0"/>
                        <a:t>L</a:t>
                      </a:r>
                      <a:r>
                        <a:rPr lang="fr-CA" sz="1200" noProof="0" dirty="0"/>
                        <a:t> à 9223372036854775807</a:t>
                      </a:r>
                      <a:r>
                        <a:rPr lang="fr-CA" sz="1200" b="1" u="sng" noProof="0" dirty="0"/>
                        <a:t>L</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61725"/>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err="1">
                          <a:ln>
                            <a:noFill/>
                          </a:ln>
                          <a:solidFill>
                            <a:srgbClr val="000000"/>
                          </a:solidFill>
                          <a:effectLst/>
                          <a:uLnTx/>
                          <a:uFillTx/>
                          <a:latin typeface="Arial"/>
                          <a:ea typeface="+mn-ea"/>
                          <a:cs typeface="+mn-cs"/>
                        </a:rPr>
                        <a:t>float</a:t>
                      </a:r>
                      <a:endParaRPr kumimoji="0" lang="fr-CA" sz="1600" b="0" i="0" u="none" strike="noStrike" kern="1200" cap="none" spc="0" normalizeH="0" baseline="0" noProof="0" dirty="0">
                        <a:ln>
                          <a:noFill/>
                        </a:ln>
                        <a:solidFill>
                          <a:srgbClr val="000000"/>
                        </a:solidFill>
                        <a:effectLst/>
                        <a:uLnTx/>
                        <a:uFillTx/>
                        <a:latin typeface="Arial"/>
                        <a:ea typeface="+mn-ea"/>
                        <a:cs typeface="+mn-cs"/>
                      </a:endParaRP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400" noProof="0" dirty="0"/>
                        <a:t>Nombre à virgule flottante (</a:t>
                      </a:r>
                      <a:r>
                        <a:rPr lang="fr-CA" sz="1400" b="1" u="sng" noProof="0" dirty="0"/>
                        <a:t>noté avec un F à la fin</a:t>
                      </a:r>
                      <a:r>
                        <a:rPr lang="fr-CA" sz="1400" noProof="0" dirty="0"/>
                        <a:t>)</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4 octets (32 bits)</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oui</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1,40239846E-45 à 3,40282347E38</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23162"/>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double</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Nombre à virgule flottante sur 8 octets</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8 octets (64 bits)</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oui</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200" noProof="0" dirty="0"/>
                        <a:t>4,9406564584124654E-324 à 1,797693134862316E308</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763403"/>
                  </a:ext>
                </a:extLst>
              </a:tr>
            </a:tbl>
          </a:graphicData>
        </a:graphic>
      </p:graphicFrame>
      <p:sp>
        <p:nvSpPr>
          <p:cNvPr id="39" name="TextBox 38">
            <a:extLst>
              <a:ext uri="{FF2B5EF4-FFF2-40B4-BE49-F238E27FC236}">
                <a16:creationId xmlns:a16="http://schemas.microsoft.com/office/drawing/2014/main" id="{820E59B0-0054-4548-B4CE-A59CEEC6C19C}"/>
              </a:ext>
            </a:extLst>
          </p:cNvPr>
          <p:cNvSpPr txBox="1"/>
          <p:nvPr/>
        </p:nvSpPr>
        <p:spPr>
          <a:xfrm>
            <a:off x="2174488" y="1951463"/>
            <a:ext cx="914400" cy="914400"/>
          </a:xfrm>
          <a:prstGeom prst="rect">
            <a:avLst/>
          </a:prstGeom>
        </p:spPr>
        <p:txBody>
          <a:bodyPr vert="horz" wrap="none" lIns="0" tIns="0" rIns="0" bIns="0" rtlCol="0" anchor="t" anchorCtr="0">
            <a:normAutofit/>
          </a:bodyPr>
          <a:lstStyle/>
          <a:p>
            <a:pPr algn="l"/>
            <a:endParaRPr lang="en-US" dirty="0"/>
          </a:p>
        </p:txBody>
      </p:sp>
    </p:spTree>
    <p:extLst>
      <p:ext uri="{BB962C8B-B14F-4D97-AF65-F5344CB8AC3E}">
        <p14:creationId xmlns:p14="http://schemas.microsoft.com/office/powerpoint/2010/main" val="247398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4B030E7-7883-AEE3-63A0-7013913CCC03}"/>
              </a:ext>
            </a:extLst>
          </p:cNvPr>
          <p:cNvSpPr>
            <a:spLocks noGrp="1"/>
          </p:cNvSpPr>
          <p:nvPr>
            <p:ph type="title"/>
          </p:nvPr>
        </p:nvSpPr>
        <p:spPr/>
        <p:txBody>
          <a:bodyPr/>
          <a:lstStyle/>
          <a:p>
            <a:r>
              <a:rPr lang="fr-FR" dirty="0"/>
              <a:t>Déclaration</a:t>
            </a:r>
          </a:p>
        </p:txBody>
      </p:sp>
      <p:sp>
        <p:nvSpPr>
          <p:cNvPr id="2" name="Espace réservé du numéro de diapositive 1">
            <a:extLst>
              <a:ext uri="{FF2B5EF4-FFF2-40B4-BE49-F238E27FC236}">
                <a16:creationId xmlns:a16="http://schemas.microsoft.com/office/drawing/2014/main" id="{4D98671F-8456-0223-D693-3B5BC48BADCE}"/>
              </a:ext>
            </a:extLst>
          </p:cNvPr>
          <p:cNvSpPr>
            <a:spLocks noGrp="1"/>
          </p:cNvSpPr>
          <p:nvPr>
            <p:ph type="sldNum" sz="quarter" idx="4"/>
          </p:nvPr>
        </p:nvSpPr>
        <p:spPr/>
        <p:txBody>
          <a:bodyPr/>
          <a:lstStyle/>
          <a:p>
            <a:fld id="{525A3C56-E491-49B2-93F3-63532DF516BC}" type="slidenum">
              <a:rPr lang="en-CA" smtClean="0"/>
              <a:pPr/>
              <a:t>12</a:t>
            </a:fld>
            <a:endParaRPr lang="en-CA"/>
          </a:p>
        </p:txBody>
      </p:sp>
      <p:pic>
        <p:nvPicPr>
          <p:cNvPr id="7" name="Espace réservé du contenu 6">
            <a:extLst>
              <a:ext uri="{FF2B5EF4-FFF2-40B4-BE49-F238E27FC236}">
                <a16:creationId xmlns:a16="http://schemas.microsoft.com/office/drawing/2014/main" id="{F0BA20A6-6F36-4767-7850-80661B01A9D6}"/>
              </a:ext>
            </a:extLst>
          </p:cNvPr>
          <p:cNvPicPr>
            <a:picLocks noGrp="1" noChangeAspect="1"/>
          </p:cNvPicPr>
          <p:nvPr>
            <p:ph sz="quarter" idx="17"/>
          </p:nvPr>
        </p:nvPicPr>
        <p:blipFill>
          <a:blip r:embed="rId2"/>
          <a:stretch>
            <a:fillRect/>
          </a:stretch>
        </p:blipFill>
        <p:spPr>
          <a:xfrm>
            <a:off x="766763" y="1449972"/>
            <a:ext cx="6753568" cy="1081577"/>
          </a:xfrm>
        </p:spPr>
      </p:pic>
      <p:sp>
        <p:nvSpPr>
          <p:cNvPr id="8" name="ZoneTexte 7">
            <a:extLst>
              <a:ext uri="{FF2B5EF4-FFF2-40B4-BE49-F238E27FC236}">
                <a16:creationId xmlns:a16="http://schemas.microsoft.com/office/drawing/2014/main" id="{497A18AC-F521-FE80-2D86-5AD53FC00BD7}"/>
              </a:ext>
            </a:extLst>
          </p:cNvPr>
          <p:cNvSpPr txBox="1"/>
          <p:nvPr/>
        </p:nvSpPr>
        <p:spPr>
          <a:xfrm>
            <a:off x="766764" y="2645288"/>
            <a:ext cx="10396270" cy="1367327"/>
          </a:xfrm>
          <a:prstGeom prst="rect">
            <a:avLst/>
          </a:prstGeom>
        </p:spPr>
        <p:txBody>
          <a:bodyPr vert="horz" wrap="square" lIns="0" tIns="0" rIns="0" bIns="0" rtlCol="0" anchor="t" anchorCtr="0">
            <a:normAutofit/>
          </a:bodyPr>
          <a:lstStyle/>
          <a:p>
            <a:pPr algn="l"/>
            <a:r>
              <a:rPr lang="fr-FR" dirty="0"/>
              <a:t>Une variable qui n’est pas déclarer ne peut pas être utilisée sinon cela entraine une erreur de compilation.</a:t>
            </a:r>
          </a:p>
          <a:p>
            <a:pPr algn="l"/>
            <a:endParaRPr lang="fr-FR" dirty="0"/>
          </a:p>
          <a:p>
            <a:pPr algn="l"/>
            <a:r>
              <a:rPr lang="fr-FR" dirty="0"/>
              <a:t>Java détecte toutes les situations de variables non initialisées, comme le montre l’exemple suivant : </a:t>
            </a:r>
          </a:p>
        </p:txBody>
      </p:sp>
      <p:pic>
        <p:nvPicPr>
          <p:cNvPr id="10" name="Image 9">
            <a:extLst>
              <a:ext uri="{FF2B5EF4-FFF2-40B4-BE49-F238E27FC236}">
                <a16:creationId xmlns:a16="http://schemas.microsoft.com/office/drawing/2014/main" id="{C735A278-6704-2E81-019D-179CAA661407}"/>
              </a:ext>
            </a:extLst>
          </p:cNvPr>
          <p:cNvPicPr>
            <a:picLocks noChangeAspect="1"/>
          </p:cNvPicPr>
          <p:nvPr/>
        </p:nvPicPr>
        <p:blipFill>
          <a:blip r:embed="rId3"/>
          <a:stretch>
            <a:fillRect/>
          </a:stretch>
        </p:blipFill>
        <p:spPr>
          <a:xfrm>
            <a:off x="766763" y="3871246"/>
            <a:ext cx="6505708" cy="1169796"/>
          </a:xfrm>
          <a:prstGeom prst="rect">
            <a:avLst/>
          </a:prstGeom>
        </p:spPr>
      </p:pic>
      <p:pic>
        <p:nvPicPr>
          <p:cNvPr id="5" name="Image 4">
            <a:extLst>
              <a:ext uri="{FF2B5EF4-FFF2-40B4-BE49-F238E27FC236}">
                <a16:creationId xmlns:a16="http://schemas.microsoft.com/office/drawing/2014/main" id="{9699B197-5C0E-11F5-7599-83DE76874A04}"/>
              </a:ext>
            </a:extLst>
          </p:cNvPr>
          <p:cNvPicPr>
            <a:picLocks noChangeAspect="1"/>
          </p:cNvPicPr>
          <p:nvPr/>
        </p:nvPicPr>
        <p:blipFill>
          <a:blip r:embed="rId4"/>
          <a:stretch>
            <a:fillRect/>
          </a:stretch>
        </p:blipFill>
        <p:spPr>
          <a:xfrm>
            <a:off x="7520331" y="5123228"/>
            <a:ext cx="3684680" cy="736936"/>
          </a:xfrm>
          <a:prstGeom prst="rect">
            <a:avLst/>
          </a:prstGeom>
        </p:spPr>
      </p:pic>
      <p:sp>
        <p:nvSpPr>
          <p:cNvPr id="6" name="ZoneTexte 5">
            <a:extLst>
              <a:ext uri="{FF2B5EF4-FFF2-40B4-BE49-F238E27FC236}">
                <a16:creationId xmlns:a16="http://schemas.microsoft.com/office/drawing/2014/main" id="{D44086F2-A183-1357-86F5-B9380270A33A}"/>
              </a:ext>
            </a:extLst>
          </p:cNvPr>
          <p:cNvSpPr txBox="1"/>
          <p:nvPr/>
        </p:nvSpPr>
        <p:spPr>
          <a:xfrm>
            <a:off x="766762" y="5319052"/>
            <a:ext cx="6505707" cy="541112"/>
          </a:xfrm>
          <a:prstGeom prst="rect">
            <a:avLst/>
          </a:prstGeom>
        </p:spPr>
        <p:txBody>
          <a:bodyPr vert="horz" wrap="square" lIns="0" tIns="0" rIns="0" bIns="0" rtlCol="0" anchor="t" anchorCtr="0">
            <a:normAutofit lnSpcReduction="10000"/>
          </a:bodyPr>
          <a:lstStyle/>
          <a:p>
            <a:pPr algn="r"/>
            <a:r>
              <a:rPr lang="fr-FR" dirty="0"/>
              <a:t>Les constantes sont déclaré avec le mot clé final. </a:t>
            </a:r>
          </a:p>
          <a:p>
            <a:pPr algn="r"/>
            <a:r>
              <a:rPr lang="fr-FR" dirty="0"/>
              <a:t>Elles ne peuvent être initialisées qu’une seule fois.</a:t>
            </a:r>
          </a:p>
        </p:txBody>
      </p:sp>
    </p:spTree>
    <p:extLst>
      <p:ext uri="{BB962C8B-B14F-4D97-AF65-F5344CB8AC3E}">
        <p14:creationId xmlns:p14="http://schemas.microsoft.com/office/powerpoint/2010/main" val="412510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4B030E7-7883-AEE3-63A0-7013913CCC03}"/>
              </a:ext>
            </a:extLst>
          </p:cNvPr>
          <p:cNvSpPr>
            <a:spLocks noGrp="1"/>
          </p:cNvSpPr>
          <p:nvPr>
            <p:ph type="title"/>
          </p:nvPr>
        </p:nvSpPr>
        <p:spPr/>
        <p:txBody>
          <a:bodyPr/>
          <a:lstStyle/>
          <a:p>
            <a:r>
              <a:rPr lang="fr-FR" dirty="0"/>
              <a:t>Tableaux</a:t>
            </a:r>
          </a:p>
        </p:txBody>
      </p:sp>
      <p:sp>
        <p:nvSpPr>
          <p:cNvPr id="2" name="Espace réservé du numéro de diapositive 1">
            <a:extLst>
              <a:ext uri="{FF2B5EF4-FFF2-40B4-BE49-F238E27FC236}">
                <a16:creationId xmlns:a16="http://schemas.microsoft.com/office/drawing/2014/main" id="{4D98671F-8456-0223-D693-3B5BC48BADCE}"/>
              </a:ext>
            </a:extLst>
          </p:cNvPr>
          <p:cNvSpPr>
            <a:spLocks noGrp="1"/>
          </p:cNvSpPr>
          <p:nvPr>
            <p:ph type="sldNum" sz="quarter" idx="4"/>
          </p:nvPr>
        </p:nvSpPr>
        <p:spPr/>
        <p:txBody>
          <a:bodyPr/>
          <a:lstStyle/>
          <a:p>
            <a:fld id="{525A3C56-E491-49B2-93F3-63532DF516BC}" type="slidenum">
              <a:rPr lang="en-CA" smtClean="0"/>
              <a:pPr/>
              <a:t>13</a:t>
            </a:fld>
            <a:endParaRPr lang="en-CA"/>
          </a:p>
        </p:txBody>
      </p:sp>
      <p:pic>
        <p:nvPicPr>
          <p:cNvPr id="26" name="Espace réservé du contenu 25">
            <a:extLst>
              <a:ext uri="{FF2B5EF4-FFF2-40B4-BE49-F238E27FC236}">
                <a16:creationId xmlns:a16="http://schemas.microsoft.com/office/drawing/2014/main" id="{D04588CA-78FA-36ED-AA8B-F10863CCA2F3}"/>
              </a:ext>
            </a:extLst>
          </p:cNvPr>
          <p:cNvPicPr>
            <a:picLocks noGrp="1" noChangeAspect="1"/>
          </p:cNvPicPr>
          <p:nvPr>
            <p:ph sz="quarter" idx="17"/>
          </p:nvPr>
        </p:nvPicPr>
        <p:blipFill>
          <a:blip r:embed="rId2"/>
          <a:stretch>
            <a:fillRect/>
          </a:stretch>
        </p:blipFill>
        <p:spPr>
          <a:xfrm>
            <a:off x="766763" y="1501819"/>
            <a:ext cx="8424534" cy="3854362"/>
          </a:xfrm>
        </p:spPr>
      </p:pic>
    </p:spTree>
    <p:extLst>
      <p:ext uri="{BB962C8B-B14F-4D97-AF65-F5344CB8AC3E}">
        <p14:creationId xmlns:p14="http://schemas.microsoft.com/office/powerpoint/2010/main" val="123712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4B030E7-7883-AEE3-63A0-7013913CCC03}"/>
              </a:ext>
            </a:extLst>
          </p:cNvPr>
          <p:cNvSpPr>
            <a:spLocks noGrp="1"/>
          </p:cNvSpPr>
          <p:nvPr>
            <p:ph type="title"/>
          </p:nvPr>
        </p:nvSpPr>
        <p:spPr/>
        <p:txBody>
          <a:bodyPr/>
          <a:lstStyle/>
          <a:p>
            <a:r>
              <a:rPr lang="fr-FR" dirty="0"/>
              <a:t>Strings</a:t>
            </a:r>
          </a:p>
        </p:txBody>
      </p:sp>
      <p:sp>
        <p:nvSpPr>
          <p:cNvPr id="2" name="Espace réservé du numéro de diapositive 1">
            <a:extLst>
              <a:ext uri="{FF2B5EF4-FFF2-40B4-BE49-F238E27FC236}">
                <a16:creationId xmlns:a16="http://schemas.microsoft.com/office/drawing/2014/main" id="{4D98671F-8456-0223-D693-3B5BC48BADCE}"/>
              </a:ext>
            </a:extLst>
          </p:cNvPr>
          <p:cNvSpPr>
            <a:spLocks noGrp="1"/>
          </p:cNvSpPr>
          <p:nvPr>
            <p:ph type="sldNum" sz="quarter" idx="4"/>
          </p:nvPr>
        </p:nvSpPr>
        <p:spPr/>
        <p:txBody>
          <a:bodyPr/>
          <a:lstStyle/>
          <a:p>
            <a:fld id="{525A3C56-E491-49B2-93F3-63532DF516BC}" type="slidenum">
              <a:rPr lang="en-CA" smtClean="0"/>
              <a:pPr/>
              <a:t>14</a:t>
            </a:fld>
            <a:endParaRPr lang="en-CA"/>
          </a:p>
        </p:txBody>
      </p:sp>
      <p:sp>
        <p:nvSpPr>
          <p:cNvPr id="5" name="Espace réservé du contenu 4">
            <a:extLst>
              <a:ext uri="{FF2B5EF4-FFF2-40B4-BE49-F238E27FC236}">
                <a16:creationId xmlns:a16="http://schemas.microsoft.com/office/drawing/2014/main" id="{D3F6428D-2817-68B2-CA79-33649D67F608}"/>
              </a:ext>
            </a:extLst>
          </p:cNvPr>
          <p:cNvSpPr>
            <a:spLocks noGrp="1"/>
          </p:cNvSpPr>
          <p:nvPr>
            <p:ph sz="quarter" idx="17"/>
          </p:nvPr>
        </p:nvSpPr>
        <p:spPr>
          <a:xfrm>
            <a:off x="766763" y="1557338"/>
            <a:ext cx="10658475" cy="715843"/>
          </a:xfrm>
        </p:spPr>
        <p:txBody>
          <a:bodyPr/>
          <a:lstStyle/>
          <a:p>
            <a:r>
              <a:rPr lang="fr-FR" dirty="0"/>
              <a:t>Documentation officielle Java : </a:t>
            </a:r>
            <a:r>
              <a:rPr lang="fr-FR" dirty="0">
                <a:hlinkClick r:id="rId2"/>
              </a:rPr>
              <a:t>https://docs.oracle.com/en/java/javase/17/docs/api/java.base/java/lang/String.html</a:t>
            </a:r>
            <a:endParaRPr lang="fr-FR" dirty="0"/>
          </a:p>
          <a:p>
            <a:endParaRPr lang="fr-FR" dirty="0"/>
          </a:p>
          <a:p>
            <a:endParaRPr lang="fr-FR" dirty="0"/>
          </a:p>
        </p:txBody>
      </p:sp>
      <p:pic>
        <p:nvPicPr>
          <p:cNvPr id="8" name="Image 7">
            <a:extLst>
              <a:ext uri="{FF2B5EF4-FFF2-40B4-BE49-F238E27FC236}">
                <a16:creationId xmlns:a16="http://schemas.microsoft.com/office/drawing/2014/main" id="{052703C8-7D70-DF00-4A19-EF626CF9D6F0}"/>
              </a:ext>
            </a:extLst>
          </p:cNvPr>
          <p:cNvPicPr>
            <a:picLocks noChangeAspect="1"/>
          </p:cNvPicPr>
          <p:nvPr/>
        </p:nvPicPr>
        <p:blipFill>
          <a:blip r:embed="rId3"/>
          <a:stretch>
            <a:fillRect/>
          </a:stretch>
        </p:blipFill>
        <p:spPr>
          <a:xfrm>
            <a:off x="766763" y="2605407"/>
            <a:ext cx="8871430" cy="2282787"/>
          </a:xfrm>
          <a:prstGeom prst="rect">
            <a:avLst/>
          </a:prstGeom>
        </p:spPr>
      </p:pic>
    </p:spTree>
    <p:extLst>
      <p:ext uri="{BB962C8B-B14F-4D97-AF65-F5344CB8AC3E}">
        <p14:creationId xmlns:p14="http://schemas.microsoft.com/office/powerpoint/2010/main" val="2096038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975EF1-C1FA-4FAB-93F6-C638E95597D0}"/>
              </a:ext>
            </a:extLst>
          </p:cNvPr>
          <p:cNvSpPr>
            <a:spLocks noGrp="1"/>
          </p:cNvSpPr>
          <p:nvPr>
            <p:ph type="title"/>
          </p:nvPr>
        </p:nvSpPr>
        <p:spPr/>
        <p:txBody>
          <a:bodyPr/>
          <a:lstStyle/>
          <a:p>
            <a:r>
              <a:rPr lang="fr-CA" dirty="0"/>
              <a:t>Opérateurs</a:t>
            </a:r>
          </a:p>
        </p:txBody>
      </p:sp>
      <p:sp>
        <p:nvSpPr>
          <p:cNvPr id="4" name="Slide Number Placeholder 3">
            <a:extLst>
              <a:ext uri="{FF2B5EF4-FFF2-40B4-BE49-F238E27FC236}">
                <a16:creationId xmlns:a16="http://schemas.microsoft.com/office/drawing/2014/main" id="{A382A69F-5441-4903-9591-AE109DE2095A}"/>
              </a:ext>
            </a:extLst>
          </p:cNvPr>
          <p:cNvSpPr>
            <a:spLocks noGrp="1"/>
          </p:cNvSpPr>
          <p:nvPr>
            <p:ph type="sldNum" sz="quarter" idx="4"/>
          </p:nvPr>
        </p:nvSpPr>
        <p:spPr/>
        <p:txBody>
          <a:bodyPr/>
          <a:lstStyle/>
          <a:p>
            <a:fld id="{525A3C56-E491-49B2-93F3-63532DF516BC}" type="slidenum">
              <a:rPr lang="en-CA" smtClean="0"/>
              <a:pPr/>
              <a:t>15</a:t>
            </a:fld>
            <a:endParaRPr lang="en-CA" dirty="0"/>
          </a:p>
        </p:txBody>
      </p:sp>
      <p:sp>
        <p:nvSpPr>
          <p:cNvPr id="5" name="ZoneTexte 4">
            <a:extLst>
              <a:ext uri="{FF2B5EF4-FFF2-40B4-BE49-F238E27FC236}">
                <a16:creationId xmlns:a16="http://schemas.microsoft.com/office/drawing/2014/main" id="{2A7E875F-D37E-0B4E-8A22-FBCB6C0B0E22}"/>
              </a:ext>
            </a:extLst>
          </p:cNvPr>
          <p:cNvSpPr txBox="1"/>
          <p:nvPr/>
        </p:nvSpPr>
        <p:spPr>
          <a:xfrm>
            <a:off x="1293541" y="6345044"/>
            <a:ext cx="0" cy="0"/>
          </a:xfrm>
          <a:prstGeom prst="rect">
            <a:avLst/>
          </a:prstGeom>
        </p:spPr>
        <p:txBody>
          <a:bodyPr vert="horz" wrap="none" lIns="0" tIns="0" rIns="0" bIns="0" rtlCol="0" anchor="t" anchorCtr="0">
            <a:normAutofit fontScale="25000" lnSpcReduction="20000"/>
          </a:bodyPr>
          <a:lstStyle/>
          <a:p>
            <a:pPr algn="l"/>
            <a:endParaRPr lang="fr-CA" dirty="0"/>
          </a:p>
        </p:txBody>
      </p:sp>
    </p:spTree>
    <p:extLst>
      <p:ext uri="{BB962C8B-B14F-4D97-AF65-F5344CB8AC3E}">
        <p14:creationId xmlns:p14="http://schemas.microsoft.com/office/powerpoint/2010/main" val="108047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95A54-A6ED-2843-A933-47B1EF3AAC0C}"/>
              </a:ext>
            </a:extLst>
          </p:cNvPr>
          <p:cNvSpPr>
            <a:spLocks noGrp="1"/>
          </p:cNvSpPr>
          <p:nvPr>
            <p:ph type="sldNum" sz="quarter" idx="4"/>
          </p:nvPr>
        </p:nvSpPr>
        <p:spPr/>
        <p:txBody>
          <a:bodyPr/>
          <a:lstStyle/>
          <a:p>
            <a:fld id="{525A3C56-E491-49B2-93F3-63532DF516BC}" type="slidenum">
              <a:rPr lang="en-CA" smtClean="0"/>
              <a:pPr/>
              <a:t>16</a:t>
            </a:fld>
            <a:endParaRPr lang="en-CA" dirty="0"/>
          </a:p>
        </p:txBody>
      </p:sp>
      <p:sp>
        <p:nvSpPr>
          <p:cNvPr id="3" name="Title 2">
            <a:extLst>
              <a:ext uri="{FF2B5EF4-FFF2-40B4-BE49-F238E27FC236}">
                <a16:creationId xmlns:a16="http://schemas.microsoft.com/office/drawing/2014/main" id="{EC289E9F-88C5-5747-BDE4-132E6C0023B9}"/>
              </a:ext>
            </a:extLst>
          </p:cNvPr>
          <p:cNvSpPr>
            <a:spLocks noGrp="1"/>
          </p:cNvSpPr>
          <p:nvPr>
            <p:ph type="title"/>
          </p:nvPr>
        </p:nvSpPr>
        <p:spPr/>
        <p:txBody>
          <a:bodyPr/>
          <a:lstStyle/>
          <a:p>
            <a:r>
              <a:rPr lang="fr-CA" noProof="0" dirty="0"/>
              <a:t>Opérateurs de calcul</a:t>
            </a:r>
          </a:p>
        </p:txBody>
      </p:sp>
      <p:sp>
        <p:nvSpPr>
          <p:cNvPr id="7" name="Rectangle 6">
            <a:extLst>
              <a:ext uri="{FF2B5EF4-FFF2-40B4-BE49-F238E27FC236}">
                <a16:creationId xmlns:a16="http://schemas.microsoft.com/office/drawing/2014/main" id="{5EC2E17B-8B00-D64C-96D0-CE55433F0AB9}"/>
              </a:ext>
            </a:extLst>
          </p:cNvPr>
          <p:cNvSpPr/>
          <p:nvPr/>
        </p:nvSpPr>
        <p:spPr bwMode="gray">
          <a:xfrm>
            <a:off x="2830883" y="1552755"/>
            <a:ext cx="8590492" cy="759124"/>
          </a:xfrm>
          <a:prstGeom prst="rect">
            <a:avLst/>
          </a:prstGeom>
          <a:gradFill>
            <a:gsLst>
              <a:gs pos="0">
                <a:srgbClr val="E31937"/>
              </a:gs>
              <a:gs pos="60000">
                <a:srgbClr val="A82465"/>
              </a:gs>
              <a:gs pos="100000">
                <a:srgbClr val="5236AB"/>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aphicFrame>
        <p:nvGraphicFramePr>
          <p:cNvPr id="6" name="Table 6">
            <a:extLst>
              <a:ext uri="{FF2B5EF4-FFF2-40B4-BE49-F238E27FC236}">
                <a16:creationId xmlns:a16="http://schemas.microsoft.com/office/drawing/2014/main" id="{30711E21-B7CC-2547-82C3-C7199E048FE7}"/>
              </a:ext>
            </a:extLst>
          </p:cNvPr>
          <p:cNvGraphicFramePr>
            <a:graphicFrameLocks noGrp="1"/>
          </p:cNvGraphicFramePr>
          <p:nvPr>
            <p:extLst>
              <p:ext uri="{D42A27DB-BD31-4B8C-83A1-F6EECF244321}">
                <p14:modId xmlns:p14="http://schemas.microsoft.com/office/powerpoint/2010/main" val="1394144864"/>
              </p:ext>
            </p:extLst>
          </p:nvPr>
        </p:nvGraphicFramePr>
        <p:xfrm>
          <a:off x="766762" y="1548005"/>
          <a:ext cx="10658479" cy="4544820"/>
        </p:xfrm>
        <a:graphic>
          <a:graphicData uri="http://schemas.openxmlformats.org/drawingml/2006/table">
            <a:tbl>
              <a:tblPr firstRow="1" bandRow="1">
                <a:tableStyleId>{5C22544A-7EE6-4342-B048-85BDC9FD1C3A}</a:tableStyleId>
              </a:tblPr>
              <a:tblGrid>
                <a:gridCol w="1776413">
                  <a:extLst>
                    <a:ext uri="{9D8B030D-6E8A-4147-A177-3AD203B41FA5}">
                      <a16:colId xmlns:a16="http://schemas.microsoft.com/office/drawing/2014/main" val="1922157655"/>
                    </a:ext>
                  </a:extLst>
                </a:gridCol>
                <a:gridCol w="286086">
                  <a:extLst>
                    <a:ext uri="{9D8B030D-6E8A-4147-A177-3AD203B41FA5}">
                      <a16:colId xmlns:a16="http://schemas.microsoft.com/office/drawing/2014/main" val="717706607"/>
                    </a:ext>
                  </a:extLst>
                </a:gridCol>
                <a:gridCol w="2148995">
                  <a:extLst>
                    <a:ext uri="{9D8B030D-6E8A-4147-A177-3AD203B41FA5}">
                      <a16:colId xmlns:a16="http://schemas.microsoft.com/office/drawing/2014/main" val="2401197990"/>
                    </a:ext>
                  </a:extLst>
                </a:gridCol>
                <a:gridCol w="2148995">
                  <a:extLst>
                    <a:ext uri="{9D8B030D-6E8A-4147-A177-3AD203B41FA5}">
                      <a16:colId xmlns:a16="http://schemas.microsoft.com/office/drawing/2014/main" val="3392206814"/>
                    </a:ext>
                  </a:extLst>
                </a:gridCol>
                <a:gridCol w="2148995">
                  <a:extLst>
                    <a:ext uri="{9D8B030D-6E8A-4147-A177-3AD203B41FA5}">
                      <a16:colId xmlns:a16="http://schemas.microsoft.com/office/drawing/2014/main" val="3277031955"/>
                    </a:ext>
                  </a:extLst>
                </a:gridCol>
                <a:gridCol w="2148995">
                  <a:extLst>
                    <a:ext uri="{9D8B030D-6E8A-4147-A177-3AD203B41FA5}">
                      <a16:colId xmlns:a16="http://schemas.microsoft.com/office/drawing/2014/main" val="1643098371"/>
                    </a:ext>
                  </a:extLst>
                </a:gridCol>
              </a:tblGrid>
              <a:tr h="757470">
                <a:tc>
                  <a:txBody>
                    <a:bodyPr/>
                    <a:lstStyle/>
                    <a:p>
                      <a:pPr algn="ctr"/>
                      <a:r>
                        <a:rPr lang="fr-CA" sz="1600" b="0" noProof="0" dirty="0">
                          <a:solidFill>
                            <a:schemeClr val="tx1"/>
                          </a:solidFill>
                        </a:rPr>
                        <a:t>Opérateur</a:t>
                      </a:r>
                    </a:p>
                  </a:txBody>
                  <a:tcPr marL="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Dénomination</a:t>
                      </a:r>
                    </a:p>
                  </a:txBody>
                  <a:tcPr anchor="ctr">
                    <a:lnL w="1270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Effet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Exemple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800" b="0" i="0" kern="1200" dirty="0">
                          <a:solidFill>
                            <a:schemeClr val="lt1"/>
                          </a:solidFill>
                          <a:effectLst/>
                          <a:latin typeface="+mn-lt"/>
                          <a:ea typeface="+mn-ea"/>
                          <a:cs typeface="+mn-cs"/>
                        </a:rPr>
                        <a:t>Résultat (avec x valant 6)</a:t>
                      </a:r>
                      <a:endParaRPr lang="fr-CA" b="0" noProof="0" dirty="0"/>
                    </a:p>
                  </a:txBody>
                  <a:tcPr anchor="ctr">
                    <a:lnL w="381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9559217"/>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addition</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Ajoute deux valeurs</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x+3</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9</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472233"/>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soustraction</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Soustrait deux valeurs</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x-3</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6</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61725"/>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multiplication</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Multiplie deux valeurs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CA" sz="1600" noProof="0" dirty="0"/>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x*3</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18</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23162"/>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division</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Divise deux valeurs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CA" sz="1600" noProof="0" dirty="0"/>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x/3</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2</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763403"/>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affectation</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Affecte une valeur à une variable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x=3</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Affecte 3 dans la variable x</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1341638"/>
                  </a:ext>
                </a:extLst>
              </a:tr>
            </a:tbl>
          </a:graphicData>
        </a:graphic>
      </p:graphicFrame>
      <p:sp>
        <p:nvSpPr>
          <p:cNvPr id="39" name="TextBox 38">
            <a:extLst>
              <a:ext uri="{FF2B5EF4-FFF2-40B4-BE49-F238E27FC236}">
                <a16:creationId xmlns:a16="http://schemas.microsoft.com/office/drawing/2014/main" id="{820E59B0-0054-4548-B4CE-A59CEEC6C19C}"/>
              </a:ext>
            </a:extLst>
          </p:cNvPr>
          <p:cNvSpPr txBox="1"/>
          <p:nvPr/>
        </p:nvSpPr>
        <p:spPr>
          <a:xfrm>
            <a:off x="2174488" y="1951463"/>
            <a:ext cx="914400" cy="914400"/>
          </a:xfrm>
          <a:prstGeom prst="rect">
            <a:avLst/>
          </a:prstGeom>
        </p:spPr>
        <p:txBody>
          <a:bodyPr vert="horz" wrap="none" lIns="0" tIns="0" rIns="0" bIns="0" rtlCol="0" anchor="t" anchorCtr="0">
            <a:normAutofit/>
          </a:bodyPr>
          <a:lstStyle/>
          <a:p>
            <a:pPr algn="l"/>
            <a:endParaRPr lang="en-US" dirty="0"/>
          </a:p>
        </p:txBody>
      </p:sp>
    </p:spTree>
    <p:extLst>
      <p:ext uri="{BB962C8B-B14F-4D97-AF65-F5344CB8AC3E}">
        <p14:creationId xmlns:p14="http://schemas.microsoft.com/office/powerpoint/2010/main" val="352995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95A54-A6ED-2843-A933-47B1EF3AAC0C}"/>
              </a:ext>
            </a:extLst>
          </p:cNvPr>
          <p:cNvSpPr>
            <a:spLocks noGrp="1"/>
          </p:cNvSpPr>
          <p:nvPr>
            <p:ph type="sldNum" sz="quarter" idx="4"/>
          </p:nvPr>
        </p:nvSpPr>
        <p:spPr/>
        <p:txBody>
          <a:bodyPr/>
          <a:lstStyle/>
          <a:p>
            <a:fld id="{525A3C56-E491-49B2-93F3-63532DF516BC}" type="slidenum">
              <a:rPr lang="en-CA" smtClean="0"/>
              <a:pPr/>
              <a:t>17</a:t>
            </a:fld>
            <a:endParaRPr lang="en-CA" dirty="0"/>
          </a:p>
        </p:txBody>
      </p:sp>
      <p:sp>
        <p:nvSpPr>
          <p:cNvPr id="3" name="Title 2">
            <a:extLst>
              <a:ext uri="{FF2B5EF4-FFF2-40B4-BE49-F238E27FC236}">
                <a16:creationId xmlns:a16="http://schemas.microsoft.com/office/drawing/2014/main" id="{EC289E9F-88C5-5747-BDE4-132E6C0023B9}"/>
              </a:ext>
            </a:extLst>
          </p:cNvPr>
          <p:cNvSpPr>
            <a:spLocks noGrp="1"/>
          </p:cNvSpPr>
          <p:nvPr>
            <p:ph type="title"/>
          </p:nvPr>
        </p:nvSpPr>
        <p:spPr/>
        <p:txBody>
          <a:bodyPr/>
          <a:lstStyle/>
          <a:p>
            <a:r>
              <a:rPr lang="fr-CA" noProof="0" dirty="0"/>
              <a:t>Opérateurs d’affectation</a:t>
            </a:r>
          </a:p>
        </p:txBody>
      </p:sp>
      <p:sp>
        <p:nvSpPr>
          <p:cNvPr id="7" name="Rectangle 6">
            <a:extLst>
              <a:ext uri="{FF2B5EF4-FFF2-40B4-BE49-F238E27FC236}">
                <a16:creationId xmlns:a16="http://schemas.microsoft.com/office/drawing/2014/main" id="{5EC2E17B-8B00-D64C-96D0-CE55433F0AB9}"/>
              </a:ext>
            </a:extLst>
          </p:cNvPr>
          <p:cNvSpPr/>
          <p:nvPr/>
        </p:nvSpPr>
        <p:spPr bwMode="gray">
          <a:xfrm>
            <a:off x="2830883" y="1552755"/>
            <a:ext cx="8590492" cy="759124"/>
          </a:xfrm>
          <a:prstGeom prst="rect">
            <a:avLst/>
          </a:prstGeom>
          <a:gradFill>
            <a:gsLst>
              <a:gs pos="0">
                <a:srgbClr val="E31937"/>
              </a:gs>
              <a:gs pos="60000">
                <a:srgbClr val="A82465"/>
              </a:gs>
              <a:gs pos="100000">
                <a:srgbClr val="5236AB"/>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aphicFrame>
        <p:nvGraphicFramePr>
          <p:cNvPr id="6" name="Table 6">
            <a:extLst>
              <a:ext uri="{FF2B5EF4-FFF2-40B4-BE49-F238E27FC236}">
                <a16:creationId xmlns:a16="http://schemas.microsoft.com/office/drawing/2014/main" id="{30711E21-B7CC-2547-82C3-C7199E048FE7}"/>
              </a:ext>
            </a:extLst>
          </p:cNvPr>
          <p:cNvGraphicFramePr>
            <a:graphicFrameLocks noGrp="1"/>
          </p:cNvGraphicFramePr>
          <p:nvPr>
            <p:extLst>
              <p:ext uri="{D42A27DB-BD31-4B8C-83A1-F6EECF244321}">
                <p14:modId xmlns:p14="http://schemas.microsoft.com/office/powerpoint/2010/main" val="3545259376"/>
              </p:ext>
            </p:extLst>
          </p:nvPr>
        </p:nvGraphicFramePr>
        <p:xfrm>
          <a:off x="766762" y="1548005"/>
          <a:ext cx="10658479" cy="4544820"/>
        </p:xfrm>
        <a:graphic>
          <a:graphicData uri="http://schemas.openxmlformats.org/drawingml/2006/table">
            <a:tbl>
              <a:tblPr firstRow="1" bandRow="1">
                <a:tableStyleId>{5C22544A-7EE6-4342-B048-85BDC9FD1C3A}</a:tableStyleId>
              </a:tblPr>
              <a:tblGrid>
                <a:gridCol w="1776413">
                  <a:extLst>
                    <a:ext uri="{9D8B030D-6E8A-4147-A177-3AD203B41FA5}">
                      <a16:colId xmlns:a16="http://schemas.microsoft.com/office/drawing/2014/main" val="1922157655"/>
                    </a:ext>
                  </a:extLst>
                </a:gridCol>
                <a:gridCol w="286086">
                  <a:extLst>
                    <a:ext uri="{9D8B030D-6E8A-4147-A177-3AD203B41FA5}">
                      <a16:colId xmlns:a16="http://schemas.microsoft.com/office/drawing/2014/main" val="717706607"/>
                    </a:ext>
                  </a:extLst>
                </a:gridCol>
                <a:gridCol w="4297990">
                  <a:extLst>
                    <a:ext uri="{9D8B030D-6E8A-4147-A177-3AD203B41FA5}">
                      <a16:colId xmlns:a16="http://schemas.microsoft.com/office/drawing/2014/main" val="2401197990"/>
                    </a:ext>
                  </a:extLst>
                </a:gridCol>
                <a:gridCol w="2148995">
                  <a:extLst>
                    <a:ext uri="{9D8B030D-6E8A-4147-A177-3AD203B41FA5}">
                      <a16:colId xmlns:a16="http://schemas.microsoft.com/office/drawing/2014/main" val="3277031955"/>
                    </a:ext>
                  </a:extLst>
                </a:gridCol>
                <a:gridCol w="2148995">
                  <a:extLst>
                    <a:ext uri="{9D8B030D-6E8A-4147-A177-3AD203B41FA5}">
                      <a16:colId xmlns:a16="http://schemas.microsoft.com/office/drawing/2014/main" val="1643098371"/>
                    </a:ext>
                  </a:extLst>
                </a:gridCol>
              </a:tblGrid>
              <a:tr h="757470">
                <a:tc>
                  <a:txBody>
                    <a:bodyPr/>
                    <a:lstStyle/>
                    <a:p>
                      <a:pPr algn="ctr"/>
                      <a:r>
                        <a:rPr lang="fr-CA" sz="1600" b="0" noProof="0" dirty="0">
                          <a:solidFill>
                            <a:schemeClr val="tx1"/>
                          </a:solidFill>
                        </a:rPr>
                        <a:t>Opérateur</a:t>
                      </a:r>
                    </a:p>
                  </a:txBody>
                  <a:tcPr marL="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Effet</a:t>
                      </a:r>
                    </a:p>
                  </a:txBody>
                  <a:tcPr anchor="ctr">
                    <a:lnL w="1270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a:t>Exemple</a:t>
                      </a:r>
                      <a:endParaRPr lang="fr-CA" b="0" noProof="0" dirty="0"/>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800" b="0" i="0" kern="1200" dirty="0">
                          <a:solidFill>
                            <a:schemeClr val="lt1"/>
                          </a:solidFill>
                          <a:effectLst/>
                          <a:latin typeface="+mn-lt"/>
                          <a:ea typeface="+mn-ea"/>
                          <a:cs typeface="+mn-cs"/>
                        </a:rPr>
                        <a:t>Résultat (avec x valant 6)</a:t>
                      </a:r>
                      <a:endParaRPr lang="fr-CA" b="0" noProof="0" dirty="0"/>
                    </a:p>
                  </a:txBody>
                  <a:tcPr anchor="ctr">
                    <a:lnL w="381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9559217"/>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Modulo =&gt; Retourne le reste d’une division entière</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x%4</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2</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472233"/>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Additionne la variable à gauche et la valeur à droite puis stock le résultat dans la variable</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x+=3</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Affecte 9 dans la variable x</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7899639"/>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Soustrait la variable à gauche et la valeur à droite puis stock le résultat dans la variable</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x-=3</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Affecte 3 dans la variable x</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61725"/>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Multiplie la variable à gauche et la valeur à droite puis stock le résultat dans la variable</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x*=3</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Affecte 18 dans la variable x</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23162"/>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Divise la variable à gauche et la valeur à droite puis stock le résultat dans la variable</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x/=3</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Affecte 2 dans la variable x</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763403"/>
                  </a:ext>
                </a:extLst>
              </a:tr>
            </a:tbl>
          </a:graphicData>
        </a:graphic>
      </p:graphicFrame>
      <p:sp>
        <p:nvSpPr>
          <p:cNvPr id="39" name="TextBox 38">
            <a:extLst>
              <a:ext uri="{FF2B5EF4-FFF2-40B4-BE49-F238E27FC236}">
                <a16:creationId xmlns:a16="http://schemas.microsoft.com/office/drawing/2014/main" id="{820E59B0-0054-4548-B4CE-A59CEEC6C19C}"/>
              </a:ext>
            </a:extLst>
          </p:cNvPr>
          <p:cNvSpPr txBox="1"/>
          <p:nvPr/>
        </p:nvSpPr>
        <p:spPr>
          <a:xfrm>
            <a:off x="2174488" y="1951463"/>
            <a:ext cx="914400" cy="914400"/>
          </a:xfrm>
          <a:prstGeom prst="rect">
            <a:avLst/>
          </a:prstGeom>
        </p:spPr>
        <p:txBody>
          <a:bodyPr vert="horz" wrap="none" lIns="0" tIns="0" rIns="0" bIns="0" rtlCol="0" anchor="t" anchorCtr="0">
            <a:normAutofit/>
          </a:bodyPr>
          <a:lstStyle/>
          <a:p>
            <a:pPr algn="l"/>
            <a:endParaRPr lang="en-US" dirty="0"/>
          </a:p>
        </p:txBody>
      </p:sp>
    </p:spTree>
    <p:extLst>
      <p:ext uri="{BB962C8B-B14F-4D97-AF65-F5344CB8AC3E}">
        <p14:creationId xmlns:p14="http://schemas.microsoft.com/office/powerpoint/2010/main" val="3716040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95A54-A6ED-2843-A933-47B1EF3AAC0C}"/>
              </a:ext>
            </a:extLst>
          </p:cNvPr>
          <p:cNvSpPr>
            <a:spLocks noGrp="1"/>
          </p:cNvSpPr>
          <p:nvPr>
            <p:ph type="sldNum" sz="quarter" idx="4"/>
          </p:nvPr>
        </p:nvSpPr>
        <p:spPr/>
        <p:txBody>
          <a:bodyPr/>
          <a:lstStyle/>
          <a:p>
            <a:fld id="{525A3C56-E491-49B2-93F3-63532DF516BC}" type="slidenum">
              <a:rPr lang="en-CA" smtClean="0"/>
              <a:pPr/>
              <a:t>18</a:t>
            </a:fld>
            <a:endParaRPr lang="en-CA" dirty="0"/>
          </a:p>
        </p:txBody>
      </p:sp>
      <p:sp>
        <p:nvSpPr>
          <p:cNvPr id="3" name="Title 2">
            <a:extLst>
              <a:ext uri="{FF2B5EF4-FFF2-40B4-BE49-F238E27FC236}">
                <a16:creationId xmlns:a16="http://schemas.microsoft.com/office/drawing/2014/main" id="{EC289E9F-88C5-5747-BDE4-132E6C0023B9}"/>
              </a:ext>
            </a:extLst>
          </p:cNvPr>
          <p:cNvSpPr>
            <a:spLocks noGrp="1"/>
          </p:cNvSpPr>
          <p:nvPr>
            <p:ph type="title"/>
          </p:nvPr>
        </p:nvSpPr>
        <p:spPr/>
        <p:txBody>
          <a:bodyPr/>
          <a:lstStyle/>
          <a:p>
            <a:r>
              <a:rPr lang="fr-CA" noProof="0" dirty="0"/>
              <a:t>Opérateurs d’incrémentation</a:t>
            </a:r>
          </a:p>
        </p:txBody>
      </p:sp>
      <p:sp>
        <p:nvSpPr>
          <p:cNvPr id="7" name="Rectangle 6">
            <a:extLst>
              <a:ext uri="{FF2B5EF4-FFF2-40B4-BE49-F238E27FC236}">
                <a16:creationId xmlns:a16="http://schemas.microsoft.com/office/drawing/2014/main" id="{5EC2E17B-8B00-D64C-96D0-CE55433F0AB9}"/>
              </a:ext>
            </a:extLst>
          </p:cNvPr>
          <p:cNvSpPr/>
          <p:nvPr/>
        </p:nvSpPr>
        <p:spPr bwMode="gray">
          <a:xfrm>
            <a:off x="2830883" y="1552755"/>
            <a:ext cx="8590492" cy="759124"/>
          </a:xfrm>
          <a:prstGeom prst="rect">
            <a:avLst/>
          </a:prstGeom>
          <a:gradFill>
            <a:gsLst>
              <a:gs pos="0">
                <a:srgbClr val="E31937"/>
              </a:gs>
              <a:gs pos="60000">
                <a:srgbClr val="A82465"/>
              </a:gs>
              <a:gs pos="100000">
                <a:srgbClr val="5236AB"/>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aphicFrame>
        <p:nvGraphicFramePr>
          <p:cNvPr id="6" name="Table 6">
            <a:extLst>
              <a:ext uri="{FF2B5EF4-FFF2-40B4-BE49-F238E27FC236}">
                <a16:creationId xmlns:a16="http://schemas.microsoft.com/office/drawing/2014/main" id="{30711E21-B7CC-2547-82C3-C7199E048FE7}"/>
              </a:ext>
            </a:extLst>
          </p:cNvPr>
          <p:cNvGraphicFramePr>
            <a:graphicFrameLocks noGrp="1"/>
          </p:cNvGraphicFramePr>
          <p:nvPr>
            <p:extLst>
              <p:ext uri="{D42A27DB-BD31-4B8C-83A1-F6EECF244321}">
                <p14:modId xmlns:p14="http://schemas.microsoft.com/office/powerpoint/2010/main" val="3620912770"/>
              </p:ext>
            </p:extLst>
          </p:nvPr>
        </p:nvGraphicFramePr>
        <p:xfrm>
          <a:off x="766762" y="1548005"/>
          <a:ext cx="10658479" cy="2272410"/>
        </p:xfrm>
        <a:graphic>
          <a:graphicData uri="http://schemas.openxmlformats.org/drawingml/2006/table">
            <a:tbl>
              <a:tblPr firstRow="1" bandRow="1">
                <a:tableStyleId>{5C22544A-7EE6-4342-B048-85BDC9FD1C3A}</a:tableStyleId>
              </a:tblPr>
              <a:tblGrid>
                <a:gridCol w="1776413">
                  <a:extLst>
                    <a:ext uri="{9D8B030D-6E8A-4147-A177-3AD203B41FA5}">
                      <a16:colId xmlns:a16="http://schemas.microsoft.com/office/drawing/2014/main" val="1922157655"/>
                    </a:ext>
                  </a:extLst>
                </a:gridCol>
                <a:gridCol w="286086">
                  <a:extLst>
                    <a:ext uri="{9D8B030D-6E8A-4147-A177-3AD203B41FA5}">
                      <a16:colId xmlns:a16="http://schemas.microsoft.com/office/drawing/2014/main" val="717706607"/>
                    </a:ext>
                  </a:extLst>
                </a:gridCol>
                <a:gridCol w="2148995">
                  <a:extLst>
                    <a:ext uri="{9D8B030D-6E8A-4147-A177-3AD203B41FA5}">
                      <a16:colId xmlns:a16="http://schemas.microsoft.com/office/drawing/2014/main" val="2401197990"/>
                    </a:ext>
                  </a:extLst>
                </a:gridCol>
                <a:gridCol w="2148995">
                  <a:extLst>
                    <a:ext uri="{9D8B030D-6E8A-4147-A177-3AD203B41FA5}">
                      <a16:colId xmlns:a16="http://schemas.microsoft.com/office/drawing/2014/main" val="3392206814"/>
                    </a:ext>
                  </a:extLst>
                </a:gridCol>
                <a:gridCol w="2148995">
                  <a:extLst>
                    <a:ext uri="{9D8B030D-6E8A-4147-A177-3AD203B41FA5}">
                      <a16:colId xmlns:a16="http://schemas.microsoft.com/office/drawing/2014/main" val="3277031955"/>
                    </a:ext>
                  </a:extLst>
                </a:gridCol>
                <a:gridCol w="2148995">
                  <a:extLst>
                    <a:ext uri="{9D8B030D-6E8A-4147-A177-3AD203B41FA5}">
                      <a16:colId xmlns:a16="http://schemas.microsoft.com/office/drawing/2014/main" val="1643098371"/>
                    </a:ext>
                  </a:extLst>
                </a:gridCol>
              </a:tblGrid>
              <a:tr h="757470">
                <a:tc>
                  <a:txBody>
                    <a:bodyPr/>
                    <a:lstStyle/>
                    <a:p>
                      <a:pPr algn="ctr"/>
                      <a:r>
                        <a:rPr lang="fr-CA" sz="1600" b="0" noProof="0" dirty="0">
                          <a:solidFill>
                            <a:schemeClr val="tx1"/>
                          </a:solidFill>
                        </a:rPr>
                        <a:t>Opérateur</a:t>
                      </a:r>
                    </a:p>
                  </a:txBody>
                  <a:tcPr marL="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Dénomination</a:t>
                      </a:r>
                    </a:p>
                  </a:txBody>
                  <a:tcPr anchor="ctr">
                    <a:lnL w="1270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Effet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Exemple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800" b="0" i="0" kern="1200" dirty="0">
                          <a:solidFill>
                            <a:schemeClr val="lt1"/>
                          </a:solidFill>
                          <a:effectLst/>
                          <a:latin typeface="+mn-lt"/>
                          <a:ea typeface="+mn-ea"/>
                          <a:cs typeface="+mn-cs"/>
                        </a:rPr>
                        <a:t>Résultat (avec x valant 6)</a:t>
                      </a:r>
                      <a:endParaRPr lang="fr-CA" b="0" noProof="0" dirty="0"/>
                    </a:p>
                  </a:txBody>
                  <a:tcPr anchor="ctr">
                    <a:lnL w="381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9559217"/>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Incrémentation</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Augmente d’une unité la variable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7</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472233"/>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Décrémentation</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Diminue d’une unité la variable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5</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61725"/>
                  </a:ext>
                </a:extLst>
              </a:tr>
            </a:tbl>
          </a:graphicData>
        </a:graphic>
      </p:graphicFrame>
      <p:sp>
        <p:nvSpPr>
          <p:cNvPr id="39" name="TextBox 38">
            <a:extLst>
              <a:ext uri="{FF2B5EF4-FFF2-40B4-BE49-F238E27FC236}">
                <a16:creationId xmlns:a16="http://schemas.microsoft.com/office/drawing/2014/main" id="{820E59B0-0054-4548-B4CE-A59CEEC6C19C}"/>
              </a:ext>
            </a:extLst>
          </p:cNvPr>
          <p:cNvSpPr txBox="1"/>
          <p:nvPr/>
        </p:nvSpPr>
        <p:spPr>
          <a:xfrm>
            <a:off x="2174488" y="1951463"/>
            <a:ext cx="914400" cy="914400"/>
          </a:xfrm>
          <a:prstGeom prst="rect">
            <a:avLst/>
          </a:prstGeom>
        </p:spPr>
        <p:txBody>
          <a:bodyPr vert="horz" wrap="none" lIns="0" tIns="0" rIns="0" bIns="0" rtlCol="0" anchor="t" anchorCtr="0">
            <a:normAutofit/>
          </a:bodyPr>
          <a:lstStyle/>
          <a:p>
            <a:pPr algn="l"/>
            <a:endParaRPr lang="en-US" dirty="0"/>
          </a:p>
        </p:txBody>
      </p:sp>
      <p:sp>
        <p:nvSpPr>
          <p:cNvPr id="4" name="ZoneTexte 3">
            <a:extLst>
              <a:ext uri="{FF2B5EF4-FFF2-40B4-BE49-F238E27FC236}">
                <a16:creationId xmlns:a16="http://schemas.microsoft.com/office/drawing/2014/main" id="{FE9319FE-9DD3-5C6E-05EE-367FF2300500}"/>
              </a:ext>
            </a:extLst>
          </p:cNvPr>
          <p:cNvSpPr txBox="1"/>
          <p:nvPr/>
        </p:nvSpPr>
        <p:spPr>
          <a:xfrm>
            <a:off x="744937" y="4119073"/>
            <a:ext cx="10676438" cy="1186172"/>
          </a:xfrm>
          <a:prstGeom prst="rect">
            <a:avLst/>
          </a:prstGeom>
        </p:spPr>
        <p:txBody>
          <a:bodyPr vert="horz" wrap="square" lIns="0" tIns="0" rIns="0" bIns="0" rtlCol="0" anchor="t" anchorCtr="0">
            <a:normAutofit/>
          </a:bodyPr>
          <a:lstStyle/>
          <a:p>
            <a:pPr algn="just"/>
            <a:r>
              <a:rPr lang="fr-FR" dirty="0"/>
              <a:t>Attention, dans le cadre de certaines opérations il est possible de constater </a:t>
            </a:r>
            <a:r>
              <a:rPr lang="fr-FR" b="1" dirty="0"/>
              <a:t>des conversions automatiques </a:t>
            </a:r>
            <a:r>
              <a:rPr lang="fr-FR" dirty="0"/>
              <a:t>de type. Par exemple sur une opérations qui mélanges des </a:t>
            </a:r>
            <a:r>
              <a:rPr lang="fr-FR" dirty="0" err="1"/>
              <a:t>int</a:t>
            </a:r>
            <a:r>
              <a:rPr lang="fr-FR" dirty="0"/>
              <a:t> et des </a:t>
            </a:r>
            <a:r>
              <a:rPr lang="fr-FR" dirty="0" err="1"/>
              <a:t>float</a:t>
            </a:r>
            <a:r>
              <a:rPr lang="fr-FR" dirty="0"/>
              <a:t>, le </a:t>
            </a:r>
            <a:r>
              <a:rPr lang="fr-FR" dirty="0" err="1"/>
              <a:t>int</a:t>
            </a:r>
            <a:r>
              <a:rPr lang="fr-FR" dirty="0"/>
              <a:t> sera converti automatiquement en </a:t>
            </a:r>
            <a:r>
              <a:rPr lang="fr-FR" dirty="0" err="1"/>
              <a:t>float</a:t>
            </a:r>
            <a:r>
              <a:rPr lang="fr-FR" dirty="0"/>
              <a:t> avant l’opération et le résultat sera de type </a:t>
            </a:r>
            <a:r>
              <a:rPr lang="fr-FR" dirty="0" err="1"/>
              <a:t>float</a:t>
            </a:r>
            <a:r>
              <a:rPr lang="fr-FR" dirty="0"/>
              <a:t>. Les conversion ne se font que dans un seul sens :</a:t>
            </a:r>
          </a:p>
          <a:p>
            <a:pPr algn="l"/>
            <a:endParaRPr lang="fr-FR" dirty="0"/>
          </a:p>
        </p:txBody>
      </p:sp>
      <p:sp>
        <p:nvSpPr>
          <p:cNvPr id="5" name="ZoneTexte 4">
            <a:extLst>
              <a:ext uri="{FF2B5EF4-FFF2-40B4-BE49-F238E27FC236}">
                <a16:creationId xmlns:a16="http://schemas.microsoft.com/office/drawing/2014/main" id="{A4CEDFFE-CFA4-A1D5-C635-C9605A2CC065}"/>
              </a:ext>
            </a:extLst>
          </p:cNvPr>
          <p:cNvSpPr txBox="1"/>
          <p:nvPr/>
        </p:nvSpPr>
        <p:spPr>
          <a:xfrm>
            <a:off x="4408918" y="5365689"/>
            <a:ext cx="3374164" cy="476427"/>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nchorCtr="0">
            <a:normAutofit fontScale="92500" lnSpcReduction="10000"/>
          </a:bodyPr>
          <a:lstStyle/>
          <a:p>
            <a:pPr algn="ctr"/>
            <a:endParaRPr lang="fr-FR" i="1" dirty="0"/>
          </a:p>
          <a:p>
            <a:pPr algn="ctr"/>
            <a:r>
              <a:rPr lang="fr-FR" i="1" dirty="0" err="1"/>
              <a:t>int</a:t>
            </a:r>
            <a:r>
              <a:rPr lang="fr-FR" i="1" dirty="0"/>
              <a:t> -&gt; long -&gt; </a:t>
            </a:r>
            <a:r>
              <a:rPr lang="fr-FR" i="1" dirty="0" err="1"/>
              <a:t>float</a:t>
            </a:r>
            <a:r>
              <a:rPr lang="fr-FR" i="1" dirty="0"/>
              <a:t> -&gt; double</a:t>
            </a:r>
          </a:p>
          <a:p>
            <a:pPr algn="l"/>
            <a:endParaRPr lang="fr-FR" dirty="0"/>
          </a:p>
        </p:txBody>
      </p:sp>
    </p:spTree>
    <p:extLst>
      <p:ext uri="{BB962C8B-B14F-4D97-AF65-F5344CB8AC3E}">
        <p14:creationId xmlns:p14="http://schemas.microsoft.com/office/powerpoint/2010/main" val="1487863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95A54-A6ED-2843-A933-47B1EF3AAC0C}"/>
              </a:ext>
            </a:extLst>
          </p:cNvPr>
          <p:cNvSpPr>
            <a:spLocks noGrp="1"/>
          </p:cNvSpPr>
          <p:nvPr>
            <p:ph type="sldNum" sz="quarter" idx="4"/>
          </p:nvPr>
        </p:nvSpPr>
        <p:spPr/>
        <p:txBody>
          <a:bodyPr/>
          <a:lstStyle/>
          <a:p>
            <a:fld id="{525A3C56-E491-49B2-93F3-63532DF516BC}" type="slidenum">
              <a:rPr lang="en-CA" smtClean="0"/>
              <a:pPr/>
              <a:t>19</a:t>
            </a:fld>
            <a:endParaRPr lang="en-CA" dirty="0"/>
          </a:p>
        </p:txBody>
      </p:sp>
      <p:sp>
        <p:nvSpPr>
          <p:cNvPr id="3" name="Title 2">
            <a:extLst>
              <a:ext uri="{FF2B5EF4-FFF2-40B4-BE49-F238E27FC236}">
                <a16:creationId xmlns:a16="http://schemas.microsoft.com/office/drawing/2014/main" id="{EC289E9F-88C5-5747-BDE4-132E6C0023B9}"/>
              </a:ext>
            </a:extLst>
          </p:cNvPr>
          <p:cNvSpPr>
            <a:spLocks noGrp="1"/>
          </p:cNvSpPr>
          <p:nvPr>
            <p:ph type="title"/>
          </p:nvPr>
        </p:nvSpPr>
        <p:spPr/>
        <p:txBody>
          <a:bodyPr/>
          <a:lstStyle/>
          <a:p>
            <a:r>
              <a:rPr lang="fr-CA" noProof="0" dirty="0"/>
              <a:t>Opérateurs de comparaison</a:t>
            </a:r>
          </a:p>
        </p:txBody>
      </p:sp>
      <p:sp>
        <p:nvSpPr>
          <p:cNvPr id="7" name="Rectangle 6">
            <a:extLst>
              <a:ext uri="{FF2B5EF4-FFF2-40B4-BE49-F238E27FC236}">
                <a16:creationId xmlns:a16="http://schemas.microsoft.com/office/drawing/2014/main" id="{5EC2E17B-8B00-D64C-96D0-CE55433F0AB9}"/>
              </a:ext>
            </a:extLst>
          </p:cNvPr>
          <p:cNvSpPr/>
          <p:nvPr/>
        </p:nvSpPr>
        <p:spPr bwMode="gray">
          <a:xfrm>
            <a:off x="2830883" y="1552755"/>
            <a:ext cx="8590492" cy="759124"/>
          </a:xfrm>
          <a:prstGeom prst="rect">
            <a:avLst/>
          </a:prstGeom>
          <a:gradFill>
            <a:gsLst>
              <a:gs pos="0">
                <a:srgbClr val="E31937"/>
              </a:gs>
              <a:gs pos="60000">
                <a:srgbClr val="A82465"/>
              </a:gs>
              <a:gs pos="100000">
                <a:srgbClr val="5236AB"/>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aphicFrame>
        <p:nvGraphicFramePr>
          <p:cNvPr id="6" name="Table 6">
            <a:extLst>
              <a:ext uri="{FF2B5EF4-FFF2-40B4-BE49-F238E27FC236}">
                <a16:creationId xmlns:a16="http://schemas.microsoft.com/office/drawing/2014/main" id="{30711E21-B7CC-2547-82C3-C7199E048FE7}"/>
              </a:ext>
            </a:extLst>
          </p:cNvPr>
          <p:cNvGraphicFramePr>
            <a:graphicFrameLocks noGrp="1"/>
          </p:cNvGraphicFramePr>
          <p:nvPr>
            <p:extLst>
              <p:ext uri="{D42A27DB-BD31-4B8C-83A1-F6EECF244321}">
                <p14:modId xmlns:p14="http://schemas.microsoft.com/office/powerpoint/2010/main" val="3632360696"/>
              </p:ext>
            </p:extLst>
          </p:nvPr>
        </p:nvGraphicFramePr>
        <p:xfrm>
          <a:off x="766762" y="1548005"/>
          <a:ext cx="10658479" cy="5144457"/>
        </p:xfrm>
        <a:graphic>
          <a:graphicData uri="http://schemas.openxmlformats.org/drawingml/2006/table">
            <a:tbl>
              <a:tblPr firstRow="1" bandRow="1">
                <a:tableStyleId>{5C22544A-7EE6-4342-B048-85BDC9FD1C3A}</a:tableStyleId>
              </a:tblPr>
              <a:tblGrid>
                <a:gridCol w="1776413">
                  <a:extLst>
                    <a:ext uri="{9D8B030D-6E8A-4147-A177-3AD203B41FA5}">
                      <a16:colId xmlns:a16="http://schemas.microsoft.com/office/drawing/2014/main" val="1922157655"/>
                    </a:ext>
                  </a:extLst>
                </a:gridCol>
                <a:gridCol w="286086">
                  <a:extLst>
                    <a:ext uri="{9D8B030D-6E8A-4147-A177-3AD203B41FA5}">
                      <a16:colId xmlns:a16="http://schemas.microsoft.com/office/drawing/2014/main" val="717706607"/>
                    </a:ext>
                  </a:extLst>
                </a:gridCol>
                <a:gridCol w="2148995">
                  <a:extLst>
                    <a:ext uri="{9D8B030D-6E8A-4147-A177-3AD203B41FA5}">
                      <a16:colId xmlns:a16="http://schemas.microsoft.com/office/drawing/2014/main" val="2401197990"/>
                    </a:ext>
                  </a:extLst>
                </a:gridCol>
                <a:gridCol w="2148995">
                  <a:extLst>
                    <a:ext uri="{9D8B030D-6E8A-4147-A177-3AD203B41FA5}">
                      <a16:colId xmlns:a16="http://schemas.microsoft.com/office/drawing/2014/main" val="3392206814"/>
                    </a:ext>
                  </a:extLst>
                </a:gridCol>
                <a:gridCol w="2148995">
                  <a:extLst>
                    <a:ext uri="{9D8B030D-6E8A-4147-A177-3AD203B41FA5}">
                      <a16:colId xmlns:a16="http://schemas.microsoft.com/office/drawing/2014/main" val="3277031955"/>
                    </a:ext>
                  </a:extLst>
                </a:gridCol>
                <a:gridCol w="2148995">
                  <a:extLst>
                    <a:ext uri="{9D8B030D-6E8A-4147-A177-3AD203B41FA5}">
                      <a16:colId xmlns:a16="http://schemas.microsoft.com/office/drawing/2014/main" val="1643098371"/>
                    </a:ext>
                  </a:extLst>
                </a:gridCol>
              </a:tblGrid>
              <a:tr h="757470">
                <a:tc>
                  <a:txBody>
                    <a:bodyPr/>
                    <a:lstStyle/>
                    <a:p>
                      <a:pPr algn="ctr"/>
                      <a:r>
                        <a:rPr lang="fr-CA" sz="1600" b="0" noProof="0" dirty="0">
                          <a:solidFill>
                            <a:schemeClr val="tx1"/>
                          </a:solidFill>
                        </a:rPr>
                        <a:t>Opérateur</a:t>
                      </a:r>
                    </a:p>
                  </a:txBody>
                  <a:tcPr marL="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Dénomination</a:t>
                      </a:r>
                    </a:p>
                  </a:txBody>
                  <a:tcPr anchor="ctr">
                    <a:lnL w="1270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Effet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Exemple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800" b="0" i="0" kern="1200" dirty="0">
                          <a:solidFill>
                            <a:schemeClr val="lt1"/>
                          </a:solidFill>
                          <a:effectLst/>
                          <a:latin typeface="+mn-lt"/>
                          <a:ea typeface="+mn-ea"/>
                          <a:cs typeface="+mn-cs"/>
                        </a:rPr>
                        <a:t>Résultat (avec x valant 6)</a:t>
                      </a:r>
                      <a:endParaRPr lang="fr-CA" b="0" noProof="0" dirty="0"/>
                    </a:p>
                  </a:txBody>
                  <a:tcPr anchor="ctr">
                    <a:lnL w="381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9559217"/>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Égalité</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400" noProof="0" dirty="0"/>
                        <a:t>Compare deux valeur et vérifie leur égalité</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x==6</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err="1"/>
                        <a:t>true</a:t>
                      </a:r>
                      <a:endParaRPr lang="fr-CA" sz="1600" noProof="0" dirty="0"/>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472233"/>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&lt;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Stricte infériorité</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400" noProof="0" dirty="0"/>
                        <a:t>Vérifie si une valeur est strictement inférieur à une autre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 &lt; 6</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false</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61725"/>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&lt;=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Infériorité</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400" noProof="0" dirty="0"/>
                        <a:t>Vérifie si une valeur est inférieur ou égale à une autre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 &lt;= 6</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err="1"/>
                        <a:t>true</a:t>
                      </a:r>
                      <a:endParaRPr lang="fr-CA" sz="1600" noProof="0" dirty="0"/>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23162"/>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&gt;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Strict supériorité</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400" noProof="0" dirty="0"/>
                        <a:t>Vérifie si une valeur est strictement supérieur à une autre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 &gt; 6</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false</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763403"/>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&gt;=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Supériorité</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400" noProof="0" dirty="0"/>
                        <a:t>Vérifie si une valeur est supérieur ou égale à une autre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 &gt;= 6</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err="1"/>
                        <a:t>true</a:t>
                      </a:r>
                      <a:endParaRPr lang="fr-CA" sz="1600" noProof="0" dirty="0"/>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1341638"/>
                  </a:ext>
                </a:extLst>
              </a:tr>
              <a:tr h="5996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Différence</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400" noProof="0" dirty="0"/>
                        <a:t>Vérifie si une valeur est différente d’une autre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x !== 6</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noProof="0" dirty="0"/>
                        <a:t>false</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420029"/>
                  </a:ext>
                </a:extLst>
              </a:tr>
            </a:tbl>
          </a:graphicData>
        </a:graphic>
      </p:graphicFrame>
      <p:sp>
        <p:nvSpPr>
          <p:cNvPr id="39" name="TextBox 38">
            <a:extLst>
              <a:ext uri="{FF2B5EF4-FFF2-40B4-BE49-F238E27FC236}">
                <a16:creationId xmlns:a16="http://schemas.microsoft.com/office/drawing/2014/main" id="{820E59B0-0054-4548-B4CE-A59CEEC6C19C}"/>
              </a:ext>
            </a:extLst>
          </p:cNvPr>
          <p:cNvSpPr txBox="1"/>
          <p:nvPr/>
        </p:nvSpPr>
        <p:spPr>
          <a:xfrm>
            <a:off x="2174488" y="1951463"/>
            <a:ext cx="914400" cy="914400"/>
          </a:xfrm>
          <a:prstGeom prst="rect">
            <a:avLst/>
          </a:prstGeom>
        </p:spPr>
        <p:txBody>
          <a:bodyPr vert="horz" wrap="none" lIns="0" tIns="0" rIns="0" bIns="0" rtlCol="0" anchor="t" anchorCtr="0">
            <a:normAutofit/>
          </a:bodyPr>
          <a:lstStyle/>
          <a:p>
            <a:pPr algn="l"/>
            <a:endParaRPr lang="en-US" dirty="0"/>
          </a:p>
        </p:txBody>
      </p:sp>
    </p:spTree>
    <p:extLst>
      <p:ext uri="{BB962C8B-B14F-4D97-AF65-F5344CB8AC3E}">
        <p14:creationId xmlns:p14="http://schemas.microsoft.com/office/powerpoint/2010/main" val="1093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2C604D6D-06E3-3F43-B43C-01BF08055F6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p:pic>
      <p:sp>
        <p:nvSpPr>
          <p:cNvPr id="3" name="Title 2">
            <a:extLst>
              <a:ext uri="{FF2B5EF4-FFF2-40B4-BE49-F238E27FC236}">
                <a16:creationId xmlns:a16="http://schemas.microsoft.com/office/drawing/2014/main" id="{A3345F66-4382-E449-9DF7-5651DE29A09A}"/>
              </a:ext>
            </a:extLst>
          </p:cNvPr>
          <p:cNvSpPr>
            <a:spLocks noGrp="1"/>
          </p:cNvSpPr>
          <p:nvPr>
            <p:ph type="title"/>
          </p:nvPr>
        </p:nvSpPr>
        <p:spPr/>
        <p:txBody>
          <a:bodyPr/>
          <a:lstStyle/>
          <a:p>
            <a:r>
              <a:rPr lang="fr-CA" noProof="0" dirty="0"/>
              <a:t>Sommaire</a:t>
            </a:r>
          </a:p>
        </p:txBody>
      </p:sp>
      <p:sp>
        <p:nvSpPr>
          <p:cNvPr id="2" name="Slide Number Placeholder 1">
            <a:extLst>
              <a:ext uri="{FF2B5EF4-FFF2-40B4-BE49-F238E27FC236}">
                <a16:creationId xmlns:a16="http://schemas.microsoft.com/office/drawing/2014/main" id="{4778CFB3-2971-484B-B671-2EE366A67F72}"/>
              </a:ext>
            </a:extLst>
          </p:cNvPr>
          <p:cNvSpPr>
            <a:spLocks noGrp="1"/>
          </p:cNvSpPr>
          <p:nvPr>
            <p:ph type="sldNum" sz="quarter" idx="4"/>
          </p:nvPr>
        </p:nvSpPr>
        <p:spPr/>
        <p:txBody>
          <a:bodyPr/>
          <a:lstStyle/>
          <a:p>
            <a:fld id="{525A3C56-E491-49B2-93F3-63532DF516BC}" type="slidenum">
              <a:rPr lang="en-CA" smtClean="0"/>
              <a:pPr/>
              <a:t>2</a:t>
            </a:fld>
            <a:endParaRPr lang="en-CA" dirty="0"/>
          </a:p>
        </p:txBody>
      </p:sp>
      <p:graphicFrame>
        <p:nvGraphicFramePr>
          <p:cNvPr id="4" name="Picture Placeholder 8">
            <a:extLst>
              <a:ext uri="{FF2B5EF4-FFF2-40B4-BE49-F238E27FC236}">
                <a16:creationId xmlns:a16="http://schemas.microsoft.com/office/drawing/2014/main" id="{1B0104A4-8184-4F42-BB04-19D5E83579AB}"/>
              </a:ext>
            </a:extLst>
          </p:cNvPr>
          <p:cNvGraphicFramePr>
            <a:graphicFrameLocks/>
          </p:cNvGraphicFramePr>
          <p:nvPr>
            <p:extLst>
              <p:ext uri="{D42A27DB-BD31-4B8C-83A1-F6EECF244321}">
                <p14:modId xmlns:p14="http://schemas.microsoft.com/office/powerpoint/2010/main" val="2128516111"/>
              </p:ext>
            </p:extLst>
          </p:nvPr>
        </p:nvGraphicFramePr>
        <p:xfrm>
          <a:off x="766763" y="1650380"/>
          <a:ext cx="6011481" cy="4442448"/>
        </p:xfrm>
        <a:graphic>
          <a:graphicData uri="http://schemas.openxmlformats.org/drawingml/2006/table">
            <a:tbl>
              <a:tblPr firstRow="1" bandRow="1">
                <a:tableStyleId>{2D5ABB26-0587-4C30-8999-92F81FD0307C}</a:tableStyleId>
              </a:tblPr>
              <a:tblGrid>
                <a:gridCol w="558000">
                  <a:extLst>
                    <a:ext uri="{9D8B030D-6E8A-4147-A177-3AD203B41FA5}">
                      <a16:colId xmlns:a16="http://schemas.microsoft.com/office/drawing/2014/main" val="3492101074"/>
                    </a:ext>
                  </a:extLst>
                </a:gridCol>
                <a:gridCol w="208280">
                  <a:extLst>
                    <a:ext uri="{9D8B030D-6E8A-4147-A177-3AD203B41FA5}">
                      <a16:colId xmlns:a16="http://schemas.microsoft.com/office/drawing/2014/main" val="367077008"/>
                    </a:ext>
                  </a:extLst>
                </a:gridCol>
                <a:gridCol w="208800">
                  <a:extLst>
                    <a:ext uri="{9D8B030D-6E8A-4147-A177-3AD203B41FA5}">
                      <a16:colId xmlns:a16="http://schemas.microsoft.com/office/drawing/2014/main" val="3057424498"/>
                    </a:ext>
                  </a:extLst>
                </a:gridCol>
                <a:gridCol w="5036401">
                  <a:extLst>
                    <a:ext uri="{9D8B030D-6E8A-4147-A177-3AD203B41FA5}">
                      <a16:colId xmlns:a16="http://schemas.microsoft.com/office/drawing/2014/main" val="4012286370"/>
                    </a:ext>
                  </a:extLst>
                </a:gridCol>
              </a:tblGrid>
              <a:tr h="7404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2400" b="0" i="0" u="none" strike="noStrike" kern="1200" cap="none" spc="0" normalizeH="0" baseline="0" noProof="0" dirty="0">
                          <a:ln>
                            <a:noFill/>
                          </a:ln>
                          <a:solidFill>
                            <a:schemeClr val="tx1"/>
                          </a:solidFill>
                          <a:effectLst/>
                          <a:uLnTx/>
                          <a:uFillTx/>
                          <a:latin typeface="+mn-lt"/>
                          <a:ea typeface="+mn-ea"/>
                          <a:cs typeface="Arial" pitchFamily="34" charset="0"/>
                        </a:rPr>
                        <a:t>1</a:t>
                      </a:r>
                    </a:p>
                  </a:txBody>
                  <a:tcPr anchor="ctr">
                    <a:lnL w="12700" cap="flat" cmpd="sng" algn="ctr">
                      <a:no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accent6"/>
                    </a:solidFill>
                  </a:tcPr>
                </a:tc>
                <a:tc>
                  <a:txBody>
                    <a:bodyPr/>
                    <a:lstStyle/>
                    <a:p>
                      <a:pPr>
                        <a:lnSpc>
                          <a:spcPts val="2800"/>
                        </a:lnSpc>
                      </a:pPr>
                      <a:endParaRPr lang="fr-CA" sz="2800" b="0" noProof="0">
                        <a:solidFill>
                          <a:schemeClr val="accent6"/>
                        </a:solidFill>
                      </a:endParaRPr>
                    </a:p>
                  </a:txBody>
                  <a:tcPr anchor="ctr">
                    <a:lnR w="19050" cap="flat" cmpd="sng" algn="ctr">
                      <a:solidFill>
                        <a:srgbClr val="505659"/>
                      </a:solidFill>
                      <a:prstDash val="dot"/>
                      <a:round/>
                      <a:headEnd type="none" w="med" len="med"/>
                      <a:tailEnd type="none" w="med" len="med"/>
                    </a:lnR>
                    <a:lnB w="76200" cap="flat" cmpd="sng" algn="ctr">
                      <a:solidFill>
                        <a:schemeClr val="bg1"/>
                      </a:solidFill>
                      <a:prstDash val="solid"/>
                      <a:round/>
                      <a:headEnd type="none" w="med" len="med"/>
                      <a:tailEnd type="none" w="med" len="med"/>
                    </a:lnB>
                  </a:tcPr>
                </a:tc>
                <a:tc>
                  <a:txBody>
                    <a:bodyPr/>
                    <a:lstStyle/>
                    <a:p>
                      <a:pPr>
                        <a:lnSpc>
                          <a:spcPts val="2800"/>
                        </a:lnSpc>
                      </a:pPr>
                      <a:endParaRPr lang="fr-CA" sz="2800" b="0" noProof="0">
                        <a:solidFill>
                          <a:schemeClr val="accent6"/>
                        </a:solidFill>
                      </a:endParaRPr>
                    </a:p>
                  </a:txBody>
                  <a:tcPr anchor="ctr">
                    <a:lnL w="19050" cap="flat" cmpd="sng" algn="ctr">
                      <a:solidFill>
                        <a:srgbClr val="505659"/>
                      </a:solidFill>
                      <a:prstDash val="dot"/>
                      <a:round/>
                      <a:headEnd type="none" w="med" len="med"/>
                      <a:tailEnd type="none" w="med" len="med"/>
                    </a:lnL>
                    <a:lnR w="6350" cap="flat" cmpd="sng" algn="ctr">
                      <a:noFill/>
                      <a:prstDash val="solid"/>
                      <a:round/>
                      <a:headEnd type="none" w="med" len="med"/>
                      <a:tailEnd type="none" w="med" len="med"/>
                    </a:lnR>
                    <a:lnB w="762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991F3D"/>
                        </a:buClr>
                        <a:buSzPct val="120000"/>
                        <a:buFont typeface="Arial" panose="020B0604020202020204" pitchFamily="34" charset="0"/>
                        <a:buNone/>
                        <a:tabLst/>
                        <a:defRPr/>
                      </a:pPr>
                      <a:r>
                        <a:rPr kumimoji="0" lang="fr-CA" sz="1800" b="0" i="0" u="none" strike="noStrike" kern="1200" cap="none" spc="0" normalizeH="0" baseline="0" noProof="0" dirty="0">
                          <a:ln>
                            <a:noFill/>
                          </a:ln>
                          <a:solidFill>
                            <a:schemeClr val="tx1"/>
                          </a:solidFill>
                          <a:effectLst/>
                          <a:uLnTx/>
                          <a:uFillTx/>
                          <a:latin typeface="+mn-lt"/>
                          <a:ea typeface="+mn-ea"/>
                          <a:cs typeface="+mn-cs"/>
                        </a:rPr>
                        <a:t>Présentation du langage</a:t>
                      </a:r>
                      <a:endParaRPr lang="fr-CA" sz="1800" kern="1200" noProof="0" dirty="0">
                        <a:solidFill>
                          <a:schemeClr val="tx1"/>
                        </a:solidFill>
                        <a:effectLst/>
                        <a:latin typeface="+mn-lt"/>
                        <a:ea typeface="+mn-ea"/>
                        <a:cs typeface="+mn-cs"/>
                      </a:endParaRPr>
                    </a:p>
                  </a:txBody>
                  <a:tcPr marL="0" anchor="ctr">
                    <a:lnL w="6350" cap="flat" cmpd="sng" algn="ctr">
                      <a:noFill/>
                      <a:prstDash val="solid"/>
                      <a:round/>
                      <a:headEnd type="none" w="med" len="med"/>
                      <a:tailEnd type="none" w="med" len="med"/>
                    </a:lnL>
                    <a:lnB w="63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824592079"/>
                  </a:ext>
                </a:extLst>
              </a:tr>
              <a:tr h="7404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2400" b="0" i="0" u="none" strike="noStrike" kern="1200" cap="none" spc="0" normalizeH="0" baseline="0" noProof="0">
                          <a:ln>
                            <a:noFill/>
                          </a:ln>
                          <a:solidFill>
                            <a:schemeClr val="tx1"/>
                          </a:solidFill>
                          <a:effectLst/>
                          <a:uLnTx/>
                          <a:uFillTx/>
                          <a:latin typeface="+mn-lt"/>
                          <a:ea typeface="+mn-ea"/>
                          <a:cs typeface="Arial" pitchFamily="34" charset="0"/>
                        </a:rPr>
                        <a:t>2</a:t>
                      </a:r>
                    </a:p>
                  </a:txBody>
                  <a:tcPr anchor="ctr">
                    <a:lnL w="12700" cap="flat" cmpd="sng" algn="ctr">
                      <a:no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solidFill>
                  </a:tcPr>
                </a:tc>
                <a:tc>
                  <a:txBody>
                    <a:bodyPr/>
                    <a:lstStyle/>
                    <a:p>
                      <a:endParaRPr lang="fr-CA" noProof="0"/>
                    </a:p>
                  </a:txBody>
                  <a:tcPr anchor="ctr">
                    <a:lnR w="19050" cap="flat" cmpd="sng" algn="ctr">
                      <a:solidFill>
                        <a:srgbClr val="505659"/>
                      </a:solidFill>
                      <a:prstDash val="dot"/>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a:lnSpc>
                          <a:spcPts val="2800"/>
                        </a:lnSpc>
                      </a:pPr>
                      <a:endParaRPr lang="fr-CA" sz="2800" b="0" noProof="0">
                        <a:solidFill>
                          <a:schemeClr val="accent6"/>
                        </a:solidFill>
                      </a:endParaRPr>
                    </a:p>
                  </a:txBody>
                  <a:tcPr anchor="ctr">
                    <a:lnL w="19050" cap="flat" cmpd="sng" algn="ctr">
                      <a:solidFill>
                        <a:srgbClr val="505659"/>
                      </a:solidFill>
                      <a:prstDash val="dot"/>
                      <a:round/>
                      <a:headEnd type="none" w="med" len="med"/>
                      <a:tailEnd type="none" w="med" len="med"/>
                    </a:lnL>
                    <a:lnR w="63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991F3D"/>
                        </a:buClr>
                        <a:buSzPct val="120000"/>
                        <a:buFont typeface="Arial" panose="020B0604020202020204" pitchFamily="34" charset="0"/>
                        <a:buNone/>
                        <a:tabLst/>
                        <a:defRPr/>
                      </a:pPr>
                      <a:r>
                        <a:rPr lang="fr-CA" sz="1800" kern="1200" noProof="0" dirty="0">
                          <a:solidFill>
                            <a:schemeClr val="tx1"/>
                          </a:solidFill>
                          <a:effectLst/>
                          <a:latin typeface="+mn-lt"/>
                          <a:ea typeface="+mn-ea"/>
                          <a:cs typeface="+mn-cs"/>
                        </a:rPr>
                        <a:t>Types</a:t>
                      </a:r>
                    </a:p>
                  </a:txBody>
                  <a:tcPr marL="0" anchor="ctr">
                    <a:lnL w="6350" cap="flat" cmpd="sng" algn="ctr">
                      <a:noFill/>
                      <a:prstDash val="solid"/>
                      <a:round/>
                      <a:headEnd type="none" w="med" len="med"/>
                      <a:tailEnd type="none" w="med" len="med"/>
                    </a:lnL>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365689532"/>
                  </a:ext>
                </a:extLst>
              </a:tr>
              <a:tr h="7404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2400" b="0" i="0" u="none" strike="noStrike" kern="1200" cap="none" spc="0" normalizeH="0" baseline="0" noProof="0">
                          <a:ln>
                            <a:noFill/>
                          </a:ln>
                          <a:solidFill>
                            <a:schemeClr val="tx1"/>
                          </a:solidFill>
                          <a:effectLst/>
                          <a:uLnTx/>
                          <a:uFillTx/>
                          <a:latin typeface="+mn-lt"/>
                          <a:ea typeface="+mn-ea"/>
                          <a:cs typeface="Arial" pitchFamily="34" charset="0"/>
                        </a:rPr>
                        <a:t>3</a:t>
                      </a:r>
                    </a:p>
                  </a:txBody>
                  <a:tcPr anchor="ctr">
                    <a:lnL w="12700" cap="flat" cmpd="sng" algn="ctr">
                      <a:no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solidFill>
                  </a:tcPr>
                </a:tc>
                <a:tc>
                  <a:txBody>
                    <a:bodyPr/>
                    <a:lstStyle/>
                    <a:p>
                      <a:endParaRPr lang="fr-CA" noProof="0"/>
                    </a:p>
                  </a:txBody>
                  <a:tcPr anchor="ctr">
                    <a:lnR w="19050" cap="flat" cmpd="sng" algn="ctr">
                      <a:solidFill>
                        <a:srgbClr val="505659"/>
                      </a:solidFill>
                      <a:prstDash val="dot"/>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endParaRPr lang="fr-CA" noProof="0"/>
                    </a:p>
                  </a:txBody>
                  <a:tcPr anchor="ctr">
                    <a:lnL w="19050" cap="flat" cmpd="sng" algn="ctr">
                      <a:solidFill>
                        <a:srgbClr val="505659"/>
                      </a:solidFill>
                      <a:prstDash val="dot"/>
                      <a:round/>
                      <a:headEnd type="none" w="med" len="med"/>
                      <a:tailEnd type="none" w="med" len="med"/>
                    </a:lnL>
                    <a:lnR w="63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991F3D"/>
                        </a:buClr>
                        <a:buSzPct val="120000"/>
                        <a:buFont typeface="Arial" panose="020B0604020202020204" pitchFamily="34" charset="0"/>
                        <a:buNone/>
                        <a:tabLst/>
                        <a:defRPr/>
                      </a:pPr>
                      <a:r>
                        <a:rPr lang="fr-CA" sz="1800" noProof="0" dirty="0"/>
                        <a:t>Opérateurs</a:t>
                      </a:r>
                      <a:endParaRPr lang="fr-CA" sz="1800" i="1" kern="1200" noProof="0" dirty="0">
                        <a:solidFill>
                          <a:srgbClr val="FF0000"/>
                        </a:solidFill>
                        <a:effectLst/>
                        <a:latin typeface="+mn-lt"/>
                        <a:ea typeface="+mn-ea"/>
                        <a:cs typeface="+mn-cs"/>
                      </a:endParaRPr>
                    </a:p>
                  </a:txBody>
                  <a:tcPr marL="0" anchor="ctr">
                    <a:lnL w="6350" cap="flat" cmpd="sng" algn="ctr">
                      <a:noFill/>
                      <a:prstDash val="solid"/>
                      <a:round/>
                      <a:headEnd type="none" w="med" len="med"/>
                      <a:tailEnd type="none" w="med" len="med"/>
                    </a:lnL>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726075957"/>
                  </a:ext>
                </a:extLst>
              </a:tr>
              <a:tr h="7404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2400" b="0" i="0" u="none" strike="noStrike" kern="1200" cap="none" spc="0" normalizeH="0" baseline="0" noProof="0">
                          <a:ln>
                            <a:noFill/>
                          </a:ln>
                          <a:solidFill>
                            <a:schemeClr val="tx1"/>
                          </a:solidFill>
                          <a:effectLst/>
                          <a:uLnTx/>
                          <a:uFillTx/>
                          <a:latin typeface="+mn-lt"/>
                          <a:ea typeface="+mn-ea"/>
                          <a:cs typeface="Arial" pitchFamily="34" charset="0"/>
                        </a:rPr>
                        <a:t>4</a:t>
                      </a:r>
                    </a:p>
                  </a:txBody>
                  <a:tcPr anchor="ctr">
                    <a:lnL w="12700" cap="flat" cmpd="sng" algn="ctr">
                      <a:no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solidFill>
                  </a:tcPr>
                </a:tc>
                <a:tc>
                  <a:txBody>
                    <a:bodyPr/>
                    <a:lstStyle/>
                    <a:p>
                      <a:endParaRPr lang="fr-CA" noProof="0"/>
                    </a:p>
                  </a:txBody>
                  <a:tcPr anchor="ctr">
                    <a:lnR w="19050" cap="flat" cmpd="sng" algn="ctr">
                      <a:solidFill>
                        <a:srgbClr val="505659"/>
                      </a:solidFill>
                      <a:prstDash val="dot"/>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endParaRPr lang="fr-CA" noProof="0"/>
                    </a:p>
                  </a:txBody>
                  <a:tcPr anchor="ctr">
                    <a:lnL w="19050" cap="flat" cmpd="sng" algn="ctr">
                      <a:solidFill>
                        <a:srgbClr val="505659"/>
                      </a:solidFill>
                      <a:prstDash val="dot"/>
                      <a:round/>
                      <a:headEnd type="none" w="med" len="med"/>
                      <a:tailEnd type="none" w="med" len="med"/>
                    </a:lnL>
                    <a:lnR w="63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991F3D"/>
                        </a:buClr>
                        <a:buSzPct val="120000"/>
                        <a:buFont typeface="Arial" panose="020B0604020202020204" pitchFamily="34" charset="0"/>
                        <a:buNone/>
                        <a:tabLst/>
                        <a:defRPr/>
                      </a:pPr>
                      <a:r>
                        <a:rPr lang="fr-CA" sz="1800" noProof="0" dirty="0"/>
                        <a:t>Structures</a:t>
                      </a:r>
                      <a:endParaRPr lang="fr-CA" sz="1800" kern="1200" noProof="0" dirty="0">
                        <a:solidFill>
                          <a:schemeClr val="tx1"/>
                        </a:solidFill>
                        <a:effectLst/>
                        <a:highlight>
                          <a:srgbClr val="FFFF00"/>
                        </a:highlight>
                        <a:latin typeface="+mn-lt"/>
                        <a:ea typeface="+mn-ea"/>
                        <a:cs typeface="+mn-cs"/>
                      </a:endParaRPr>
                    </a:p>
                  </a:txBody>
                  <a:tcPr marL="0" anchor="ctr">
                    <a:lnL w="6350" cap="flat" cmpd="sng" algn="ctr">
                      <a:noFill/>
                      <a:prstDash val="solid"/>
                      <a:round/>
                      <a:headEnd type="none" w="med" len="med"/>
                      <a:tailEnd type="none" w="med" len="med"/>
                    </a:lnL>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455044105"/>
                  </a:ext>
                </a:extLst>
              </a:tr>
              <a:tr h="7404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2400" b="0" i="0" u="none" strike="noStrike" kern="1200" cap="none" spc="0" normalizeH="0" baseline="0" noProof="0">
                          <a:ln>
                            <a:noFill/>
                          </a:ln>
                          <a:solidFill>
                            <a:schemeClr val="tx1"/>
                          </a:solidFill>
                          <a:effectLst/>
                          <a:uLnTx/>
                          <a:uFillTx/>
                          <a:latin typeface="+mn-lt"/>
                          <a:ea typeface="+mn-ea"/>
                          <a:cs typeface="Arial" pitchFamily="34" charset="0"/>
                        </a:rPr>
                        <a:t>5</a:t>
                      </a:r>
                    </a:p>
                  </a:txBody>
                  <a:tcPr anchor="ctr">
                    <a:lnL w="12700" cap="flat" cmpd="sng" algn="ctr">
                      <a:no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solidFill>
                  </a:tcPr>
                </a:tc>
                <a:tc>
                  <a:txBody>
                    <a:bodyPr/>
                    <a:lstStyle/>
                    <a:p>
                      <a:endParaRPr lang="fr-CA" noProof="0"/>
                    </a:p>
                  </a:txBody>
                  <a:tcPr anchor="ctr">
                    <a:lnR w="19050" cap="flat" cmpd="sng" algn="ctr">
                      <a:solidFill>
                        <a:srgbClr val="505659"/>
                      </a:solidFill>
                      <a:prstDash val="dot"/>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endParaRPr lang="fr-CA" noProof="0"/>
                    </a:p>
                  </a:txBody>
                  <a:tcPr anchor="ctr">
                    <a:lnL w="19050" cap="flat" cmpd="sng" algn="ctr">
                      <a:solidFill>
                        <a:srgbClr val="505659"/>
                      </a:solidFill>
                      <a:prstDash val="dot"/>
                      <a:round/>
                      <a:headEnd type="none" w="med" len="med"/>
                      <a:tailEnd type="none" w="med" len="med"/>
                    </a:lnL>
                    <a:lnR w="63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991F3D"/>
                        </a:buClr>
                        <a:buSzPct val="120000"/>
                        <a:buFont typeface="Arial" panose="020B0604020202020204" pitchFamily="34" charset="0"/>
                        <a:buNone/>
                        <a:tabLst/>
                        <a:defRPr/>
                      </a:pPr>
                      <a:r>
                        <a:rPr lang="fr-CA" sz="1800" kern="1200" noProof="0" dirty="0">
                          <a:solidFill>
                            <a:schemeClr val="tx1"/>
                          </a:solidFill>
                          <a:effectLst/>
                          <a:latin typeface="+mn-lt"/>
                          <a:ea typeface="+mn-ea"/>
                          <a:cs typeface="+mn-cs"/>
                        </a:rPr>
                        <a:t>Premier programme</a:t>
                      </a:r>
                    </a:p>
                  </a:txBody>
                  <a:tcPr marL="0" anchor="ctr">
                    <a:lnL w="6350" cap="flat" cmpd="sng" algn="ctr">
                      <a:noFill/>
                      <a:prstDash val="solid"/>
                      <a:round/>
                      <a:headEnd type="none" w="med" len="med"/>
                      <a:tailEnd type="none" w="med" len="med"/>
                    </a:lnL>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4110668692"/>
                  </a:ext>
                </a:extLst>
              </a:tr>
              <a:tr h="7404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2400" b="0" i="0" u="none" strike="noStrike" kern="1200" cap="none" spc="0" normalizeH="0" baseline="0" noProof="0" dirty="0">
                          <a:ln>
                            <a:noFill/>
                          </a:ln>
                          <a:solidFill>
                            <a:schemeClr val="tx1"/>
                          </a:solidFill>
                          <a:effectLst/>
                          <a:uLnTx/>
                          <a:uFillTx/>
                          <a:latin typeface="+mn-lt"/>
                          <a:ea typeface="+mn-ea"/>
                          <a:cs typeface="Arial" pitchFamily="34" charset="0"/>
                        </a:rPr>
                        <a:t>6</a:t>
                      </a:r>
                    </a:p>
                  </a:txBody>
                  <a:tcPr anchor="ctr">
                    <a:lnL w="12700" cap="flat" cmpd="sng" algn="ctr">
                      <a:no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solidFill>
                  </a:tcPr>
                </a:tc>
                <a:tc>
                  <a:txBody>
                    <a:bodyPr/>
                    <a:lstStyle/>
                    <a:p>
                      <a:endParaRPr lang="fr-CA" noProof="0"/>
                    </a:p>
                  </a:txBody>
                  <a:tcPr anchor="ctr">
                    <a:lnR w="19050" cap="flat" cmpd="sng" algn="ctr">
                      <a:solidFill>
                        <a:srgbClr val="505659"/>
                      </a:solidFill>
                      <a:prstDash val="dot"/>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endParaRPr lang="fr-CA" noProof="0"/>
                    </a:p>
                  </a:txBody>
                  <a:tcPr anchor="ctr">
                    <a:lnL w="19050" cap="flat" cmpd="sng" algn="ctr">
                      <a:solidFill>
                        <a:srgbClr val="505659"/>
                      </a:solidFill>
                      <a:prstDash val="dot"/>
                      <a:round/>
                      <a:headEnd type="none" w="med" len="med"/>
                      <a:tailEnd type="none" w="med" len="med"/>
                    </a:lnL>
                    <a:lnR w="63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991F3D"/>
                        </a:buClr>
                        <a:buSzPct val="120000"/>
                        <a:buFont typeface="Arial" panose="020B0604020202020204" pitchFamily="34" charset="0"/>
                        <a:buNone/>
                        <a:tabLst/>
                        <a:defRPr/>
                      </a:pPr>
                      <a:r>
                        <a:rPr lang="fr-CA" sz="1800" kern="1200" noProof="0" dirty="0" err="1">
                          <a:solidFill>
                            <a:schemeClr val="tx1"/>
                          </a:solidFill>
                          <a:effectLst/>
                          <a:latin typeface="+mn-lt"/>
                          <a:ea typeface="+mn-ea"/>
                          <a:cs typeface="+mn-cs"/>
                        </a:rPr>
                        <a:t>Let’s</a:t>
                      </a:r>
                      <a:r>
                        <a:rPr lang="fr-CA" sz="1800" kern="1200" noProof="0" dirty="0">
                          <a:solidFill>
                            <a:schemeClr val="tx1"/>
                          </a:solidFill>
                          <a:effectLst/>
                          <a:latin typeface="+mn-lt"/>
                          <a:ea typeface="+mn-ea"/>
                          <a:cs typeface="+mn-cs"/>
                        </a:rPr>
                        <a:t> practice</a:t>
                      </a:r>
                    </a:p>
                  </a:txBody>
                  <a:tcPr marL="0" anchor="ctr">
                    <a:lnL w="6350" cap="flat" cmpd="sng" algn="ctr">
                      <a:noFill/>
                      <a:prstDash val="solid"/>
                      <a:round/>
                      <a:headEnd type="none" w="med" len="med"/>
                      <a:tailEnd type="none" w="med" len="med"/>
                    </a:lnL>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251598570"/>
                  </a:ext>
                </a:extLst>
              </a:tr>
            </a:tbl>
          </a:graphicData>
        </a:graphic>
      </p:graphicFrame>
      <p:sp>
        <p:nvSpPr>
          <p:cNvPr id="27" name="TextBox 26">
            <a:extLst>
              <a:ext uri="{FF2B5EF4-FFF2-40B4-BE49-F238E27FC236}">
                <a16:creationId xmlns:a16="http://schemas.microsoft.com/office/drawing/2014/main" id="{80BE2FD8-694C-8F46-B42B-D9E1C7504C98}"/>
              </a:ext>
            </a:extLst>
          </p:cNvPr>
          <p:cNvSpPr txBox="1"/>
          <p:nvPr/>
        </p:nvSpPr>
        <p:spPr>
          <a:xfrm>
            <a:off x="12611595" y="1793174"/>
            <a:ext cx="0" cy="0"/>
          </a:xfrm>
          <a:prstGeom prst="rect">
            <a:avLst/>
          </a:prstGeom>
        </p:spPr>
        <p:txBody>
          <a:bodyPr vert="horz" wrap="none" lIns="0" tIns="0" rIns="0" bIns="0" rtlCol="0" anchor="t" anchorCtr="0">
            <a:normAutofit fontScale="25000" lnSpcReduction="20000"/>
          </a:bodyPr>
          <a:lstStyle/>
          <a:p>
            <a:pPr algn="l"/>
            <a:endParaRPr lang="en-US" dirty="0"/>
          </a:p>
        </p:txBody>
      </p:sp>
    </p:spTree>
    <p:extLst>
      <p:ext uri="{BB962C8B-B14F-4D97-AF65-F5344CB8AC3E}">
        <p14:creationId xmlns:p14="http://schemas.microsoft.com/office/powerpoint/2010/main" val="1183578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95A54-A6ED-2843-A933-47B1EF3AAC0C}"/>
              </a:ext>
            </a:extLst>
          </p:cNvPr>
          <p:cNvSpPr>
            <a:spLocks noGrp="1"/>
          </p:cNvSpPr>
          <p:nvPr>
            <p:ph type="sldNum" sz="quarter" idx="4"/>
          </p:nvPr>
        </p:nvSpPr>
        <p:spPr/>
        <p:txBody>
          <a:bodyPr/>
          <a:lstStyle/>
          <a:p>
            <a:fld id="{525A3C56-E491-49B2-93F3-63532DF516BC}" type="slidenum">
              <a:rPr lang="en-CA" smtClean="0"/>
              <a:pPr/>
              <a:t>20</a:t>
            </a:fld>
            <a:endParaRPr lang="en-CA" dirty="0"/>
          </a:p>
        </p:txBody>
      </p:sp>
      <p:sp>
        <p:nvSpPr>
          <p:cNvPr id="3" name="Title 2">
            <a:extLst>
              <a:ext uri="{FF2B5EF4-FFF2-40B4-BE49-F238E27FC236}">
                <a16:creationId xmlns:a16="http://schemas.microsoft.com/office/drawing/2014/main" id="{EC289E9F-88C5-5747-BDE4-132E6C0023B9}"/>
              </a:ext>
            </a:extLst>
          </p:cNvPr>
          <p:cNvSpPr>
            <a:spLocks noGrp="1"/>
          </p:cNvSpPr>
          <p:nvPr>
            <p:ph type="title"/>
          </p:nvPr>
        </p:nvSpPr>
        <p:spPr/>
        <p:txBody>
          <a:bodyPr/>
          <a:lstStyle/>
          <a:p>
            <a:r>
              <a:rPr lang="fr-CA" noProof="0" dirty="0"/>
              <a:t>Opérateurs d’incrémentation</a:t>
            </a:r>
          </a:p>
        </p:txBody>
      </p:sp>
      <p:sp>
        <p:nvSpPr>
          <p:cNvPr id="7" name="Rectangle 6">
            <a:extLst>
              <a:ext uri="{FF2B5EF4-FFF2-40B4-BE49-F238E27FC236}">
                <a16:creationId xmlns:a16="http://schemas.microsoft.com/office/drawing/2014/main" id="{5EC2E17B-8B00-D64C-96D0-CE55433F0AB9}"/>
              </a:ext>
            </a:extLst>
          </p:cNvPr>
          <p:cNvSpPr/>
          <p:nvPr/>
        </p:nvSpPr>
        <p:spPr bwMode="gray">
          <a:xfrm>
            <a:off x="2830883" y="1552755"/>
            <a:ext cx="8590492" cy="759124"/>
          </a:xfrm>
          <a:prstGeom prst="rect">
            <a:avLst/>
          </a:prstGeom>
          <a:gradFill>
            <a:gsLst>
              <a:gs pos="0">
                <a:srgbClr val="E31937"/>
              </a:gs>
              <a:gs pos="60000">
                <a:srgbClr val="A82465"/>
              </a:gs>
              <a:gs pos="100000">
                <a:srgbClr val="5236AB"/>
              </a:gs>
            </a:gsLst>
            <a:lin ang="0" scaled="0"/>
          </a:gra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aphicFrame>
        <p:nvGraphicFramePr>
          <p:cNvPr id="6" name="Table 6">
            <a:extLst>
              <a:ext uri="{FF2B5EF4-FFF2-40B4-BE49-F238E27FC236}">
                <a16:creationId xmlns:a16="http://schemas.microsoft.com/office/drawing/2014/main" id="{30711E21-B7CC-2547-82C3-C7199E048FE7}"/>
              </a:ext>
            </a:extLst>
          </p:cNvPr>
          <p:cNvGraphicFramePr>
            <a:graphicFrameLocks noGrp="1"/>
          </p:cNvGraphicFramePr>
          <p:nvPr>
            <p:extLst>
              <p:ext uri="{D42A27DB-BD31-4B8C-83A1-F6EECF244321}">
                <p14:modId xmlns:p14="http://schemas.microsoft.com/office/powerpoint/2010/main" val="3871248213"/>
              </p:ext>
            </p:extLst>
          </p:nvPr>
        </p:nvGraphicFramePr>
        <p:xfrm>
          <a:off x="766762" y="1548005"/>
          <a:ext cx="10658479" cy="3160860"/>
        </p:xfrm>
        <a:graphic>
          <a:graphicData uri="http://schemas.openxmlformats.org/drawingml/2006/table">
            <a:tbl>
              <a:tblPr firstRow="1" bandRow="1">
                <a:tableStyleId>{5C22544A-7EE6-4342-B048-85BDC9FD1C3A}</a:tableStyleId>
              </a:tblPr>
              <a:tblGrid>
                <a:gridCol w="1776413">
                  <a:extLst>
                    <a:ext uri="{9D8B030D-6E8A-4147-A177-3AD203B41FA5}">
                      <a16:colId xmlns:a16="http://schemas.microsoft.com/office/drawing/2014/main" val="1922157655"/>
                    </a:ext>
                  </a:extLst>
                </a:gridCol>
                <a:gridCol w="286086">
                  <a:extLst>
                    <a:ext uri="{9D8B030D-6E8A-4147-A177-3AD203B41FA5}">
                      <a16:colId xmlns:a16="http://schemas.microsoft.com/office/drawing/2014/main" val="717706607"/>
                    </a:ext>
                  </a:extLst>
                </a:gridCol>
                <a:gridCol w="2148995">
                  <a:extLst>
                    <a:ext uri="{9D8B030D-6E8A-4147-A177-3AD203B41FA5}">
                      <a16:colId xmlns:a16="http://schemas.microsoft.com/office/drawing/2014/main" val="2401197990"/>
                    </a:ext>
                  </a:extLst>
                </a:gridCol>
                <a:gridCol w="2148995">
                  <a:extLst>
                    <a:ext uri="{9D8B030D-6E8A-4147-A177-3AD203B41FA5}">
                      <a16:colId xmlns:a16="http://schemas.microsoft.com/office/drawing/2014/main" val="3392206814"/>
                    </a:ext>
                  </a:extLst>
                </a:gridCol>
                <a:gridCol w="2148995">
                  <a:extLst>
                    <a:ext uri="{9D8B030D-6E8A-4147-A177-3AD203B41FA5}">
                      <a16:colId xmlns:a16="http://schemas.microsoft.com/office/drawing/2014/main" val="3277031955"/>
                    </a:ext>
                  </a:extLst>
                </a:gridCol>
                <a:gridCol w="2148995">
                  <a:extLst>
                    <a:ext uri="{9D8B030D-6E8A-4147-A177-3AD203B41FA5}">
                      <a16:colId xmlns:a16="http://schemas.microsoft.com/office/drawing/2014/main" val="1643098371"/>
                    </a:ext>
                  </a:extLst>
                </a:gridCol>
              </a:tblGrid>
              <a:tr h="757470">
                <a:tc>
                  <a:txBody>
                    <a:bodyPr/>
                    <a:lstStyle/>
                    <a:p>
                      <a:pPr algn="ctr"/>
                      <a:r>
                        <a:rPr lang="fr-CA" sz="1600" b="0" noProof="0" dirty="0">
                          <a:solidFill>
                            <a:schemeClr val="tx1"/>
                          </a:solidFill>
                        </a:rPr>
                        <a:t>Opérateur</a:t>
                      </a:r>
                    </a:p>
                  </a:txBody>
                  <a:tcPr marL="36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Dénomination</a:t>
                      </a:r>
                    </a:p>
                  </a:txBody>
                  <a:tcPr anchor="ctr">
                    <a:lnL w="1270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Effet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b="0" noProof="0" dirty="0"/>
                        <a:t>Exemple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800" b="0" i="0" kern="1200" dirty="0">
                          <a:solidFill>
                            <a:schemeClr val="lt1"/>
                          </a:solidFill>
                          <a:effectLst/>
                          <a:latin typeface="+mn-lt"/>
                          <a:ea typeface="+mn-ea"/>
                          <a:cs typeface="+mn-cs"/>
                        </a:rPr>
                        <a:t>Résultat</a:t>
                      </a:r>
                      <a:endParaRPr lang="fr-CA" b="0" noProof="0" dirty="0"/>
                    </a:p>
                  </a:txBody>
                  <a:tcPr anchor="ctr">
                    <a:lnL w="381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9559217"/>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OU logique</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400" noProof="0" dirty="0"/>
                        <a:t>Vérifie qu’une des deux condition est vraie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err="1"/>
                        <a:t>true</a:t>
                      </a:r>
                      <a:r>
                        <a:rPr lang="fr-CA" sz="1600" noProof="0" dirty="0"/>
                        <a:t> || false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err="1"/>
                        <a:t>true</a:t>
                      </a:r>
                      <a:r>
                        <a:rPr lang="fr-CA" sz="1600" noProof="0" dirty="0"/>
                        <a:t> || </a:t>
                      </a:r>
                      <a:r>
                        <a:rPr lang="fr-CA" sz="1600" noProof="0" dirty="0" err="1"/>
                        <a:t>true</a:t>
                      </a:r>
                      <a:endParaRPr lang="fr-CA" sz="1600" noProof="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a:t>false  || false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err="1"/>
                        <a:t>true</a:t>
                      </a:r>
                      <a:endParaRPr lang="fr-CA" sz="1600" noProof="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err="1"/>
                        <a:t>true</a:t>
                      </a:r>
                      <a:endParaRPr lang="fr-CA" sz="1600" noProof="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a:t>false</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0472233"/>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&amp;&amp;</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ET logique</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400" noProof="0" dirty="0"/>
                        <a:t>Vérifie que les deux conditions sont vraies</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err="1"/>
                        <a:t>true</a:t>
                      </a:r>
                      <a:r>
                        <a:rPr lang="fr-CA" sz="1600" noProof="0" dirty="0"/>
                        <a:t> &amp;&amp; false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err="1"/>
                        <a:t>true</a:t>
                      </a:r>
                      <a:r>
                        <a:rPr lang="fr-CA" sz="1600" noProof="0" dirty="0"/>
                        <a:t> &amp;&amp; </a:t>
                      </a:r>
                      <a:r>
                        <a:rPr lang="fr-CA" sz="1600" noProof="0" dirty="0" err="1"/>
                        <a:t>true</a:t>
                      </a:r>
                      <a:endParaRPr lang="fr-CA" sz="1600" noProof="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a:t>false &amp;&amp; false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a:t>false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err="1"/>
                        <a:t>true</a:t>
                      </a:r>
                      <a:endParaRPr lang="fr-CA" sz="1600" noProof="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a:t>false</a:t>
                      </a:r>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861725"/>
                  </a:ext>
                </a:extLst>
              </a:tr>
              <a:tr h="757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1600" b="0" i="0" u="none" strike="noStrike" kern="1200" cap="none" spc="0" normalizeH="0" baseline="0" noProof="0" dirty="0">
                          <a:ln>
                            <a:noFill/>
                          </a:ln>
                          <a:solidFill>
                            <a:srgbClr val="000000"/>
                          </a:solidFill>
                          <a:effectLst/>
                          <a:uLnTx/>
                          <a:uFillTx/>
                          <a:latin typeface="Arial"/>
                          <a:ea typeface="+mn-ea"/>
                          <a:cs typeface="+mn-cs"/>
                        </a:rPr>
                        <a:t>!</a:t>
                      </a:r>
                    </a:p>
                  </a:txBody>
                  <a:tcPr marL="360000" marR="90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fr-CA"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CA" sz="1600" noProof="0" dirty="0"/>
                        <a:t>NON logique</a:t>
                      </a:r>
                    </a:p>
                  </a:txBody>
                  <a:tcPr anchor="ctr">
                    <a:lnL w="12700" cap="flat" cmpd="sng" algn="ctr">
                      <a:no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400" noProof="0" dirty="0"/>
                        <a:t>Inverse l’état d’une variable booléenne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a:t>!</a:t>
                      </a:r>
                      <a:r>
                        <a:rPr lang="fr-CA" sz="1600" noProof="0" dirty="0" err="1"/>
                        <a:t>true</a:t>
                      </a:r>
                      <a:endParaRPr lang="fr-CA" sz="1600" noProof="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a:t>!false</a:t>
                      </a:r>
                    </a:p>
                  </a:txBody>
                  <a:tcPr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a:t>false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CA" sz="1600" noProof="0" dirty="0" err="1"/>
                        <a:t>true</a:t>
                      </a:r>
                      <a:endParaRPr lang="fr-CA" sz="1600" noProof="0" dirty="0"/>
                    </a:p>
                  </a:txBody>
                  <a:tcPr anchor="ctr">
                    <a:lnL w="1905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631033"/>
                  </a:ext>
                </a:extLst>
              </a:tr>
            </a:tbl>
          </a:graphicData>
        </a:graphic>
      </p:graphicFrame>
      <p:sp>
        <p:nvSpPr>
          <p:cNvPr id="39" name="TextBox 38">
            <a:extLst>
              <a:ext uri="{FF2B5EF4-FFF2-40B4-BE49-F238E27FC236}">
                <a16:creationId xmlns:a16="http://schemas.microsoft.com/office/drawing/2014/main" id="{820E59B0-0054-4548-B4CE-A59CEEC6C19C}"/>
              </a:ext>
            </a:extLst>
          </p:cNvPr>
          <p:cNvSpPr txBox="1"/>
          <p:nvPr/>
        </p:nvSpPr>
        <p:spPr>
          <a:xfrm>
            <a:off x="2174488" y="1951463"/>
            <a:ext cx="914400" cy="914400"/>
          </a:xfrm>
          <a:prstGeom prst="rect">
            <a:avLst/>
          </a:prstGeom>
        </p:spPr>
        <p:txBody>
          <a:bodyPr vert="horz" wrap="none" lIns="0" tIns="0" rIns="0" bIns="0" rtlCol="0" anchor="t" anchorCtr="0">
            <a:normAutofit/>
          </a:bodyPr>
          <a:lstStyle/>
          <a:p>
            <a:pPr algn="l"/>
            <a:endParaRPr lang="en-US" dirty="0"/>
          </a:p>
        </p:txBody>
      </p:sp>
      <p:sp>
        <p:nvSpPr>
          <p:cNvPr id="4" name="ZoneTexte 3">
            <a:extLst>
              <a:ext uri="{FF2B5EF4-FFF2-40B4-BE49-F238E27FC236}">
                <a16:creationId xmlns:a16="http://schemas.microsoft.com/office/drawing/2014/main" id="{031045DD-657F-C65D-F637-15BB6F8D948D}"/>
              </a:ext>
            </a:extLst>
          </p:cNvPr>
          <p:cNvSpPr txBox="1"/>
          <p:nvPr/>
        </p:nvSpPr>
        <p:spPr>
          <a:xfrm>
            <a:off x="765737" y="5155328"/>
            <a:ext cx="9625949" cy="752030"/>
          </a:xfrm>
          <a:prstGeom prst="rect">
            <a:avLst/>
          </a:prstGeom>
        </p:spPr>
        <p:txBody>
          <a:bodyPr vert="horz" wrap="square" lIns="0" tIns="0" rIns="0" bIns="0" rtlCol="0" anchor="t" anchorCtr="0">
            <a:normAutofit/>
          </a:bodyPr>
          <a:lstStyle/>
          <a:p>
            <a:pPr algn="l"/>
            <a:r>
              <a:rPr lang="fr-FR" b="1" dirty="0"/>
              <a:t>Le NON logique est prioritaire sur le ET logique qui est prioritaire sur le OU logique. </a:t>
            </a:r>
            <a:r>
              <a:rPr lang="fr-FR" dirty="0"/>
              <a:t>Il est possible de contrôler les priorités à l’aide des parenthèses.</a:t>
            </a:r>
          </a:p>
        </p:txBody>
      </p:sp>
    </p:spTree>
    <p:extLst>
      <p:ext uri="{BB962C8B-B14F-4D97-AF65-F5344CB8AC3E}">
        <p14:creationId xmlns:p14="http://schemas.microsoft.com/office/powerpoint/2010/main" val="2839212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975EF1-C1FA-4FAB-93F6-C638E95597D0}"/>
              </a:ext>
            </a:extLst>
          </p:cNvPr>
          <p:cNvSpPr>
            <a:spLocks noGrp="1"/>
          </p:cNvSpPr>
          <p:nvPr>
            <p:ph type="title"/>
          </p:nvPr>
        </p:nvSpPr>
        <p:spPr/>
        <p:txBody>
          <a:bodyPr/>
          <a:lstStyle/>
          <a:p>
            <a:r>
              <a:rPr lang="fr-CA" dirty="0"/>
              <a:t>Structures</a:t>
            </a:r>
          </a:p>
        </p:txBody>
      </p:sp>
      <p:sp>
        <p:nvSpPr>
          <p:cNvPr id="4" name="Slide Number Placeholder 3">
            <a:extLst>
              <a:ext uri="{FF2B5EF4-FFF2-40B4-BE49-F238E27FC236}">
                <a16:creationId xmlns:a16="http://schemas.microsoft.com/office/drawing/2014/main" id="{A382A69F-5441-4903-9591-AE109DE2095A}"/>
              </a:ext>
            </a:extLst>
          </p:cNvPr>
          <p:cNvSpPr>
            <a:spLocks noGrp="1"/>
          </p:cNvSpPr>
          <p:nvPr>
            <p:ph type="sldNum" sz="quarter" idx="4"/>
          </p:nvPr>
        </p:nvSpPr>
        <p:spPr/>
        <p:txBody>
          <a:bodyPr/>
          <a:lstStyle/>
          <a:p>
            <a:fld id="{525A3C56-E491-49B2-93F3-63532DF516BC}" type="slidenum">
              <a:rPr lang="en-CA" smtClean="0"/>
              <a:pPr/>
              <a:t>21</a:t>
            </a:fld>
            <a:endParaRPr lang="en-CA" dirty="0"/>
          </a:p>
        </p:txBody>
      </p:sp>
      <p:sp>
        <p:nvSpPr>
          <p:cNvPr id="5" name="ZoneTexte 4">
            <a:extLst>
              <a:ext uri="{FF2B5EF4-FFF2-40B4-BE49-F238E27FC236}">
                <a16:creationId xmlns:a16="http://schemas.microsoft.com/office/drawing/2014/main" id="{2A7E875F-D37E-0B4E-8A22-FBCB6C0B0E22}"/>
              </a:ext>
            </a:extLst>
          </p:cNvPr>
          <p:cNvSpPr txBox="1"/>
          <p:nvPr/>
        </p:nvSpPr>
        <p:spPr>
          <a:xfrm>
            <a:off x="1293541" y="6345044"/>
            <a:ext cx="0" cy="0"/>
          </a:xfrm>
          <a:prstGeom prst="rect">
            <a:avLst/>
          </a:prstGeom>
        </p:spPr>
        <p:txBody>
          <a:bodyPr vert="horz" wrap="none" lIns="0" tIns="0" rIns="0" bIns="0" rtlCol="0" anchor="t" anchorCtr="0">
            <a:normAutofit fontScale="25000" lnSpcReduction="20000"/>
          </a:bodyPr>
          <a:lstStyle/>
          <a:p>
            <a:pPr algn="l"/>
            <a:endParaRPr lang="fr-CA" dirty="0"/>
          </a:p>
        </p:txBody>
      </p:sp>
    </p:spTree>
    <p:extLst>
      <p:ext uri="{BB962C8B-B14F-4D97-AF65-F5344CB8AC3E}">
        <p14:creationId xmlns:p14="http://schemas.microsoft.com/office/powerpoint/2010/main" val="2631668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3CEAC1A-2D09-7216-2AD7-9A2000322095}"/>
              </a:ext>
            </a:extLst>
          </p:cNvPr>
          <p:cNvSpPr>
            <a:spLocks noGrp="1"/>
          </p:cNvSpPr>
          <p:nvPr>
            <p:ph type="sldNum" sz="quarter" idx="4"/>
          </p:nvPr>
        </p:nvSpPr>
        <p:spPr/>
        <p:txBody>
          <a:bodyPr/>
          <a:lstStyle/>
          <a:p>
            <a:fld id="{525A3C56-E491-49B2-93F3-63532DF516BC}" type="slidenum">
              <a:rPr lang="en-CA" smtClean="0"/>
              <a:pPr/>
              <a:t>22</a:t>
            </a:fld>
            <a:endParaRPr lang="en-CA"/>
          </a:p>
        </p:txBody>
      </p:sp>
      <p:sp>
        <p:nvSpPr>
          <p:cNvPr id="4" name="Titre 3">
            <a:extLst>
              <a:ext uri="{FF2B5EF4-FFF2-40B4-BE49-F238E27FC236}">
                <a16:creationId xmlns:a16="http://schemas.microsoft.com/office/drawing/2014/main" id="{0E38367E-C361-88CB-756E-E3F141F6BEDE}"/>
              </a:ext>
            </a:extLst>
          </p:cNvPr>
          <p:cNvSpPr>
            <a:spLocks noGrp="1"/>
          </p:cNvSpPr>
          <p:nvPr>
            <p:ph type="title"/>
          </p:nvPr>
        </p:nvSpPr>
        <p:spPr/>
        <p:txBody>
          <a:bodyPr/>
          <a:lstStyle/>
          <a:p>
            <a:r>
              <a:rPr lang="fr-FR" dirty="0"/>
              <a:t>Structures conditionnelles</a:t>
            </a:r>
          </a:p>
        </p:txBody>
      </p:sp>
      <p:pic>
        <p:nvPicPr>
          <p:cNvPr id="17" name="Image 16">
            <a:extLst>
              <a:ext uri="{FF2B5EF4-FFF2-40B4-BE49-F238E27FC236}">
                <a16:creationId xmlns:a16="http://schemas.microsoft.com/office/drawing/2014/main" id="{91D15169-2654-8DA8-B26D-9576CEA3E14C}"/>
              </a:ext>
            </a:extLst>
          </p:cNvPr>
          <p:cNvPicPr>
            <a:picLocks noChangeAspect="1"/>
          </p:cNvPicPr>
          <p:nvPr/>
        </p:nvPicPr>
        <p:blipFill>
          <a:blip r:embed="rId2"/>
          <a:stretch>
            <a:fillRect/>
          </a:stretch>
        </p:blipFill>
        <p:spPr>
          <a:xfrm>
            <a:off x="765737" y="1493376"/>
            <a:ext cx="5522332" cy="2526173"/>
          </a:xfrm>
          <a:prstGeom prst="rect">
            <a:avLst/>
          </a:prstGeom>
        </p:spPr>
      </p:pic>
      <p:pic>
        <p:nvPicPr>
          <p:cNvPr id="5" name="Image 4">
            <a:extLst>
              <a:ext uri="{FF2B5EF4-FFF2-40B4-BE49-F238E27FC236}">
                <a16:creationId xmlns:a16="http://schemas.microsoft.com/office/drawing/2014/main" id="{A0955D1A-2DC2-D618-59C2-3602BA34FDE2}"/>
              </a:ext>
            </a:extLst>
          </p:cNvPr>
          <p:cNvPicPr>
            <a:picLocks noChangeAspect="1"/>
          </p:cNvPicPr>
          <p:nvPr/>
        </p:nvPicPr>
        <p:blipFill>
          <a:blip r:embed="rId3"/>
          <a:stretch>
            <a:fillRect/>
          </a:stretch>
        </p:blipFill>
        <p:spPr>
          <a:xfrm>
            <a:off x="765737" y="4297828"/>
            <a:ext cx="5538251" cy="940744"/>
          </a:xfrm>
          <a:prstGeom prst="rect">
            <a:avLst/>
          </a:prstGeom>
        </p:spPr>
      </p:pic>
      <p:sp>
        <p:nvSpPr>
          <p:cNvPr id="6" name="ZoneTexte 5">
            <a:extLst>
              <a:ext uri="{FF2B5EF4-FFF2-40B4-BE49-F238E27FC236}">
                <a16:creationId xmlns:a16="http://schemas.microsoft.com/office/drawing/2014/main" id="{BD5AF95B-D05C-3814-26AC-28E48EEB7176}"/>
              </a:ext>
            </a:extLst>
          </p:cNvPr>
          <p:cNvSpPr txBox="1"/>
          <p:nvPr/>
        </p:nvSpPr>
        <p:spPr>
          <a:xfrm>
            <a:off x="6452075" y="4297828"/>
            <a:ext cx="4972619" cy="940744"/>
          </a:xfrm>
          <a:prstGeom prst="rect">
            <a:avLst/>
          </a:prstGeom>
        </p:spPr>
        <p:txBody>
          <a:bodyPr vert="horz" wrap="square" lIns="0" tIns="0" rIns="0" bIns="0" rtlCol="0" anchor="t" anchorCtr="0">
            <a:normAutofit/>
          </a:bodyPr>
          <a:lstStyle/>
          <a:p>
            <a:pPr algn="l"/>
            <a:r>
              <a:rPr lang="fr-FR" dirty="0"/>
              <a:t>Possible si le if ou le </a:t>
            </a:r>
            <a:r>
              <a:rPr lang="fr-FR" dirty="0" err="1"/>
              <a:t>else</a:t>
            </a:r>
            <a:r>
              <a:rPr lang="fr-FR" dirty="0"/>
              <a:t> ne comporte qu’une seule instruction.</a:t>
            </a:r>
          </a:p>
        </p:txBody>
      </p:sp>
    </p:spTree>
    <p:extLst>
      <p:ext uri="{BB962C8B-B14F-4D97-AF65-F5344CB8AC3E}">
        <p14:creationId xmlns:p14="http://schemas.microsoft.com/office/powerpoint/2010/main" val="653011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3CEAC1A-2D09-7216-2AD7-9A2000322095}"/>
              </a:ext>
            </a:extLst>
          </p:cNvPr>
          <p:cNvSpPr>
            <a:spLocks noGrp="1"/>
          </p:cNvSpPr>
          <p:nvPr>
            <p:ph type="sldNum" sz="quarter" idx="4"/>
          </p:nvPr>
        </p:nvSpPr>
        <p:spPr/>
        <p:txBody>
          <a:bodyPr/>
          <a:lstStyle/>
          <a:p>
            <a:fld id="{525A3C56-E491-49B2-93F3-63532DF516BC}" type="slidenum">
              <a:rPr lang="en-CA" smtClean="0"/>
              <a:pPr/>
              <a:t>23</a:t>
            </a:fld>
            <a:endParaRPr lang="en-CA"/>
          </a:p>
        </p:txBody>
      </p:sp>
      <p:sp>
        <p:nvSpPr>
          <p:cNvPr id="4" name="Titre 3">
            <a:extLst>
              <a:ext uri="{FF2B5EF4-FFF2-40B4-BE49-F238E27FC236}">
                <a16:creationId xmlns:a16="http://schemas.microsoft.com/office/drawing/2014/main" id="{0E38367E-C361-88CB-756E-E3F141F6BEDE}"/>
              </a:ext>
            </a:extLst>
          </p:cNvPr>
          <p:cNvSpPr>
            <a:spLocks noGrp="1"/>
          </p:cNvSpPr>
          <p:nvPr>
            <p:ph type="title"/>
          </p:nvPr>
        </p:nvSpPr>
        <p:spPr/>
        <p:txBody>
          <a:bodyPr/>
          <a:lstStyle/>
          <a:p>
            <a:r>
              <a:rPr lang="fr-FR" dirty="0"/>
              <a:t>Switch</a:t>
            </a:r>
          </a:p>
        </p:txBody>
      </p:sp>
      <p:pic>
        <p:nvPicPr>
          <p:cNvPr id="11" name="Image 10">
            <a:extLst>
              <a:ext uri="{FF2B5EF4-FFF2-40B4-BE49-F238E27FC236}">
                <a16:creationId xmlns:a16="http://schemas.microsoft.com/office/drawing/2014/main" id="{66358C74-E785-F410-D344-F8CB942364D8}"/>
              </a:ext>
            </a:extLst>
          </p:cNvPr>
          <p:cNvPicPr>
            <a:picLocks noChangeAspect="1"/>
          </p:cNvPicPr>
          <p:nvPr/>
        </p:nvPicPr>
        <p:blipFill>
          <a:blip r:embed="rId2"/>
          <a:stretch>
            <a:fillRect/>
          </a:stretch>
        </p:blipFill>
        <p:spPr>
          <a:xfrm>
            <a:off x="1582236" y="1775186"/>
            <a:ext cx="2078699" cy="3307615"/>
          </a:xfrm>
          <a:prstGeom prst="rect">
            <a:avLst/>
          </a:prstGeom>
        </p:spPr>
      </p:pic>
      <p:pic>
        <p:nvPicPr>
          <p:cNvPr id="13" name="Image 12">
            <a:extLst>
              <a:ext uri="{FF2B5EF4-FFF2-40B4-BE49-F238E27FC236}">
                <a16:creationId xmlns:a16="http://schemas.microsoft.com/office/drawing/2014/main" id="{E51CC848-98BE-5021-E4A7-0E876969A3B0}"/>
              </a:ext>
            </a:extLst>
          </p:cNvPr>
          <p:cNvPicPr>
            <a:picLocks noChangeAspect="1"/>
          </p:cNvPicPr>
          <p:nvPr/>
        </p:nvPicPr>
        <p:blipFill>
          <a:blip r:embed="rId3"/>
          <a:stretch>
            <a:fillRect/>
          </a:stretch>
        </p:blipFill>
        <p:spPr>
          <a:xfrm>
            <a:off x="4993913" y="2273473"/>
            <a:ext cx="2204173" cy="2311042"/>
          </a:xfrm>
          <a:prstGeom prst="rect">
            <a:avLst/>
          </a:prstGeom>
        </p:spPr>
      </p:pic>
      <p:pic>
        <p:nvPicPr>
          <p:cNvPr id="15" name="Image 14">
            <a:extLst>
              <a:ext uri="{FF2B5EF4-FFF2-40B4-BE49-F238E27FC236}">
                <a16:creationId xmlns:a16="http://schemas.microsoft.com/office/drawing/2014/main" id="{661B9B75-F07E-1218-63C0-8959E9721D68}"/>
              </a:ext>
            </a:extLst>
          </p:cNvPr>
          <p:cNvPicPr>
            <a:picLocks noChangeAspect="1"/>
          </p:cNvPicPr>
          <p:nvPr/>
        </p:nvPicPr>
        <p:blipFill>
          <a:blip r:embed="rId4"/>
          <a:stretch>
            <a:fillRect/>
          </a:stretch>
        </p:blipFill>
        <p:spPr>
          <a:xfrm>
            <a:off x="8531064" y="2623883"/>
            <a:ext cx="2204173" cy="1610234"/>
          </a:xfrm>
          <a:prstGeom prst="rect">
            <a:avLst/>
          </a:prstGeom>
        </p:spPr>
      </p:pic>
      <p:sp>
        <p:nvSpPr>
          <p:cNvPr id="3" name="ZoneTexte 2">
            <a:extLst>
              <a:ext uri="{FF2B5EF4-FFF2-40B4-BE49-F238E27FC236}">
                <a16:creationId xmlns:a16="http://schemas.microsoft.com/office/drawing/2014/main" id="{3A0425D9-C175-A27E-7530-460BC4326B30}"/>
              </a:ext>
            </a:extLst>
          </p:cNvPr>
          <p:cNvSpPr txBox="1"/>
          <p:nvPr/>
        </p:nvSpPr>
        <p:spPr>
          <a:xfrm>
            <a:off x="5403789" y="1957279"/>
            <a:ext cx="1384419" cy="316194"/>
          </a:xfrm>
          <a:prstGeom prst="rect">
            <a:avLst/>
          </a:prstGeom>
        </p:spPr>
        <p:txBody>
          <a:bodyPr vert="horz" wrap="none" lIns="0" tIns="0" rIns="0" bIns="0" rtlCol="0" anchor="t" anchorCtr="0">
            <a:normAutofit/>
          </a:bodyPr>
          <a:lstStyle/>
          <a:p>
            <a:pPr algn="l"/>
            <a:r>
              <a:rPr lang="fr-FR" dirty="0"/>
              <a:t>Java &gt;= 13</a:t>
            </a:r>
          </a:p>
        </p:txBody>
      </p:sp>
      <p:sp>
        <p:nvSpPr>
          <p:cNvPr id="5" name="ZoneTexte 4">
            <a:extLst>
              <a:ext uri="{FF2B5EF4-FFF2-40B4-BE49-F238E27FC236}">
                <a16:creationId xmlns:a16="http://schemas.microsoft.com/office/drawing/2014/main" id="{9E092AEF-2B72-5105-E08C-4526D0FD71E6}"/>
              </a:ext>
            </a:extLst>
          </p:cNvPr>
          <p:cNvSpPr txBox="1"/>
          <p:nvPr/>
        </p:nvSpPr>
        <p:spPr>
          <a:xfrm>
            <a:off x="8940940" y="2307689"/>
            <a:ext cx="1384419" cy="316194"/>
          </a:xfrm>
          <a:prstGeom prst="rect">
            <a:avLst/>
          </a:prstGeom>
        </p:spPr>
        <p:txBody>
          <a:bodyPr vert="horz" wrap="none" lIns="0" tIns="0" rIns="0" bIns="0" rtlCol="0" anchor="t" anchorCtr="0">
            <a:normAutofit/>
          </a:bodyPr>
          <a:lstStyle/>
          <a:p>
            <a:pPr algn="l"/>
            <a:r>
              <a:rPr lang="fr-FR" dirty="0"/>
              <a:t>Java &gt;= 12</a:t>
            </a:r>
          </a:p>
        </p:txBody>
      </p:sp>
    </p:spTree>
    <p:extLst>
      <p:ext uri="{BB962C8B-B14F-4D97-AF65-F5344CB8AC3E}">
        <p14:creationId xmlns:p14="http://schemas.microsoft.com/office/powerpoint/2010/main" val="3340272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3CEAC1A-2D09-7216-2AD7-9A2000322095}"/>
              </a:ext>
            </a:extLst>
          </p:cNvPr>
          <p:cNvSpPr>
            <a:spLocks noGrp="1"/>
          </p:cNvSpPr>
          <p:nvPr>
            <p:ph type="sldNum" sz="quarter" idx="4"/>
          </p:nvPr>
        </p:nvSpPr>
        <p:spPr/>
        <p:txBody>
          <a:bodyPr/>
          <a:lstStyle/>
          <a:p>
            <a:fld id="{525A3C56-E491-49B2-93F3-63532DF516BC}" type="slidenum">
              <a:rPr lang="en-CA" smtClean="0"/>
              <a:pPr/>
              <a:t>24</a:t>
            </a:fld>
            <a:endParaRPr lang="en-CA"/>
          </a:p>
        </p:txBody>
      </p:sp>
      <p:sp>
        <p:nvSpPr>
          <p:cNvPr id="4" name="Titre 3">
            <a:extLst>
              <a:ext uri="{FF2B5EF4-FFF2-40B4-BE49-F238E27FC236}">
                <a16:creationId xmlns:a16="http://schemas.microsoft.com/office/drawing/2014/main" id="{0E38367E-C361-88CB-756E-E3F141F6BEDE}"/>
              </a:ext>
            </a:extLst>
          </p:cNvPr>
          <p:cNvSpPr>
            <a:spLocks noGrp="1"/>
          </p:cNvSpPr>
          <p:nvPr>
            <p:ph type="title"/>
          </p:nvPr>
        </p:nvSpPr>
        <p:spPr/>
        <p:txBody>
          <a:bodyPr/>
          <a:lstStyle/>
          <a:p>
            <a:r>
              <a:rPr lang="fr-FR" dirty="0"/>
              <a:t>Structures itératives</a:t>
            </a:r>
          </a:p>
        </p:txBody>
      </p:sp>
      <p:pic>
        <p:nvPicPr>
          <p:cNvPr id="12" name="Image 11">
            <a:extLst>
              <a:ext uri="{FF2B5EF4-FFF2-40B4-BE49-F238E27FC236}">
                <a16:creationId xmlns:a16="http://schemas.microsoft.com/office/drawing/2014/main" id="{5D3B8AFF-8432-A23C-92C7-BBFBB3D6302A}"/>
              </a:ext>
            </a:extLst>
          </p:cNvPr>
          <p:cNvPicPr>
            <a:picLocks noChangeAspect="1"/>
          </p:cNvPicPr>
          <p:nvPr/>
        </p:nvPicPr>
        <p:blipFill>
          <a:blip r:embed="rId2"/>
          <a:stretch>
            <a:fillRect/>
          </a:stretch>
        </p:blipFill>
        <p:spPr>
          <a:xfrm>
            <a:off x="765737" y="1560408"/>
            <a:ext cx="4131003" cy="2076488"/>
          </a:xfrm>
          <a:prstGeom prst="rect">
            <a:avLst/>
          </a:prstGeom>
        </p:spPr>
      </p:pic>
      <p:pic>
        <p:nvPicPr>
          <p:cNvPr id="16" name="Image 15">
            <a:extLst>
              <a:ext uri="{FF2B5EF4-FFF2-40B4-BE49-F238E27FC236}">
                <a16:creationId xmlns:a16="http://schemas.microsoft.com/office/drawing/2014/main" id="{ACE85D19-F759-A209-F2ED-234D21B44935}"/>
              </a:ext>
            </a:extLst>
          </p:cNvPr>
          <p:cNvPicPr>
            <a:picLocks noChangeAspect="1"/>
          </p:cNvPicPr>
          <p:nvPr/>
        </p:nvPicPr>
        <p:blipFill>
          <a:blip r:embed="rId3"/>
          <a:stretch>
            <a:fillRect/>
          </a:stretch>
        </p:blipFill>
        <p:spPr>
          <a:xfrm>
            <a:off x="765737" y="3913973"/>
            <a:ext cx="4131003" cy="1948385"/>
          </a:xfrm>
          <a:prstGeom prst="rect">
            <a:avLst/>
          </a:prstGeom>
        </p:spPr>
      </p:pic>
      <p:pic>
        <p:nvPicPr>
          <p:cNvPr id="18" name="Image 17">
            <a:extLst>
              <a:ext uri="{FF2B5EF4-FFF2-40B4-BE49-F238E27FC236}">
                <a16:creationId xmlns:a16="http://schemas.microsoft.com/office/drawing/2014/main" id="{2BE881A8-9F91-01D5-42A2-8FBF27F9435F}"/>
              </a:ext>
            </a:extLst>
          </p:cNvPr>
          <p:cNvPicPr>
            <a:picLocks noChangeAspect="1"/>
          </p:cNvPicPr>
          <p:nvPr/>
        </p:nvPicPr>
        <p:blipFill>
          <a:blip r:embed="rId4"/>
          <a:stretch>
            <a:fillRect/>
          </a:stretch>
        </p:blipFill>
        <p:spPr>
          <a:xfrm>
            <a:off x="6096000" y="1560408"/>
            <a:ext cx="4454400" cy="1800224"/>
          </a:xfrm>
          <a:prstGeom prst="rect">
            <a:avLst/>
          </a:prstGeom>
        </p:spPr>
      </p:pic>
      <p:pic>
        <p:nvPicPr>
          <p:cNvPr id="22" name="Image 21">
            <a:extLst>
              <a:ext uri="{FF2B5EF4-FFF2-40B4-BE49-F238E27FC236}">
                <a16:creationId xmlns:a16="http://schemas.microsoft.com/office/drawing/2014/main" id="{9EFEDA71-F2AD-D9C9-A3DA-28DFD5E0AD29}"/>
              </a:ext>
            </a:extLst>
          </p:cNvPr>
          <p:cNvPicPr>
            <a:picLocks noChangeAspect="1"/>
          </p:cNvPicPr>
          <p:nvPr/>
        </p:nvPicPr>
        <p:blipFill>
          <a:blip r:embed="rId5"/>
          <a:stretch>
            <a:fillRect/>
          </a:stretch>
        </p:blipFill>
        <p:spPr>
          <a:xfrm>
            <a:off x="6096000" y="3913973"/>
            <a:ext cx="4446444" cy="1701146"/>
          </a:xfrm>
          <a:prstGeom prst="rect">
            <a:avLst/>
          </a:prstGeom>
        </p:spPr>
      </p:pic>
      <p:sp>
        <p:nvSpPr>
          <p:cNvPr id="23" name="ZoneTexte 22">
            <a:extLst>
              <a:ext uri="{FF2B5EF4-FFF2-40B4-BE49-F238E27FC236}">
                <a16:creationId xmlns:a16="http://schemas.microsoft.com/office/drawing/2014/main" id="{1B742F90-B0A4-3C6A-47D5-BE72EEE857CD}"/>
              </a:ext>
            </a:extLst>
          </p:cNvPr>
          <p:cNvSpPr txBox="1"/>
          <p:nvPr/>
        </p:nvSpPr>
        <p:spPr>
          <a:xfrm>
            <a:off x="5588950" y="5700045"/>
            <a:ext cx="3469592" cy="828942"/>
          </a:xfrm>
          <a:prstGeom prst="rect">
            <a:avLst/>
          </a:prstGeom>
        </p:spPr>
        <p:txBody>
          <a:bodyPr vert="horz" wrap="square" lIns="0" tIns="0" rIns="0" bIns="0" rtlCol="0" anchor="t" anchorCtr="0">
            <a:normAutofit/>
          </a:bodyPr>
          <a:lstStyle/>
          <a:p>
            <a:pPr algn="l"/>
            <a:endParaRPr lang="fr-FR" dirty="0"/>
          </a:p>
        </p:txBody>
      </p:sp>
      <p:sp>
        <p:nvSpPr>
          <p:cNvPr id="3" name="ZoneTexte 2">
            <a:extLst>
              <a:ext uri="{FF2B5EF4-FFF2-40B4-BE49-F238E27FC236}">
                <a16:creationId xmlns:a16="http://schemas.microsoft.com/office/drawing/2014/main" id="{D0172992-FB9E-04EC-B164-50DC7048B244}"/>
              </a:ext>
            </a:extLst>
          </p:cNvPr>
          <p:cNvSpPr txBox="1"/>
          <p:nvPr/>
        </p:nvSpPr>
        <p:spPr>
          <a:xfrm>
            <a:off x="6096000" y="5691499"/>
            <a:ext cx="4446444" cy="531097"/>
          </a:xfrm>
          <a:prstGeom prst="rect">
            <a:avLst/>
          </a:prstGeom>
        </p:spPr>
        <p:txBody>
          <a:bodyPr vert="horz" wrap="square" lIns="0" tIns="0" rIns="0" bIns="0" rtlCol="0" anchor="t" anchorCtr="0">
            <a:normAutofit lnSpcReduction="10000"/>
          </a:bodyPr>
          <a:lstStyle/>
          <a:p>
            <a:pPr algn="l"/>
            <a:r>
              <a:rPr lang="fr-FR" dirty="0"/>
              <a:t>Dans ce cas la valeur de </a:t>
            </a:r>
            <a:r>
              <a:rPr lang="fr-FR" i="1" dirty="0"/>
              <a:t>value</a:t>
            </a:r>
            <a:r>
              <a:rPr lang="fr-FR" dirty="0"/>
              <a:t> n’est pas modifiable.</a:t>
            </a:r>
          </a:p>
        </p:txBody>
      </p:sp>
    </p:spTree>
    <p:extLst>
      <p:ext uri="{BB962C8B-B14F-4D97-AF65-F5344CB8AC3E}">
        <p14:creationId xmlns:p14="http://schemas.microsoft.com/office/powerpoint/2010/main" val="1376853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E38367E-C361-88CB-756E-E3F141F6BEDE}"/>
              </a:ext>
            </a:extLst>
          </p:cNvPr>
          <p:cNvSpPr>
            <a:spLocks noGrp="1"/>
          </p:cNvSpPr>
          <p:nvPr>
            <p:ph type="title"/>
          </p:nvPr>
        </p:nvSpPr>
        <p:spPr/>
        <p:txBody>
          <a:bodyPr/>
          <a:lstStyle/>
          <a:p>
            <a:r>
              <a:rPr lang="fr-FR" dirty="0"/>
              <a:t>Structures itératives</a:t>
            </a:r>
          </a:p>
        </p:txBody>
      </p:sp>
      <p:sp>
        <p:nvSpPr>
          <p:cNvPr id="5" name="Espace réservé du contenu 4">
            <a:extLst>
              <a:ext uri="{FF2B5EF4-FFF2-40B4-BE49-F238E27FC236}">
                <a16:creationId xmlns:a16="http://schemas.microsoft.com/office/drawing/2014/main" id="{03E127CF-2FE5-DEEA-A2B1-472EC1B46FD0}"/>
              </a:ext>
            </a:extLst>
          </p:cNvPr>
          <p:cNvSpPr>
            <a:spLocks noGrp="1"/>
          </p:cNvSpPr>
          <p:nvPr>
            <p:ph sz="quarter" idx="17"/>
          </p:nvPr>
        </p:nvSpPr>
        <p:spPr>
          <a:xfrm>
            <a:off x="766764" y="1557338"/>
            <a:ext cx="5625490" cy="2211357"/>
          </a:xfrm>
        </p:spPr>
        <p:txBody>
          <a:bodyPr/>
          <a:lstStyle/>
          <a:p>
            <a:pPr algn="just"/>
            <a:r>
              <a:rPr lang="fr-FR" sz="1800" dirty="0"/>
              <a:t>Il est possible de sortir prématurément d’une boucle avec le mot clé </a:t>
            </a:r>
            <a:r>
              <a:rPr lang="fr-FR" sz="1800" i="1" dirty="0"/>
              <a:t>break</a:t>
            </a:r>
            <a:r>
              <a:rPr lang="fr-FR" sz="1800" dirty="0"/>
              <a:t>. </a:t>
            </a:r>
          </a:p>
          <a:p>
            <a:pPr algn="just"/>
            <a:r>
              <a:rPr lang="fr-FR" sz="1800" dirty="0"/>
              <a:t>Lorsque le mot-clé </a:t>
            </a:r>
            <a:r>
              <a:rPr lang="fr-FR" sz="1800" i="1" dirty="0"/>
              <a:t>break</a:t>
            </a:r>
            <a:r>
              <a:rPr lang="fr-FR" sz="1800" dirty="0"/>
              <a:t> est rencontré à l'intérieur d'une boucle, l'exécution de la boucle est immédiatement interrompue, et le contrôle est transféré à l'instruction suivant immédiatement après la boucle.</a:t>
            </a:r>
          </a:p>
        </p:txBody>
      </p:sp>
      <p:sp>
        <p:nvSpPr>
          <p:cNvPr id="2" name="Espace réservé du numéro de diapositive 1">
            <a:extLst>
              <a:ext uri="{FF2B5EF4-FFF2-40B4-BE49-F238E27FC236}">
                <a16:creationId xmlns:a16="http://schemas.microsoft.com/office/drawing/2014/main" id="{B3CEAC1A-2D09-7216-2AD7-9A2000322095}"/>
              </a:ext>
            </a:extLst>
          </p:cNvPr>
          <p:cNvSpPr>
            <a:spLocks noGrp="1"/>
          </p:cNvSpPr>
          <p:nvPr>
            <p:ph type="sldNum" sz="quarter" idx="4"/>
          </p:nvPr>
        </p:nvSpPr>
        <p:spPr/>
        <p:txBody>
          <a:bodyPr/>
          <a:lstStyle/>
          <a:p>
            <a:fld id="{525A3C56-E491-49B2-93F3-63532DF516BC}" type="slidenum">
              <a:rPr lang="en-CA" smtClean="0"/>
              <a:pPr/>
              <a:t>25</a:t>
            </a:fld>
            <a:endParaRPr lang="en-CA"/>
          </a:p>
        </p:txBody>
      </p:sp>
      <p:sp>
        <p:nvSpPr>
          <p:cNvPr id="23" name="ZoneTexte 22">
            <a:extLst>
              <a:ext uri="{FF2B5EF4-FFF2-40B4-BE49-F238E27FC236}">
                <a16:creationId xmlns:a16="http://schemas.microsoft.com/office/drawing/2014/main" id="{1B742F90-B0A4-3C6A-47D5-BE72EEE857CD}"/>
              </a:ext>
            </a:extLst>
          </p:cNvPr>
          <p:cNvSpPr txBox="1"/>
          <p:nvPr/>
        </p:nvSpPr>
        <p:spPr>
          <a:xfrm>
            <a:off x="5588950" y="5700045"/>
            <a:ext cx="3469592" cy="828942"/>
          </a:xfrm>
          <a:prstGeom prst="rect">
            <a:avLst/>
          </a:prstGeom>
        </p:spPr>
        <p:txBody>
          <a:bodyPr vert="horz" wrap="square" lIns="0" tIns="0" rIns="0" bIns="0" rtlCol="0" anchor="t" anchorCtr="0">
            <a:normAutofit/>
          </a:bodyPr>
          <a:lstStyle/>
          <a:p>
            <a:pPr algn="l"/>
            <a:endParaRPr lang="fr-FR" dirty="0"/>
          </a:p>
        </p:txBody>
      </p:sp>
      <p:sp>
        <p:nvSpPr>
          <p:cNvPr id="7" name="ZoneTexte 6">
            <a:extLst>
              <a:ext uri="{FF2B5EF4-FFF2-40B4-BE49-F238E27FC236}">
                <a16:creationId xmlns:a16="http://schemas.microsoft.com/office/drawing/2014/main" id="{2A72883A-B1A6-253E-AAA1-EFC157B3D9F2}"/>
              </a:ext>
            </a:extLst>
          </p:cNvPr>
          <p:cNvSpPr txBox="1"/>
          <p:nvPr/>
        </p:nvSpPr>
        <p:spPr>
          <a:xfrm>
            <a:off x="766763" y="3772189"/>
            <a:ext cx="5625490" cy="2127903"/>
          </a:xfrm>
          <a:prstGeom prst="rect">
            <a:avLst/>
          </a:prstGeom>
        </p:spPr>
        <p:txBody>
          <a:bodyPr vert="horz" wrap="square" lIns="0" tIns="0" rIns="0" bIns="0" rtlCol="0" anchor="t" anchorCtr="0">
            <a:normAutofit/>
          </a:bodyPr>
          <a:lstStyle/>
          <a:p>
            <a:pPr algn="just"/>
            <a:r>
              <a:rPr lang="fr-FR" dirty="0">
                <a:latin typeface="Arial" panose="020B0604020202020204" pitchFamily="34" charset="0"/>
                <a:cs typeface="Arial" panose="020B0604020202020204" pitchFamily="34" charset="0"/>
              </a:rPr>
              <a:t>L'instruction </a:t>
            </a:r>
            <a:r>
              <a:rPr lang="fr-FR" i="1" dirty="0">
                <a:latin typeface="Arial" panose="020B0604020202020204" pitchFamily="34" charset="0"/>
                <a:cs typeface="Arial" panose="020B0604020202020204" pitchFamily="34" charset="0"/>
              </a:rPr>
              <a:t>continue</a:t>
            </a:r>
            <a:r>
              <a:rPr lang="fr-FR" dirty="0">
                <a:latin typeface="Arial" panose="020B0604020202020204" pitchFamily="34" charset="0"/>
                <a:cs typeface="Arial" panose="020B0604020202020204" pitchFamily="34" charset="0"/>
              </a:rPr>
              <a:t> est utilisée pour sauter l'itération actuelle d'une boucle et passer à l'itération suivante.</a:t>
            </a:r>
          </a:p>
          <a:p>
            <a:pPr algn="just">
              <a:spcBef>
                <a:spcPts val="500"/>
              </a:spcBef>
            </a:pPr>
            <a:r>
              <a:rPr lang="fr-FR" dirty="0">
                <a:latin typeface="Arial" panose="020B0604020202020204" pitchFamily="34" charset="0"/>
                <a:cs typeface="Arial" panose="020B0604020202020204" pitchFamily="34" charset="0"/>
              </a:rPr>
              <a:t>Lorsque le mot-clé </a:t>
            </a:r>
            <a:r>
              <a:rPr lang="fr-FR" i="1" dirty="0">
                <a:latin typeface="Arial" panose="020B0604020202020204" pitchFamily="34" charset="0"/>
                <a:cs typeface="Arial" panose="020B0604020202020204" pitchFamily="34" charset="0"/>
              </a:rPr>
              <a:t>continue</a:t>
            </a:r>
            <a:r>
              <a:rPr lang="fr-FR" dirty="0">
                <a:latin typeface="Arial" panose="020B0604020202020204" pitchFamily="34" charset="0"/>
                <a:cs typeface="Arial" panose="020B0604020202020204" pitchFamily="34" charset="0"/>
              </a:rPr>
              <a:t> est rencontré à l'intérieur d'une boucle, le code restant dans le corps de la boucle pour l'itération actuelle est ignoré, et la boucle passe à l'itération suivante.</a:t>
            </a:r>
          </a:p>
        </p:txBody>
      </p:sp>
      <p:pic>
        <p:nvPicPr>
          <p:cNvPr id="9" name="Image 8">
            <a:extLst>
              <a:ext uri="{FF2B5EF4-FFF2-40B4-BE49-F238E27FC236}">
                <a16:creationId xmlns:a16="http://schemas.microsoft.com/office/drawing/2014/main" id="{5C5F1B7F-F74B-A810-80AE-D1CAB1371FF0}"/>
              </a:ext>
            </a:extLst>
          </p:cNvPr>
          <p:cNvPicPr>
            <a:picLocks noChangeAspect="1"/>
          </p:cNvPicPr>
          <p:nvPr/>
        </p:nvPicPr>
        <p:blipFill>
          <a:blip r:embed="rId2"/>
          <a:stretch>
            <a:fillRect/>
          </a:stretch>
        </p:blipFill>
        <p:spPr>
          <a:xfrm>
            <a:off x="6563168" y="1557338"/>
            <a:ext cx="5494145" cy="1574611"/>
          </a:xfrm>
          <a:prstGeom prst="rect">
            <a:avLst/>
          </a:prstGeom>
        </p:spPr>
      </p:pic>
      <p:pic>
        <p:nvPicPr>
          <p:cNvPr id="11" name="Image 10">
            <a:extLst>
              <a:ext uri="{FF2B5EF4-FFF2-40B4-BE49-F238E27FC236}">
                <a16:creationId xmlns:a16="http://schemas.microsoft.com/office/drawing/2014/main" id="{C58DECCC-7D5C-31F7-6EF2-A9297580A744}"/>
              </a:ext>
            </a:extLst>
          </p:cNvPr>
          <p:cNvPicPr>
            <a:picLocks noChangeAspect="1"/>
          </p:cNvPicPr>
          <p:nvPr/>
        </p:nvPicPr>
        <p:blipFill>
          <a:blip r:embed="rId3"/>
          <a:stretch>
            <a:fillRect/>
          </a:stretch>
        </p:blipFill>
        <p:spPr>
          <a:xfrm>
            <a:off x="6563168" y="3776896"/>
            <a:ext cx="5494145" cy="1562646"/>
          </a:xfrm>
          <a:prstGeom prst="rect">
            <a:avLst/>
          </a:prstGeom>
        </p:spPr>
      </p:pic>
    </p:spTree>
    <p:extLst>
      <p:ext uri="{BB962C8B-B14F-4D97-AF65-F5344CB8AC3E}">
        <p14:creationId xmlns:p14="http://schemas.microsoft.com/office/powerpoint/2010/main" val="2163031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5BE486-6955-173C-40DF-838D572CEE5B}"/>
              </a:ext>
            </a:extLst>
          </p:cNvPr>
          <p:cNvSpPr>
            <a:spLocks noGrp="1"/>
          </p:cNvSpPr>
          <p:nvPr>
            <p:ph type="title"/>
          </p:nvPr>
        </p:nvSpPr>
        <p:spPr/>
        <p:txBody>
          <a:bodyPr/>
          <a:lstStyle/>
          <a:p>
            <a:r>
              <a:rPr lang="fr-FR" dirty="0">
                <a:latin typeface="Arial"/>
                <a:cs typeface="Arial"/>
              </a:rPr>
              <a:t>Conception de méthodes</a:t>
            </a:r>
            <a:endParaRPr lang="en-US" dirty="0"/>
          </a:p>
        </p:txBody>
      </p:sp>
      <p:sp>
        <p:nvSpPr>
          <p:cNvPr id="4" name="Espace réservé du numéro de diapositive 3">
            <a:extLst>
              <a:ext uri="{FF2B5EF4-FFF2-40B4-BE49-F238E27FC236}">
                <a16:creationId xmlns:a16="http://schemas.microsoft.com/office/drawing/2014/main" id="{11A67E6C-6A7D-6293-EF0D-5FAD21505195}"/>
              </a:ext>
            </a:extLst>
          </p:cNvPr>
          <p:cNvSpPr>
            <a:spLocks noGrp="1"/>
          </p:cNvSpPr>
          <p:nvPr>
            <p:ph type="sldNum" sz="quarter" idx="4"/>
          </p:nvPr>
        </p:nvSpPr>
        <p:spPr/>
        <p:txBody>
          <a:bodyPr/>
          <a:lstStyle/>
          <a:p>
            <a:fld id="{525A3C56-E491-49B2-93F3-63532DF516BC}" type="slidenum">
              <a:rPr lang="en-CA" smtClean="0"/>
              <a:pPr/>
              <a:t>26</a:t>
            </a:fld>
            <a:endParaRPr lang="en-CA"/>
          </a:p>
        </p:txBody>
      </p:sp>
      <p:sp>
        <p:nvSpPr>
          <p:cNvPr id="10" name="ZoneTexte 9">
            <a:extLst>
              <a:ext uri="{FF2B5EF4-FFF2-40B4-BE49-F238E27FC236}">
                <a16:creationId xmlns:a16="http://schemas.microsoft.com/office/drawing/2014/main" id="{AA0DA121-37E6-B896-AAAB-D6D990620106}"/>
              </a:ext>
            </a:extLst>
          </p:cNvPr>
          <p:cNvSpPr txBox="1"/>
          <p:nvPr/>
        </p:nvSpPr>
        <p:spPr>
          <a:xfrm>
            <a:off x="4352846" y="4365441"/>
            <a:ext cx="2743200"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p>
          <a:p>
            <a:endParaRPr lang="en-US"/>
          </a:p>
        </p:txBody>
      </p:sp>
      <p:pic>
        <p:nvPicPr>
          <p:cNvPr id="7" name="Image 7" descr="Une image contenant diagramme&#10;&#10;Description générée automatiquement">
            <a:extLst>
              <a:ext uri="{FF2B5EF4-FFF2-40B4-BE49-F238E27FC236}">
                <a16:creationId xmlns:a16="http://schemas.microsoft.com/office/drawing/2014/main" id="{E2A22C85-840D-C4ED-06E8-B3319B85DECA}"/>
              </a:ext>
            </a:extLst>
          </p:cNvPr>
          <p:cNvPicPr>
            <a:picLocks noChangeAspect="1"/>
          </p:cNvPicPr>
          <p:nvPr/>
        </p:nvPicPr>
        <p:blipFill>
          <a:blip r:embed="rId2"/>
          <a:stretch>
            <a:fillRect/>
          </a:stretch>
        </p:blipFill>
        <p:spPr>
          <a:xfrm>
            <a:off x="2913184" y="1253815"/>
            <a:ext cx="5316415" cy="1583724"/>
          </a:xfrm>
          <a:prstGeom prst="rect">
            <a:avLst/>
          </a:prstGeom>
        </p:spPr>
      </p:pic>
      <p:graphicFrame>
        <p:nvGraphicFramePr>
          <p:cNvPr id="9" name="Tableau 8">
            <a:extLst>
              <a:ext uri="{FF2B5EF4-FFF2-40B4-BE49-F238E27FC236}">
                <a16:creationId xmlns:a16="http://schemas.microsoft.com/office/drawing/2014/main" id="{8B537C07-6916-3183-53E0-49210819AE23}"/>
              </a:ext>
            </a:extLst>
          </p:cNvPr>
          <p:cNvGraphicFramePr>
            <a:graphicFrameLocks noGrp="1"/>
          </p:cNvGraphicFramePr>
          <p:nvPr/>
        </p:nvGraphicFramePr>
        <p:xfrm>
          <a:off x="505552" y="3004080"/>
          <a:ext cx="11180895" cy="3169920"/>
        </p:xfrm>
        <a:graphic>
          <a:graphicData uri="http://schemas.openxmlformats.org/drawingml/2006/table">
            <a:tbl>
              <a:tblPr firstRow="1" bandRow="1">
                <a:tableStyleId>{5C22544A-7EE6-4342-B048-85BDC9FD1C3A}</a:tableStyleId>
              </a:tblPr>
              <a:tblGrid>
                <a:gridCol w="3726965">
                  <a:extLst>
                    <a:ext uri="{9D8B030D-6E8A-4147-A177-3AD203B41FA5}">
                      <a16:colId xmlns:a16="http://schemas.microsoft.com/office/drawing/2014/main" val="138795375"/>
                    </a:ext>
                  </a:extLst>
                </a:gridCol>
                <a:gridCol w="3726965">
                  <a:extLst>
                    <a:ext uri="{9D8B030D-6E8A-4147-A177-3AD203B41FA5}">
                      <a16:colId xmlns:a16="http://schemas.microsoft.com/office/drawing/2014/main" val="4242212551"/>
                    </a:ext>
                  </a:extLst>
                </a:gridCol>
                <a:gridCol w="3726965">
                  <a:extLst>
                    <a:ext uri="{9D8B030D-6E8A-4147-A177-3AD203B41FA5}">
                      <a16:colId xmlns:a16="http://schemas.microsoft.com/office/drawing/2014/main" val="3744344577"/>
                    </a:ext>
                  </a:extLst>
                </a:gridCol>
              </a:tblGrid>
              <a:tr h="172059">
                <a:tc>
                  <a:txBody>
                    <a:bodyPr/>
                    <a:lstStyle/>
                    <a:p>
                      <a:pPr algn="l"/>
                      <a:r>
                        <a:rPr lang="fr-FR" sz="1400" err="1">
                          <a:effectLst/>
                        </a:rPr>
                        <a:t>Element</a:t>
                      </a:r>
                    </a:p>
                  </a:txBody>
                  <a:tcPr anchor="ctr"/>
                </a:tc>
                <a:tc>
                  <a:txBody>
                    <a:bodyPr/>
                    <a:lstStyle/>
                    <a:p>
                      <a:pPr algn="l"/>
                      <a:r>
                        <a:rPr lang="fr-FR" sz="1400">
                          <a:effectLst/>
                        </a:rPr>
                        <a:t>Value in nap() </a:t>
                      </a:r>
                      <a:r>
                        <a:rPr lang="fr-FR" sz="1400" err="1">
                          <a:effectLst/>
                        </a:rPr>
                        <a:t>example</a:t>
                      </a:r>
                    </a:p>
                  </a:txBody>
                  <a:tcPr anchor="ctr"/>
                </a:tc>
                <a:tc>
                  <a:txBody>
                    <a:bodyPr/>
                    <a:lstStyle/>
                    <a:p>
                      <a:pPr algn="l"/>
                      <a:r>
                        <a:rPr lang="fr-FR" sz="1400" err="1">
                          <a:effectLst/>
                        </a:rPr>
                        <a:t>Required</a:t>
                      </a:r>
                      <a:r>
                        <a:rPr lang="fr-FR" sz="1400">
                          <a:effectLst/>
                        </a:rPr>
                        <a:t>?</a:t>
                      </a:r>
                    </a:p>
                  </a:txBody>
                  <a:tcPr anchor="ctr"/>
                </a:tc>
                <a:extLst>
                  <a:ext uri="{0D108BD9-81ED-4DB2-BD59-A6C34878D82A}">
                    <a16:rowId xmlns:a16="http://schemas.microsoft.com/office/drawing/2014/main" val="2559747934"/>
                  </a:ext>
                </a:extLst>
              </a:tr>
              <a:tr h="172059">
                <a:tc>
                  <a:txBody>
                    <a:bodyPr/>
                    <a:lstStyle/>
                    <a:p>
                      <a:pPr algn="l"/>
                      <a:r>
                        <a:rPr lang="fr-FR" sz="1400">
                          <a:effectLst/>
                        </a:rPr>
                        <a:t>Access modifier</a:t>
                      </a:r>
                    </a:p>
                  </a:txBody>
                  <a:tcPr anchor="ctr"/>
                </a:tc>
                <a:tc>
                  <a:txBody>
                    <a:bodyPr/>
                    <a:lstStyle/>
                    <a:p>
                      <a:pPr algn="l"/>
                      <a:r>
                        <a:rPr lang="fr-FR" sz="1400">
                          <a:effectLst/>
                        </a:rPr>
                        <a:t>public</a:t>
                      </a:r>
                    </a:p>
                  </a:txBody>
                  <a:tcPr anchor="ctr"/>
                </a:tc>
                <a:tc>
                  <a:txBody>
                    <a:bodyPr/>
                    <a:lstStyle/>
                    <a:p>
                      <a:pPr algn="l"/>
                      <a:r>
                        <a:rPr lang="fr-FR" sz="1400">
                          <a:effectLst/>
                        </a:rPr>
                        <a:t>No</a:t>
                      </a:r>
                    </a:p>
                  </a:txBody>
                  <a:tcPr anchor="ctr"/>
                </a:tc>
                <a:extLst>
                  <a:ext uri="{0D108BD9-81ED-4DB2-BD59-A6C34878D82A}">
                    <a16:rowId xmlns:a16="http://schemas.microsoft.com/office/drawing/2014/main" val="4138729187"/>
                  </a:ext>
                </a:extLst>
              </a:tr>
              <a:tr h="172059">
                <a:tc>
                  <a:txBody>
                    <a:bodyPr/>
                    <a:lstStyle/>
                    <a:p>
                      <a:pPr algn="l"/>
                      <a:r>
                        <a:rPr lang="fr-FR" sz="1400" err="1">
                          <a:effectLst/>
                        </a:rPr>
                        <a:t>Optional</a:t>
                      </a:r>
                      <a:r>
                        <a:rPr lang="fr-FR" sz="1400">
                          <a:effectLst/>
                        </a:rPr>
                        <a:t> </a:t>
                      </a:r>
                      <a:r>
                        <a:rPr lang="fr-FR" sz="1400" err="1">
                          <a:effectLst/>
                        </a:rPr>
                        <a:t>specifier</a:t>
                      </a:r>
                    </a:p>
                  </a:txBody>
                  <a:tcPr anchor="ctr"/>
                </a:tc>
                <a:tc>
                  <a:txBody>
                    <a:bodyPr/>
                    <a:lstStyle/>
                    <a:p>
                      <a:pPr algn="l"/>
                      <a:r>
                        <a:rPr lang="fr-FR" sz="1400" dirty="0">
                          <a:effectLst/>
                        </a:rPr>
                        <a:t>final</a:t>
                      </a:r>
                    </a:p>
                  </a:txBody>
                  <a:tcPr anchor="ctr"/>
                </a:tc>
                <a:tc>
                  <a:txBody>
                    <a:bodyPr/>
                    <a:lstStyle/>
                    <a:p>
                      <a:pPr algn="l"/>
                      <a:r>
                        <a:rPr lang="fr-FR" sz="1400">
                          <a:effectLst/>
                        </a:rPr>
                        <a:t>No</a:t>
                      </a:r>
                    </a:p>
                  </a:txBody>
                  <a:tcPr anchor="ctr"/>
                </a:tc>
                <a:extLst>
                  <a:ext uri="{0D108BD9-81ED-4DB2-BD59-A6C34878D82A}">
                    <a16:rowId xmlns:a16="http://schemas.microsoft.com/office/drawing/2014/main" val="2351274169"/>
                  </a:ext>
                </a:extLst>
              </a:tr>
              <a:tr h="172059">
                <a:tc>
                  <a:txBody>
                    <a:bodyPr/>
                    <a:lstStyle/>
                    <a:p>
                      <a:pPr algn="l"/>
                      <a:r>
                        <a:rPr lang="fr-FR" sz="1400">
                          <a:effectLst/>
                        </a:rPr>
                        <a:t>Return type</a:t>
                      </a:r>
                    </a:p>
                  </a:txBody>
                  <a:tcPr anchor="ctr"/>
                </a:tc>
                <a:tc>
                  <a:txBody>
                    <a:bodyPr/>
                    <a:lstStyle/>
                    <a:p>
                      <a:pPr algn="l"/>
                      <a:r>
                        <a:rPr lang="fr-FR" sz="1400" err="1">
                          <a:effectLst/>
                        </a:rPr>
                        <a:t>void</a:t>
                      </a:r>
                    </a:p>
                  </a:txBody>
                  <a:tcPr anchor="ctr"/>
                </a:tc>
                <a:tc>
                  <a:txBody>
                    <a:bodyPr/>
                    <a:lstStyle/>
                    <a:p>
                      <a:pPr algn="l"/>
                      <a:r>
                        <a:rPr lang="fr-FR" sz="1400">
                          <a:effectLst/>
                        </a:rPr>
                        <a:t>Yes</a:t>
                      </a:r>
                    </a:p>
                  </a:txBody>
                  <a:tcPr anchor="ctr"/>
                </a:tc>
                <a:extLst>
                  <a:ext uri="{0D108BD9-81ED-4DB2-BD59-A6C34878D82A}">
                    <a16:rowId xmlns:a16="http://schemas.microsoft.com/office/drawing/2014/main" val="476756803"/>
                  </a:ext>
                </a:extLst>
              </a:tr>
              <a:tr h="172059">
                <a:tc>
                  <a:txBody>
                    <a:bodyPr/>
                    <a:lstStyle/>
                    <a:p>
                      <a:pPr algn="l"/>
                      <a:r>
                        <a:rPr lang="fr-FR" sz="1400">
                          <a:effectLst/>
                        </a:rPr>
                        <a:t>Method </a:t>
                      </a:r>
                      <a:r>
                        <a:rPr lang="fr-FR" sz="1400" err="1">
                          <a:effectLst/>
                        </a:rPr>
                        <a:t>name</a:t>
                      </a:r>
                    </a:p>
                  </a:txBody>
                  <a:tcPr anchor="ctr"/>
                </a:tc>
                <a:tc>
                  <a:txBody>
                    <a:bodyPr/>
                    <a:lstStyle/>
                    <a:p>
                      <a:pPr algn="l"/>
                      <a:r>
                        <a:rPr lang="fr-FR" sz="1400">
                          <a:effectLst/>
                        </a:rPr>
                        <a:t>nap</a:t>
                      </a:r>
                    </a:p>
                  </a:txBody>
                  <a:tcPr anchor="ctr"/>
                </a:tc>
                <a:tc>
                  <a:txBody>
                    <a:bodyPr/>
                    <a:lstStyle/>
                    <a:p>
                      <a:pPr algn="l"/>
                      <a:r>
                        <a:rPr lang="fr-FR" sz="1400">
                          <a:effectLst/>
                        </a:rPr>
                        <a:t>Yes</a:t>
                      </a:r>
                    </a:p>
                  </a:txBody>
                  <a:tcPr anchor="ctr"/>
                </a:tc>
                <a:extLst>
                  <a:ext uri="{0D108BD9-81ED-4DB2-BD59-A6C34878D82A}">
                    <a16:rowId xmlns:a16="http://schemas.microsoft.com/office/drawing/2014/main" val="1068241604"/>
                  </a:ext>
                </a:extLst>
              </a:tr>
              <a:tr h="300421">
                <a:tc>
                  <a:txBody>
                    <a:bodyPr/>
                    <a:lstStyle/>
                    <a:p>
                      <a:pPr algn="l"/>
                      <a:r>
                        <a:rPr lang="fr-FR" sz="1400" err="1">
                          <a:effectLst/>
                        </a:rPr>
                        <a:t>Parameter</a:t>
                      </a:r>
                      <a:r>
                        <a:rPr lang="fr-FR" sz="1400">
                          <a:effectLst/>
                        </a:rPr>
                        <a:t> </a:t>
                      </a:r>
                      <a:r>
                        <a:rPr lang="fr-FR" sz="1400" err="1">
                          <a:effectLst/>
                        </a:rPr>
                        <a:t>list</a:t>
                      </a:r>
                    </a:p>
                  </a:txBody>
                  <a:tcPr anchor="ctr"/>
                </a:tc>
                <a:tc>
                  <a:txBody>
                    <a:bodyPr/>
                    <a:lstStyle/>
                    <a:p>
                      <a:pPr algn="l"/>
                      <a:r>
                        <a:rPr lang="fr-FR" sz="1400">
                          <a:effectLst/>
                        </a:rPr>
                        <a:t>(</a:t>
                      </a:r>
                      <a:r>
                        <a:rPr lang="fr-FR" sz="1400" err="1">
                          <a:effectLst/>
                        </a:rPr>
                        <a:t>int</a:t>
                      </a:r>
                      <a:r>
                        <a:rPr lang="fr-FR" sz="1400">
                          <a:effectLst/>
                        </a:rPr>
                        <a:t> minutes)</a:t>
                      </a:r>
                    </a:p>
                  </a:txBody>
                  <a:tcPr anchor="ctr"/>
                </a:tc>
                <a:tc>
                  <a:txBody>
                    <a:bodyPr/>
                    <a:lstStyle/>
                    <a:p>
                      <a:pPr algn="l"/>
                      <a:r>
                        <a:rPr lang="fr-FR" sz="1400">
                          <a:effectLst/>
                        </a:rPr>
                        <a:t>Yes, but can </a:t>
                      </a:r>
                      <a:r>
                        <a:rPr lang="fr-FR" sz="1400" err="1">
                          <a:effectLst/>
                        </a:rPr>
                        <a:t>be</a:t>
                      </a:r>
                      <a:r>
                        <a:rPr lang="fr-FR" sz="1400">
                          <a:effectLst/>
                        </a:rPr>
                        <a:t> </a:t>
                      </a:r>
                      <a:r>
                        <a:rPr lang="fr-FR" sz="1400" err="1">
                          <a:effectLst/>
                        </a:rPr>
                        <a:t>empty</a:t>
                      </a:r>
                      <a:r>
                        <a:rPr lang="fr-FR" sz="1400">
                          <a:effectLst/>
                        </a:rPr>
                        <a:t> </a:t>
                      </a:r>
                      <a:r>
                        <a:rPr lang="fr-FR" sz="1400" err="1">
                          <a:effectLst/>
                        </a:rPr>
                        <a:t>parentheses</a:t>
                      </a:r>
                    </a:p>
                  </a:txBody>
                  <a:tcPr anchor="ctr"/>
                </a:tc>
                <a:extLst>
                  <a:ext uri="{0D108BD9-81ED-4DB2-BD59-A6C34878D82A}">
                    <a16:rowId xmlns:a16="http://schemas.microsoft.com/office/drawing/2014/main" val="4180146972"/>
                  </a:ext>
                </a:extLst>
              </a:tr>
              <a:tr h="172059">
                <a:tc>
                  <a:txBody>
                    <a:bodyPr/>
                    <a:lstStyle/>
                    <a:p>
                      <a:pPr algn="l"/>
                      <a:r>
                        <a:rPr lang="fr-FR" sz="1400">
                          <a:effectLst/>
                        </a:rPr>
                        <a:t>Method signature</a:t>
                      </a:r>
                    </a:p>
                  </a:txBody>
                  <a:tcPr anchor="ctr"/>
                </a:tc>
                <a:tc>
                  <a:txBody>
                    <a:bodyPr/>
                    <a:lstStyle/>
                    <a:p>
                      <a:pPr algn="l"/>
                      <a:r>
                        <a:rPr lang="fr-FR" sz="1400">
                          <a:effectLst/>
                        </a:rPr>
                        <a:t>nap(</a:t>
                      </a:r>
                      <a:r>
                        <a:rPr lang="fr-FR" sz="1400" err="1">
                          <a:effectLst/>
                        </a:rPr>
                        <a:t>int</a:t>
                      </a:r>
                      <a:r>
                        <a:rPr lang="fr-FR" sz="1400">
                          <a:effectLst/>
                        </a:rPr>
                        <a:t> minutes)</a:t>
                      </a:r>
                    </a:p>
                  </a:txBody>
                  <a:tcPr anchor="ctr"/>
                </a:tc>
                <a:tc>
                  <a:txBody>
                    <a:bodyPr/>
                    <a:lstStyle/>
                    <a:p>
                      <a:pPr algn="l"/>
                      <a:r>
                        <a:rPr lang="fr-FR" sz="1400">
                          <a:effectLst/>
                        </a:rPr>
                        <a:t>Yes</a:t>
                      </a:r>
                    </a:p>
                  </a:txBody>
                  <a:tcPr anchor="ctr"/>
                </a:tc>
                <a:extLst>
                  <a:ext uri="{0D108BD9-81ED-4DB2-BD59-A6C34878D82A}">
                    <a16:rowId xmlns:a16="http://schemas.microsoft.com/office/drawing/2014/main" val="1363733164"/>
                  </a:ext>
                </a:extLst>
              </a:tr>
              <a:tr h="172059">
                <a:tc>
                  <a:txBody>
                    <a:bodyPr/>
                    <a:lstStyle/>
                    <a:p>
                      <a:pPr algn="l"/>
                      <a:r>
                        <a:rPr lang="fr-FR" sz="1400">
                          <a:effectLst/>
                        </a:rPr>
                        <a:t>Exception </a:t>
                      </a:r>
                      <a:r>
                        <a:rPr lang="fr-FR" sz="1400" err="1">
                          <a:effectLst/>
                        </a:rPr>
                        <a:t>list</a:t>
                      </a:r>
                    </a:p>
                  </a:txBody>
                  <a:tcPr anchor="ctr"/>
                </a:tc>
                <a:tc>
                  <a:txBody>
                    <a:bodyPr/>
                    <a:lstStyle/>
                    <a:p>
                      <a:pPr algn="l"/>
                      <a:r>
                        <a:rPr lang="fr-FR" sz="1400" err="1">
                          <a:effectLst/>
                        </a:rPr>
                        <a:t>throws</a:t>
                      </a:r>
                      <a:r>
                        <a:rPr lang="fr-FR" sz="1400">
                          <a:effectLst/>
                        </a:rPr>
                        <a:t> </a:t>
                      </a:r>
                      <a:r>
                        <a:rPr lang="fr-FR" sz="1400" err="1">
                          <a:effectLst/>
                        </a:rPr>
                        <a:t>InterruptedException</a:t>
                      </a:r>
                    </a:p>
                  </a:txBody>
                  <a:tcPr anchor="ctr"/>
                </a:tc>
                <a:tc>
                  <a:txBody>
                    <a:bodyPr/>
                    <a:lstStyle/>
                    <a:p>
                      <a:pPr algn="l"/>
                      <a:r>
                        <a:rPr lang="fr-FR" sz="1400">
                          <a:effectLst/>
                        </a:rPr>
                        <a:t>No</a:t>
                      </a:r>
                    </a:p>
                  </a:txBody>
                  <a:tcPr anchor="ctr"/>
                </a:tc>
                <a:extLst>
                  <a:ext uri="{0D108BD9-81ED-4DB2-BD59-A6C34878D82A}">
                    <a16:rowId xmlns:a16="http://schemas.microsoft.com/office/drawing/2014/main" val="1581365808"/>
                  </a:ext>
                </a:extLst>
              </a:tr>
              <a:tr h="436977">
                <a:tc>
                  <a:txBody>
                    <a:bodyPr/>
                    <a:lstStyle/>
                    <a:p>
                      <a:pPr algn="l"/>
                      <a:r>
                        <a:rPr lang="fr-FR" sz="1400">
                          <a:effectLst/>
                        </a:rPr>
                        <a:t>Method body</a:t>
                      </a:r>
                    </a:p>
                  </a:txBody>
                  <a:tcPr anchor="ctr"/>
                </a:tc>
                <a:tc>
                  <a:txBody>
                    <a:bodyPr/>
                    <a:lstStyle/>
                    <a:p>
                      <a:pPr algn="l"/>
                      <a:r>
                        <a:rPr lang="fr-FR" sz="1400">
                          <a:effectLst/>
                        </a:rPr>
                        <a:t>{</a:t>
                      </a:r>
                      <a:br>
                        <a:rPr lang="fr-FR" sz="1400">
                          <a:effectLst/>
                        </a:rPr>
                      </a:br>
                      <a:r>
                        <a:rPr lang="fr-FR" sz="1400">
                          <a:effectLst/>
                        </a:rPr>
                        <a:t>// </a:t>
                      </a:r>
                      <a:r>
                        <a:rPr lang="fr-FR" sz="1400" err="1">
                          <a:effectLst/>
                        </a:rPr>
                        <a:t>take</a:t>
                      </a:r>
                      <a:r>
                        <a:rPr lang="fr-FR" sz="1400">
                          <a:effectLst/>
                        </a:rPr>
                        <a:t> a nap</a:t>
                      </a:r>
                      <a:br>
                        <a:rPr lang="fr-FR" sz="1400">
                          <a:effectLst/>
                        </a:rPr>
                      </a:br>
                      <a:r>
                        <a:rPr lang="fr-FR" sz="1400">
                          <a:effectLst/>
                        </a:rPr>
                        <a:t>}</a:t>
                      </a:r>
                    </a:p>
                  </a:txBody>
                  <a:tcPr anchor="ctr"/>
                </a:tc>
                <a:tc>
                  <a:txBody>
                    <a:bodyPr/>
                    <a:lstStyle/>
                    <a:p>
                      <a:pPr algn="l"/>
                      <a:r>
                        <a:rPr lang="fr-FR" sz="1400" dirty="0">
                          <a:effectLst/>
                        </a:rPr>
                        <a:t>Yes, </a:t>
                      </a:r>
                      <a:r>
                        <a:rPr lang="fr-FR" sz="1400" dirty="0" err="1">
                          <a:effectLst/>
                        </a:rPr>
                        <a:t>except</a:t>
                      </a:r>
                      <a:r>
                        <a:rPr lang="fr-FR" sz="1400" dirty="0">
                          <a:effectLst/>
                        </a:rPr>
                        <a:t> for abstract </a:t>
                      </a:r>
                      <a:r>
                        <a:rPr lang="fr-FR" sz="1400" dirty="0" err="1">
                          <a:effectLst/>
                        </a:rPr>
                        <a:t>methods</a:t>
                      </a:r>
                      <a:endParaRPr lang="fr-FR" sz="1400" dirty="0">
                        <a:effectLst/>
                      </a:endParaRPr>
                    </a:p>
                  </a:txBody>
                  <a:tcPr anchor="ctr"/>
                </a:tc>
                <a:extLst>
                  <a:ext uri="{0D108BD9-81ED-4DB2-BD59-A6C34878D82A}">
                    <a16:rowId xmlns:a16="http://schemas.microsoft.com/office/drawing/2014/main" val="3561476824"/>
                  </a:ext>
                </a:extLst>
              </a:tr>
            </a:tbl>
          </a:graphicData>
        </a:graphic>
      </p:graphicFrame>
    </p:spTree>
    <p:extLst>
      <p:ext uri="{BB962C8B-B14F-4D97-AF65-F5344CB8AC3E}">
        <p14:creationId xmlns:p14="http://schemas.microsoft.com/office/powerpoint/2010/main" val="3854078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975EF1-C1FA-4FAB-93F6-C638E95597D0}"/>
              </a:ext>
            </a:extLst>
          </p:cNvPr>
          <p:cNvSpPr>
            <a:spLocks noGrp="1"/>
          </p:cNvSpPr>
          <p:nvPr>
            <p:ph type="title"/>
          </p:nvPr>
        </p:nvSpPr>
        <p:spPr/>
        <p:txBody>
          <a:bodyPr/>
          <a:lstStyle/>
          <a:p>
            <a:r>
              <a:rPr lang="fr-CA" dirty="0"/>
              <a:t>Premier programme</a:t>
            </a:r>
          </a:p>
        </p:txBody>
      </p:sp>
      <p:sp>
        <p:nvSpPr>
          <p:cNvPr id="4" name="Slide Number Placeholder 3">
            <a:extLst>
              <a:ext uri="{FF2B5EF4-FFF2-40B4-BE49-F238E27FC236}">
                <a16:creationId xmlns:a16="http://schemas.microsoft.com/office/drawing/2014/main" id="{A382A69F-5441-4903-9591-AE109DE2095A}"/>
              </a:ext>
            </a:extLst>
          </p:cNvPr>
          <p:cNvSpPr>
            <a:spLocks noGrp="1"/>
          </p:cNvSpPr>
          <p:nvPr>
            <p:ph type="sldNum" sz="quarter" idx="4"/>
          </p:nvPr>
        </p:nvSpPr>
        <p:spPr/>
        <p:txBody>
          <a:bodyPr/>
          <a:lstStyle/>
          <a:p>
            <a:fld id="{525A3C56-E491-49B2-93F3-63532DF516BC}" type="slidenum">
              <a:rPr lang="en-CA" smtClean="0"/>
              <a:pPr/>
              <a:t>27</a:t>
            </a:fld>
            <a:endParaRPr lang="en-CA" dirty="0"/>
          </a:p>
        </p:txBody>
      </p:sp>
      <p:sp>
        <p:nvSpPr>
          <p:cNvPr id="5" name="ZoneTexte 4">
            <a:extLst>
              <a:ext uri="{FF2B5EF4-FFF2-40B4-BE49-F238E27FC236}">
                <a16:creationId xmlns:a16="http://schemas.microsoft.com/office/drawing/2014/main" id="{2A7E875F-D37E-0B4E-8A22-FBCB6C0B0E22}"/>
              </a:ext>
            </a:extLst>
          </p:cNvPr>
          <p:cNvSpPr txBox="1"/>
          <p:nvPr/>
        </p:nvSpPr>
        <p:spPr>
          <a:xfrm>
            <a:off x="1293541" y="6345044"/>
            <a:ext cx="0" cy="0"/>
          </a:xfrm>
          <a:prstGeom prst="rect">
            <a:avLst/>
          </a:prstGeom>
        </p:spPr>
        <p:txBody>
          <a:bodyPr vert="horz" wrap="none" lIns="0" tIns="0" rIns="0" bIns="0" rtlCol="0" anchor="t" anchorCtr="0">
            <a:normAutofit fontScale="25000" lnSpcReduction="20000"/>
          </a:bodyPr>
          <a:lstStyle/>
          <a:p>
            <a:pPr algn="l"/>
            <a:endParaRPr lang="fr-CA" dirty="0"/>
          </a:p>
        </p:txBody>
      </p:sp>
    </p:spTree>
    <p:extLst>
      <p:ext uri="{BB962C8B-B14F-4D97-AF65-F5344CB8AC3E}">
        <p14:creationId xmlns:p14="http://schemas.microsoft.com/office/powerpoint/2010/main" val="3079201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789843C-48B5-B953-C0D8-2839CA557760}"/>
              </a:ext>
            </a:extLst>
          </p:cNvPr>
          <p:cNvSpPr>
            <a:spLocks noGrp="1"/>
          </p:cNvSpPr>
          <p:nvPr>
            <p:ph sz="quarter" idx="17"/>
          </p:nvPr>
        </p:nvSpPr>
        <p:spPr/>
        <p:txBody>
          <a:bodyPr/>
          <a:lstStyle/>
          <a:p>
            <a:pPr algn="just"/>
            <a:r>
              <a:rPr lang="fr-FR" dirty="0"/>
              <a:t>Pour rappel, tout est Objet en Java. Il nous faut donc une classe principale dans laquelle mettre le code (le fichier doit porter le même nom que la classe). Pour écrire notre première classe, dans un fichier Application.java :</a:t>
            </a:r>
          </a:p>
        </p:txBody>
      </p:sp>
      <p:sp>
        <p:nvSpPr>
          <p:cNvPr id="6" name="Espace réservé du contenu 5">
            <a:extLst>
              <a:ext uri="{FF2B5EF4-FFF2-40B4-BE49-F238E27FC236}">
                <a16:creationId xmlns:a16="http://schemas.microsoft.com/office/drawing/2014/main" id="{D27C8966-A1CE-DD66-E427-FC609718B438}"/>
              </a:ext>
            </a:extLst>
          </p:cNvPr>
          <p:cNvSpPr>
            <a:spLocks noGrp="1"/>
          </p:cNvSpPr>
          <p:nvPr>
            <p:ph sz="quarter" idx="23"/>
          </p:nvPr>
        </p:nvSpPr>
        <p:spPr/>
        <p:txBody>
          <a:bodyPr/>
          <a:lstStyle/>
          <a:p>
            <a:pPr algn="just"/>
            <a:r>
              <a:rPr lang="fr-FR" dirty="0"/>
              <a:t>Dans cette classe nous devons avoir une méthode avec une signature particulière pour qu’elle soit détecté par le compilateur et la JVM. Cette méthode va contenir le code principale de l’application  :</a:t>
            </a:r>
          </a:p>
        </p:txBody>
      </p:sp>
      <p:sp>
        <p:nvSpPr>
          <p:cNvPr id="4" name="Titre 3">
            <a:extLst>
              <a:ext uri="{FF2B5EF4-FFF2-40B4-BE49-F238E27FC236}">
                <a16:creationId xmlns:a16="http://schemas.microsoft.com/office/drawing/2014/main" id="{0E38367E-C361-88CB-756E-E3F141F6BEDE}"/>
              </a:ext>
            </a:extLst>
          </p:cNvPr>
          <p:cNvSpPr>
            <a:spLocks noGrp="1"/>
          </p:cNvSpPr>
          <p:nvPr>
            <p:ph type="title"/>
          </p:nvPr>
        </p:nvSpPr>
        <p:spPr/>
        <p:txBody>
          <a:bodyPr/>
          <a:lstStyle/>
          <a:p>
            <a:r>
              <a:rPr lang="fr-FR" dirty="0"/>
              <a:t>Comment écrire un programme ?</a:t>
            </a:r>
          </a:p>
        </p:txBody>
      </p:sp>
      <p:sp>
        <p:nvSpPr>
          <p:cNvPr id="2" name="Espace réservé du numéro de diapositive 1">
            <a:extLst>
              <a:ext uri="{FF2B5EF4-FFF2-40B4-BE49-F238E27FC236}">
                <a16:creationId xmlns:a16="http://schemas.microsoft.com/office/drawing/2014/main" id="{B3CEAC1A-2D09-7216-2AD7-9A2000322095}"/>
              </a:ext>
            </a:extLst>
          </p:cNvPr>
          <p:cNvSpPr>
            <a:spLocks noGrp="1"/>
          </p:cNvSpPr>
          <p:nvPr>
            <p:ph type="sldNum" sz="quarter" idx="4"/>
          </p:nvPr>
        </p:nvSpPr>
        <p:spPr/>
        <p:txBody>
          <a:bodyPr/>
          <a:lstStyle/>
          <a:p>
            <a:fld id="{525A3C56-E491-49B2-93F3-63532DF516BC}" type="slidenum">
              <a:rPr lang="en-CA" smtClean="0"/>
              <a:pPr/>
              <a:t>28</a:t>
            </a:fld>
            <a:endParaRPr lang="en-CA"/>
          </a:p>
        </p:txBody>
      </p:sp>
      <p:sp>
        <p:nvSpPr>
          <p:cNvPr id="3" name="ZoneTexte 2">
            <a:extLst>
              <a:ext uri="{FF2B5EF4-FFF2-40B4-BE49-F238E27FC236}">
                <a16:creationId xmlns:a16="http://schemas.microsoft.com/office/drawing/2014/main" id="{7045DB19-8901-DD72-FB20-C041C7D3CC8F}"/>
              </a:ext>
            </a:extLst>
          </p:cNvPr>
          <p:cNvSpPr txBox="1"/>
          <p:nvPr/>
        </p:nvSpPr>
        <p:spPr>
          <a:xfrm>
            <a:off x="765737" y="1384419"/>
            <a:ext cx="9480670" cy="3102123"/>
          </a:xfrm>
          <a:prstGeom prst="rect">
            <a:avLst/>
          </a:prstGeom>
        </p:spPr>
        <p:txBody>
          <a:bodyPr vert="horz" wrap="square" lIns="0" tIns="0" rIns="0" bIns="0" rtlCol="0" anchor="t" anchorCtr="0">
            <a:normAutofit/>
          </a:bodyPr>
          <a:lstStyle/>
          <a:p>
            <a:pPr algn="l"/>
            <a:endParaRPr lang="fr-FR" dirty="0"/>
          </a:p>
        </p:txBody>
      </p:sp>
      <p:sp>
        <p:nvSpPr>
          <p:cNvPr id="7" name="ZoneTexte 6">
            <a:extLst>
              <a:ext uri="{FF2B5EF4-FFF2-40B4-BE49-F238E27FC236}">
                <a16:creationId xmlns:a16="http://schemas.microsoft.com/office/drawing/2014/main" id="{66EDCD59-D13F-0C50-3EA2-B708247273CD}"/>
              </a:ext>
            </a:extLst>
          </p:cNvPr>
          <p:cNvSpPr txBox="1"/>
          <p:nvPr/>
        </p:nvSpPr>
        <p:spPr>
          <a:xfrm>
            <a:off x="765737" y="3797957"/>
            <a:ext cx="4915579" cy="1377169"/>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nchorCtr="0">
            <a:normAutofit/>
          </a:bodyPr>
          <a:lstStyle/>
          <a:p>
            <a:endParaRPr lang="fr-FR" sz="1600" i="1" dirty="0"/>
          </a:p>
          <a:p>
            <a:pPr lvl="1"/>
            <a:r>
              <a:rPr lang="fr-FR" sz="1600" dirty="0">
                <a:latin typeface="Courier New" panose="02070309020205020404" pitchFamily="49" charset="0"/>
                <a:cs typeface="Courier New" panose="02070309020205020404" pitchFamily="49" charset="0"/>
              </a:rPr>
              <a:t>public class Application {</a:t>
            </a:r>
          </a:p>
          <a:p>
            <a:pPr lvl="1"/>
            <a:r>
              <a:rPr lang="fr-FR" sz="1600" dirty="0">
                <a:latin typeface="Courier New" panose="02070309020205020404" pitchFamily="49" charset="0"/>
                <a:cs typeface="Courier New" panose="02070309020205020404" pitchFamily="49" charset="0"/>
              </a:rPr>
              <a:t>	…</a:t>
            </a:r>
          </a:p>
          <a:p>
            <a:pPr lvl="1"/>
            <a:r>
              <a:rPr lang="fr-FR" sz="1600" dirty="0">
                <a:latin typeface="Courier New" panose="02070309020205020404" pitchFamily="49" charset="0"/>
                <a:cs typeface="Courier New" panose="02070309020205020404" pitchFamily="49" charset="0"/>
              </a:rPr>
              <a:t>}</a:t>
            </a:r>
          </a:p>
          <a:p>
            <a:endParaRPr lang="fr-FR" sz="1600" dirty="0"/>
          </a:p>
        </p:txBody>
      </p:sp>
      <p:sp>
        <p:nvSpPr>
          <p:cNvPr id="8" name="ZoneTexte 7">
            <a:extLst>
              <a:ext uri="{FF2B5EF4-FFF2-40B4-BE49-F238E27FC236}">
                <a16:creationId xmlns:a16="http://schemas.microsoft.com/office/drawing/2014/main" id="{5CFFD876-0AD9-6AB1-D52B-2FE02482B91E}"/>
              </a:ext>
            </a:extLst>
          </p:cNvPr>
          <p:cNvSpPr txBox="1"/>
          <p:nvPr/>
        </p:nvSpPr>
        <p:spPr>
          <a:xfrm>
            <a:off x="6596198" y="3277641"/>
            <a:ext cx="4991355" cy="1377169"/>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nchorCtr="0">
            <a:normAutofit/>
          </a:bodyPr>
          <a:lstStyle/>
          <a:p>
            <a:endParaRPr lang="fr-FR" sz="1600" i="1"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 public </a:t>
            </a:r>
            <a:r>
              <a:rPr lang="fr-FR" sz="1600" dirty="0" err="1">
                <a:latin typeface="Courier New" panose="02070309020205020404" pitchFamily="49" charset="0"/>
                <a:cs typeface="Courier New" panose="02070309020205020404" pitchFamily="49" charset="0"/>
              </a:rPr>
              <a:t>static</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void</a:t>
            </a:r>
            <a:r>
              <a:rPr lang="fr-FR" sz="1600" dirty="0">
                <a:latin typeface="Courier New" panose="02070309020205020404" pitchFamily="49" charset="0"/>
                <a:cs typeface="Courier New" panose="02070309020205020404" pitchFamily="49" charset="0"/>
              </a:rPr>
              <a:t> main(String[] args…)</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p>
          <a:p>
            <a:endParaRPr lang="fr-FR" sz="1600" dirty="0">
              <a:latin typeface="Courier New" panose="02070309020205020404" pitchFamily="49" charset="0"/>
              <a:cs typeface="Courier New" panose="02070309020205020404" pitchFamily="49" charset="0"/>
            </a:endParaRPr>
          </a:p>
        </p:txBody>
      </p:sp>
      <p:pic>
        <p:nvPicPr>
          <p:cNvPr id="10" name="Image 9">
            <a:extLst>
              <a:ext uri="{FF2B5EF4-FFF2-40B4-BE49-F238E27FC236}">
                <a16:creationId xmlns:a16="http://schemas.microsoft.com/office/drawing/2014/main" id="{599D7FBE-5D72-87D6-B11D-8A974945AC6F}"/>
              </a:ext>
            </a:extLst>
          </p:cNvPr>
          <p:cNvPicPr>
            <a:picLocks noChangeAspect="1"/>
          </p:cNvPicPr>
          <p:nvPr/>
        </p:nvPicPr>
        <p:blipFill>
          <a:blip r:embed="rId2"/>
          <a:stretch>
            <a:fillRect/>
          </a:stretch>
        </p:blipFill>
        <p:spPr>
          <a:xfrm>
            <a:off x="6595715" y="4938534"/>
            <a:ext cx="4642005" cy="1547335"/>
          </a:xfrm>
          <a:prstGeom prst="rect">
            <a:avLst/>
          </a:prstGeom>
        </p:spPr>
      </p:pic>
    </p:spTree>
    <p:extLst>
      <p:ext uri="{BB962C8B-B14F-4D97-AF65-F5344CB8AC3E}">
        <p14:creationId xmlns:p14="http://schemas.microsoft.com/office/powerpoint/2010/main" val="3188853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CAFC369-7029-F614-C00C-8F838AAF4C55}"/>
              </a:ext>
            </a:extLst>
          </p:cNvPr>
          <p:cNvSpPr>
            <a:spLocks noGrp="1"/>
          </p:cNvSpPr>
          <p:nvPr>
            <p:ph sz="quarter" idx="17"/>
          </p:nvPr>
        </p:nvSpPr>
        <p:spPr>
          <a:xfrm>
            <a:off x="766764" y="1557339"/>
            <a:ext cx="4915580" cy="2703199"/>
          </a:xfrm>
        </p:spPr>
        <p:txBody>
          <a:bodyPr/>
          <a:lstStyle/>
          <a:p>
            <a:pPr algn="just"/>
            <a:r>
              <a:rPr lang="fr-FR" dirty="0"/>
              <a:t>Il est nécessaire de compiler la classe avec un programme du JDK : </a:t>
            </a:r>
            <a:r>
              <a:rPr lang="fr-FR" b="1" u="sng" dirty="0" err="1"/>
              <a:t>javac</a:t>
            </a:r>
            <a:endParaRPr lang="fr-FR" b="1" u="sng" dirty="0"/>
          </a:p>
          <a:p>
            <a:pPr algn="just"/>
            <a:r>
              <a:rPr lang="fr-FR" dirty="0"/>
              <a:t>Le JDK (contient également le JRE) se télécharge ici : </a:t>
            </a:r>
            <a:r>
              <a:rPr lang="fr-FR" dirty="0">
                <a:hlinkClick r:id="rId2"/>
              </a:rPr>
              <a:t>https://jdk.java.net/21/</a:t>
            </a:r>
            <a:r>
              <a:rPr lang="fr-FR" dirty="0"/>
              <a:t>.</a:t>
            </a:r>
          </a:p>
          <a:p>
            <a:pPr algn="just"/>
            <a:r>
              <a:rPr lang="fr-FR" dirty="0"/>
              <a:t>Ce programme est trop poussé pour en voir tous les aspects, cependant voici comment faire pour générer le </a:t>
            </a:r>
            <a:r>
              <a:rPr lang="fr-FR" dirty="0" err="1"/>
              <a:t>bytecode</a:t>
            </a:r>
            <a:r>
              <a:rPr lang="fr-FR" dirty="0"/>
              <a:t> Java avec une compilation sur un simple fichier :</a:t>
            </a:r>
          </a:p>
        </p:txBody>
      </p:sp>
      <p:sp>
        <p:nvSpPr>
          <p:cNvPr id="5" name="Espace réservé du contenu 4">
            <a:extLst>
              <a:ext uri="{FF2B5EF4-FFF2-40B4-BE49-F238E27FC236}">
                <a16:creationId xmlns:a16="http://schemas.microsoft.com/office/drawing/2014/main" id="{55342A26-1D9B-63FA-EFEA-C25D57136CF0}"/>
              </a:ext>
            </a:extLst>
          </p:cNvPr>
          <p:cNvSpPr>
            <a:spLocks noGrp="1"/>
          </p:cNvSpPr>
          <p:nvPr>
            <p:ph sz="quarter" idx="23"/>
          </p:nvPr>
        </p:nvSpPr>
        <p:spPr/>
        <p:txBody>
          <a:bodyPr/>
          <a:lstStyle/>
          <a:p>
            <a:pPr algn="just"/>
            <a:r>
              <a:rPr lang="fr-FR" dirty="0"/>
              <a:t>Pour exécuter le programme, utiliser l’exécutable </a:t>
            </a:r>
            <a:r>
              <a:rPr lang="fr-FR" b="1" u="sng" dirty="0"/>
              <a:t>java </a:t>
            </a:r>
            <a:r>
              <a:rPr lang="fr-FR" dirty="0"/>
              <a:t>fourni avec le JRE avec le nom de la classe qui comporte la méthode main.</a:t>
            </a:r>
          </a:p>
          <a:p>
            <a:pPr algn="just"/>
            <a:r>
              <a:rPr lang="fr-FR" dirty="0"/>
              <a:t>Il ne faut pas mentionner de .class lors de l’exécution du programme java.</a:t>
            </a:r>
          </a:p>
        </p:txBody>
      </p:sp>
      <p:sp>
        <p:nvSpPr>
          <p:cNvPr id="4" name="Titre 3">
            <a:extLst>
              <a:ext uri="{FF2B5EF4-FFF2-40B4-BE49-F238E27FC236}">
                <a16:creationId xmlns:a16="http://schemas.microsoft.com/office/drawing/2014/main" id="{0E38367E-C361-88CB-756E-E3F141F6BEDE}"/>
              </a:ext>
            </a:extLst>
          </p:cNvPr>
          <p:cNvSpPr>
            <a:spLocks noGrp="1"/>
          </p:cNvSpPr>
          <p:nvPr>
            <p:ph type="title"/>
          </p:nvPr>
        </p:nvSpPr>
        <p:spPr/>
        <p:txBody>
          <a:bodyPr/>
          <a:lstStyle/>
          <a:p>
            <a:r>
              <a:rPr lang="fr-FR" dirty="0"/>
              <a:t>Comment exécuter un programme ?</a:t>
            </a:r>
          </a:p>
        </p:txBody>
      </p:sp>
      <p:sp>
        <p:nvSpPr>
          <p:cNvPr id="2" name="Espace réservé du numéro de diapositive 1">
            <a:extLst>
              <a:ext uri="{FF2B5EF4-FFF2-40B4-BE49-F238E27FC236}">
                <a16:creationId xmlns:a16="http://schemas.microsoft.com/office/drawing/2014/main" id="{B3CEAC1A-2D09-7216-2AD7-9A2000322095}"/>
              </a:ext>
            </a:extLst>
          </p:cNvPr>
          <p:cNvSpPr>
            <a:spLocks noGrp="1"/>
          </p:cNvSpPr>
          <p:nvPr>
            <p:ph type="sldNum" sz="quarter" idx="4"/>
          </p:nvPr>
        </p:nvSpPr>
        <p:spPr/>
        <p:txBody>
          <a:bodyPr/>
          <a:lstStyle/>
          <a:p>
            <a:fld id="{525A3C56-E491-49B2-93F3-63532DF516BC}" type="slidenum">
              <a:rPr lang="en-CA" smtClean="0"/>
              <a:pPr/>
              <a:t>29</a:t>
            </a:fld>
            <a:endParaRPr lang="en-CA"/>
          </a:p>
        </p:txBody>
      </p:sp>
      <p:sp>
        <p:nvSpPr>
          <p:cNvPr id="7" name="ZoneTexte 6">
            <a:extLst>
              <a:ext uri="{FF2B5EF4-FFF2-40B4-BE49-F238E27FC236}">
                <a16:creationId xmlns:a16="http://schemas.microsoft.com/office/drawing/2014/main" id="{EB07D43D-DFCC-E7BA-64B4-A783FF8FAAEA}"/>
              </a:ext>
            </a:extLst>
          </p:cNvPr>
          <p:cNvSpPr txBox="1"/>
          <p:nvPr/>
        </p:nvSpPr>
        <p:spPr>
          <a:xfrm>
            <a:off x="1283273" y="4335086"/>
            <a:ext cx="3880503" cy="476427"/>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nchorCtr="0">
            <a:normAutofit/>
          </a:bodyPr>
          <a:lstStyle/>
          <a:p>
            <a:pPr algn="ctr"/>
            <a:r>
              <a:rPr lang="fr-FR" dirty="0">
                <a:latin typeface="Courier New" panose="02070309020205020404" pitchFamily="49" charset="0"/>
                <a:cs typeface="Courier New" panose="02070309020205020404" pitchFamily="49" charset="0"/>
              </a:rPr>
              <a:t>/&gt;</a:t>
            </a:r>
            <a:r>
              <a:rPr lang="fr-FR" dirty="0" err="1">
                <a:latin typeface="Courier New" panose="02070309020205020404" pitchFamily="49" charset="0"/>
                <a:cs typeface="Courier New" panose="02070309020205020404" pitchFamily="49" charset="0"/>
              </a:rPr>
              <a:t>javac</a:t>
            </a:r>
            <a:r>
              <a:rPr lang="fr-FR" dirty="0">
                <a:latin typeface="Courier New" panose="02070309020205020404" pitchFamily="49" charset="0"/>
                <a:cs typeface="Courier New" panose="02070309020205020404" pitchFamily="49" charset="0"/>
              </a:rPr>
              <a:t> Application.java</a:t>
            </a:r>
          </a:p>
        </p:txBody>
      </p:sp>
      <p:sp>
        <p:nvSpPr>
          <p:cNvPr id="8" name="Espace réservé du contenu 2">
            <a:extLst>
              <a:ext uri="{FF2B5EF4-FFF2-40B4-BE49-F238E27FC236}">
                <a16:creationId xmlns:a16="http://schemas.microsoft.com/office/drawing/2014/main" id="{2CB96582-9537-1506-E6A9-235C4945C7A2}"/>
              </a:ext>
            </a:extLst>
          </p:cNvPr>
          <p:cNvSpPr txBox="1">
            <a:spLocks/>
          </p:cNvSpPr>
          <p:nvPr/>
        </p:nvSpPr>
        <p:spPr>
          <a:xfrm>
            <a:off x="765735" y="5013327"/>
            <a:ext cx="4915580" cy="1079498"/>
          </a:xfrm>
          <a:prstGeom prst="rect">
            <a:avLst/>
          </a:prstGeom>
        </p:spPr>
        <p:txBody>
          <a:bodyPr lIns="0" tIns="0" rIns="0" bIns="0">
            <a:noAutofit/>
          </a:bodyPr>
          <a:lstStyle>
            <a:lvl1pPr marL="0" indent="0" algn="l" defTabSz="914400" rtl="0" eaLnBrk="1" latinLnBrk="0" hangingPunct="1">
              <a:spcBef>
                <a:spcPts val="500"/>
              </a:spcBef>
              <a:buClr>
                <a:schemeClr val="tx1"/>
              </a:buClr>
              <a:buSzPct val="110000"/>
              <a:buFont typeface="Arial" pitchFamily="34" charset="0"/>
              <a:buNone/>
              <a:defRPr sz="2000" kern="1200">
                <a:solidFill>
                  <a:schemeClr val="tx1"/>
                </a:solidFill>
                <a:latin typeface="Arial" pitchFamily="34" charset="0"/>
                <a:ea typeface="+mn-ea"/>
                <a:cs typeface="+mn-cs"/>
              </a:defRPr>
            </a:lvl1pPr>
            <a:lvl2pPr marL="263525" indent="-263525" algn="l" defTabSz="914400" rtl="0" eaLnBrk="1" latinLnBrk="0" hangingPunct="1">
              <a:spcBef>
                <a:spcPts val="500"/>
              </a:spcBef>
              <a:buClr>
                <a:schemeClr val="tx1"/>
              </a:buClr>
              <a:buSzPct val="110000"/>
              <a:buFont typeface="Arial" pitchFamily="34" charset="0"/>
              <a:buChar char="•"/>
              <a:defRPr sz="2000" kern="1200" baseline="0">
                <a:solidFill>
                  <a:schemeClr val="tx1"/>
                </a:solidFill>
                <a:latin typeface="Arial" pitchFamily="34" charset="0"/>
                <a:ea typeface="+mn-ea"/>
                <a:cs typeface="+mn-cs"/>
              </a:defRPr>
            </a:lvl2pPr>
            <a:lvl3pPr marL="536575" indent="-273050" algn="l" defTabSz="914400" rtl="0" eaLnBrk="1" latinLnBrk="0" hangingPunct="1">
              <a:spcBef>
                <a:spcPts val="500"/>
              </a:spcBef>
              <a:buClr>
                <a:schemeClr val="tx1"/>
              </a:buClr>
              <a:buSzPct val="100000"/>
              <a:buFont typeface="Calibri" panose="020F0502020204030204" pitchFamily="34" charset="0"/>
              <a:buChar char="–"/>
              <a:defRPr sz="1800" kern="1200">
                <a:solidFill>
                  <a:schemeClr val="tx1"/>
                </a:solidFill>
                <a:latin typeface="Arial" pitchFamily="34" charset="0"/>
                <a:ea typeface="+mn-ea"/>
                <a:cs typeface="+mn-cs"/>
              </a:defRPr>
            </a:lvl3pPr>
            <a:lvl4pPr marL="811213" indent="-274638" algn="l" defTabSz="914400" rtl="0" eaLnBrk="1" latinLnBrk="0" hangingPunct="1">
              <a:spcBef>
                <a:spcPts val="500"/>
              </a:spcBef>
              <a:buClr>
                <a:schemeClr val="tx1"/>
              </a:buClr>
              <a:buSzPct val="100000"/>
              <a:buFont typeface="Wingdings" pitchFamily="2" charset="2"/>
              <a:buChar char="§"/>
              <a:defRPr sz="1600" kern="1200">
                <a:solidFill>
                  <a:schemeClr val="tx1"/>
                </a:solidFill>
                <a:latin typeface="Arial" pitchFamily="34" charset="0"/>
                <a:ea typeface="+mn-ea"/>
                <a:cs typeface="+mn-cs"/>
              </a:defRPr>
            </a:lvl4pPr>
            <a:lvl5pPr marL="1074738" indent="-263525" algn="l" defTabSz="914400" rtl="0" eaLnBrk="1" latinLnBrk="0" hangingPunct="1">
              <a:spcBef>
                <a:spcPts val="500"/>
              </a:spcBef>
              <a:buClr>
                <a:schemeClr val="tx1"/>
              </a:buClr>
              <a:buSzPct val="100000"/>
              <a:buFont typeface="Courier New" panose="02070309020205020404" pitchFamily="49" charset="0"/>
              <a:buChar char="o"/>
              <a:defRPr sz="1400" kern="1200">
                <a:solidFill>
                  <a:schemeClr val="tx1"/>
                </a:solidFill>
                <a:latin typeface="Arial" pitchFamily="34" charset="0"/>
                <a:ea typeface="+mn-ea"/>
                <a:cs typeface="+mn-cs"/>
              </a:defRPr>
            </a:lvl5pPr>
            <a:lvl6pPr marL="1136650" indent="-215900" algn="l" defTabSz="914400" rtl="0" eaLnBrk="1" latinLnBrk="0" hangingPunct="1">
              <a:spcBef>
                <a:spcPts val="500"/>
              </a:spcBef>
              <a:buClr>
                <a:schemeClr val="accent1"/>
              </a:buClr>
              <a:buSzPct val="100000"/>
              <a:buFont typeface="Verdana" pitchFamily="34" charset="0"/>
              <a:buChar char="•"/>
              <a:defRPr sz="1050" kern="1200" baseline="0">
                <a:solidFill>
                  <a:schemeClr val="tx1"/>
                </a:solidFill>
                <a:latin typeface="Arial" pitchFamily="34" charset="0"/>
                <a:ea typeface="+mn-ea"/>
                <a:cs typeface="+mn-cs"/>
              </a:defRPr>
            </a:lvl6pPr>
            <a:lvl7pPr marL="1343025" indent="-228600" algn="l" defTabSz="914400" rtl="0" eaLnBrk="1" latinLnBrk="0" hangingPunct="1">
              <a:spcBef>
                <a:spcPts val="500"/>
              </a:spcBef>
              <a:buClr>
                <a:schemeClr val="tx1">
                  <a:lumMod val="60000"/>
                  <a:lumOff val="40000"/>
                </a:schemeClr>
              </a:buClr>
              <a:buFont typeface="Verdana" pitchFamily="34" charset="0"/>
              <a:buChar char="•"/>
              <a:defRPr sz="1400" kern="1200" baseline="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fr-FR" dirty="0"/>
              <a:t>Cette commande va générer le </a:t>
            </a:r>
            <a:r>
              <a:rPr lang="fr-FR" dirty="0" err="1"/>
              <a:t>bytecode</a:t>
            </a:r>
            <a:r>
              <a:rPr lang="fr-FR" dirty="0"/>
              <a:t> dans un fichier </a:t>
            </a:r>
            <a:r>
              <a:rPr lang="fr-FR" dirty="0" err="1"/>
              <a:t>Application.class</a:t>
            </a:r>
            <a:r>
              <a:rPr lang="fr-FR" dirty="0"/>
              <a:t> dans le même répertoire.</a:t>
            </a:r>
          </a:p>
        </p:txBody>
      </p:sp>
      <p:sp>
        <p:nvSpPr>
          <p:cNvPr id="9" name="ZoneTexte 8">
            <a:extLst>
              <a:ext uri="{FF2B5EF4-FFF2-40B4-BE49-F238E27FC236}">
                <a16:creationId xmlns:a16="http://schemas.microsoft.com/office/drawing/2014/main" id="{3D983EF1-DAC2-CD54-B9FC-EBFB7ACEB527}"/>
              </a:ext>
            </a:extLst>
          </p:cNvPr>
          <p:cNvSpPr txBox="1"/>
          <p:nvPr/>
        </p:nvSpPr>
        <p:spPr>
          <a:xfrm>
            <a:off x="7070739" y="3680872"/>
            <a:ext cx="3880503" cy="476427"/>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nchor="ctr" anchorCtr="0">
            <a:normAutofit/>
          </a:bodyPr>
          <a:lstStyle/>
          <a:p>
            <a:pPr algn="ctr"/>
            <a:r>
              <a:rPr lang="fr-FR" dirty="0">
                <a:latin typeface="Courier New" panose="02070309020205020404" pitchFamily="49" charset="0"/>
                <a:cs typeface="Courier New" panose="02070309020205020404" pitchFamily="49" charset="0"/>
              </a:rPr>
              <a:t>/&gt;java Application</a:t>
            </a:r>
          </a:p>
        </p:txBody>
      </p:sp>
    </p:spTree>
    <p:extLst>
      <p:ext uri="{BB962C8B-B14F-4D97-AF65-F5344CB8AC3E}">
        <p14:creationId xmlns:p14="http://schemas.microsoft.com/office/powerpoint/2010/main" val="415807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975EF1-C1FA-4FAB-93F6-C638E95597D0}"/>
              </a:ext>
            </a:extLst>
          </p:cNvPr>
          <p:cNvSpPr>
            <a:spLocks noGrp="1"/>
          </p:cNvSpPr>
          <p:nvPr>
            <p:ph type="title"/>
          </p:nvPr>
        </p:nvSpPr>
        <p:spPr/>
        <p:txBody>
          <a:bodyPr/>
          <a:lstStyle/>
          <a:p>
            <a:r>
              <a:rPr lang="fr-CA" dirty="0"/>
              <a:t>Présentation du langage</a:t>
            </a:r>
          </a:p>
        </p:txBody>
      </p:sp>
      <p:sp>
        <p:nvSpPr>
          <p:cNvPr id="4" name="Slide Number Placeholder 3">
            <a:extLst>
              <a:ext uri="{FF2B5EF4-FFF2-40B4-BE49-F238E27FC236}">
                <a16:creationId xmlns:a16="http://schemas.microsoft.com/office/drawing/2014/main" id="{A382A69F-5441-4903-9591-AE109DE2095A}"/>
              </a:ext>
            </a:extLst>
          </p:cNvPr>
          <p:cNvSpPr>
            <a:spLocks noGrp="1"/>
          </p:cNvSpPr>
          <p:nvPr>
            <p:ph type="sldNum" sz="quarter" idx="4"/>
          </p:nvPr>
        </p:nvSpPr>
        <p:spPr/>
        <p:txBody>
          <a:bodyPr/>
          <a:lstStyle/>
          <a:p>
            <a:fld id="{525A3C56-E491-49B2-93F3-63532DF516BC}" type="slidenum">
              <a:rPr lang="en-CA" smtClean="0"/>
              <a:pPr/>
              <a:t>3</a:t>
            </a:fld>
            <a:endParaRPr lang="en-CA" dirty="0"/>
          </a:p>
        </p:txBody>
      </p:sp>
      <p:sp>
        <p:nvSpPr>
          <p:cNvPr id="5" name="ZoneTexte 4">
            <a:extLst>
              <a:ext uri="{FF2B5EF4-FFF2-40B4-BE49-F238E27FC236}">
                <a16:creationId xmlns:a16="http://schemas.microsoft.com/office/drawing/2014/main" id="{2A7E875F-D37E-0B4E-8A22-FBCB6C0B0E22}"/>
              </a:ext>
            </a:extLst>
          </p:cNvPr>
          <p:cNvSpPr txBox="1"/>
          <p:nvPr/>
        </p:nvSpPr>
        <p:spPr>
          <a:xfrm>
            <a:off x="1293541" y="6345044"/>
            <a:ext cx="0" cy="0"/>
          </a:xfrm>
          <a:prstGeom prst="rect">
            <a:avLst/>
          </a:prstGeom>
        </p:spPr>
        <p:txBody>
          <a:bodyPr vert="horz" wrap="none" lIns="0" tIns="0" rIns="0" bIns="0" rtlCol="0" anchor="t" anchorCtr="0">
            <a:normAutofit fontScale="25000" lnSpcReduction="20000"/>
          </a:bodyPr>
          <a:lstStyle/>
          <a:p>
            <a:pPr algn="l"/>
            <a:endParaRPr lang="fr-CA" dirty="0"/>
          </a:p>
        </p:txBody>
      </p:sp>
    </p:spTree>
    <p:extLst>
      <p:ext uri="{BB962C8B-B14F-4D97-AF65-F5344CB8AC3E}">
        <p14:creationId xmlns:p14="http://schemas.microsoft.com/office/powerpoint/2010/main" val="4260034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40194C22-6AF2-6898-CD36-9C185E6B0E1F}"/>
              </a:ext>
            </a:extLst>
          </p:cNvPr>
          <p:cNvSpPr>
            <a:spLocks noGrp="1"/>
          </p:cNvSpPr>
          <p:nvPr>
            <p:ph type="body" sz="quarter" idx="10"/>
          </p:nvPr>
        </p:nvSpPr>
        <p:spPr>
          <a:xfrm>
            <a:off x="6096000" y="1575783"/>
            <a:ext cx="3198486" cy="465051"/>
          </a:xfrm>
        </p:spPr>
        <p:txBody>
          <a:bodyPr/>
          <a:lstStyle/>
          <a:p>
            <a:r>
              <a:rPr lang="fr-FR" dirty="0"/>
              <a:t>Affichage en console</a:t>
            </a:r>
          </a:p>
        </p:txBody>
      </p:sp>
      <p:sp>
        <p:nvSpPr>
          <p:cNvPr id="5" name="Espace réservé du texte 4">
            <a:extLst>
              <a:ext uri="{FF2B5EF4-FFF2-40B4-BE49-F238E27FC236}">
                <a16:creationId xmlns:a16="http://schemas.microsoft.com/office/drawing/2014/main" id="{F0C7495F-A8FA-FEE4-3DB3-995F49A4FEFA}"/>
              </a:ext>
            </a:extLst>
          </p:cNvPr>
          <p:cNvSpPr>
            <a:spLocks noGrp="1"/>
          </p:cNvSpPr>
          <p:nvPr>
            <p:ph type="body" sz="quarter" idx="11"/>
          </p:nvPr>
        </p:nvSpPr>
        <p:spPr>
          <a:xfrm>
            <a:off x="765737" y="1575783"/>
            <a:ext cx="3507214" cy="465052"/>
          </a:xfrm>
        </p:spPr>
        <p:txBody>
          <a:bodyPr/>
          <a:lstStyle/>
          <a:p>
            <a:r>
              <a:rPr lang="fr-FR" dirty="0"/>
              <a:t>Lecture saisie utilisateur</a:t>
            </a:r>
          </a:p>
        </p:txBody>
      </p:sp>
      <p:sp>
        <p:nvSpPr>
          <p:cNvPr id="6" name="Espace réservé du texte 5">
            <a:extLst>
              <a:ext uri="{FF2B5EF4-FFF2-40B4-BE49-F238E27FC236}">
                <a16:creationId xmlns:a16="http://schemas.microsoft.com/office/drawing/2014/main" id="{69EF58F5-C3E7-F108-4DCF-17B5268BE3AE}"/>
              </a:ext>
            </a:extLst>
          </p:cNvPr>
          <p:cNvSpPr>
            <a:spLocks noGrp="1"/>
          </p:cNvSpPr>
          <p:nvPr>
            <p:ph type="body" sz="quarter" idx="12"/>
          </p:nvPr>
        </p:nvSpPr>
        <p:spPr>
          <a:xfrm>
            <a:off x="6103956" y="3221797"/>
            <a:ext cx="4848850" cy="414406"/>
          </a:xfrm>
        </p:spPr>
        <p:txBody>
          <a:bodyPr/>
          <a:lstStyle/>
          <a:p>
            <a:r>
              <a:rPr lang="fr-FR" dirty="0"/>
              <a:t>Créer une fonction</a:t>
            </a:r>
          </a:p>
        </p:txBody>
      </p:sp>
      <p:sp>
        <p:nvSpPr>
          <p:cNvPr id="4" name="Titre 3">
            <a:extLst>
              <a:ext uri="{FF2B5EF4-FFF2-40B4-BE49-F238E27FC236}">
                <a16:creationId xmlns:a16="http://schemas.microsoft.com/office/drawing/2014/main" id="{0E38367E-C361-88CB-756E-E3F141F6BEDE}"/>
              </a:ext>
            </a:extLst>
          </p:cNvPr>
          <p:cNvSpPr>
            <a:spLocks noGrp="1"/>
          </p:cNvSpPr>
          <p:nvPr>
            <p:ph type="title"/>
          </p:nvPr>
        </p:nvSpPr>
        <p:spPr/>
        <p:txBody>
          <a:bodyPr/>
          <a:lstStyle/>
          <a:p>
            <a:r>
              <a:rPr lang="fr-FR" dirty="0"/>
              <a:t>Outils pratiques</a:t>
            </a:r>
          </a:p>
        </p:txBody>
      </p:sp>
      <p:sp>
        <p:nvSpPr>
          <p:cNvPr id="2" name="Espace réservé du numéro de diapositive 1">
            <a:extLst>
              <a:ext uri="{FF2B5EF4-FFF2-40B4-BE49-F238E27FC236}">
                <a16:creationId xmlns:a16="http://schemas.microsoft.com/office/drawing/2014/main" id="{B3CEAC1A-2D09-7216-2AD7-9A2000322095}"/>
              </a:ext>
            </a:extLst>
          </p:cNvPr>
          <p:cNvSpPr>
            <a:spLocks noGrp="1"/>
          </p:cNvSpPr>
          <p:nvPr>
            <p:ph type="sldNum" sz="quarter" idx="4"/>
          </p:nvPr>
        </p:nvSpPr>
        <p:spPr/>
        <p:txBody>
          <a:bodyPr/>
          <a:lstStyle/>
          <a:p>
            <a:fld id="{525A3C56-E491-49B2-93F3-63532DF516BC}" type="slidenum">
              <a:rPr lang="en-CA" smtClean="0"/>
              <a:pPr/>
              <a:t>30</a:t>
            </a:fld>
            <a:endParaRPr lang="en-CA"/>
          </a:p>
        </p:txBody>
      </p:sp>
      <p:pic>
        <p:nvPicPr>
          <p:cNvPr id="15" name="Image 14">
            <a:extLst>
              <a:ext uri="{FF2B5EF4-FFF2-40B4-BE49-F238E27FC236}">
                <a16:creationId xmlns:a16="http://schemas.microsoft.com/office/drawing/2014/main" id="{C41E8C0A-E78E-3B0F-F58B-55AE0BF2C773}"/>
              </a:ext>
            </a:extLst>
          </p:cNvPr>
          <p:cNvPicPr>
            <a:picLocks noChangeAspect="1"/>
          </p:cNvPicPr>
          <p:nvPr/>
        </p:nvPicPr>
        <p:blipFill>
          <a:blip r:embed="rId2"/>
          <a:stretch>
            <a:fillRect/>
          </a:stretch>
        </p:blipFill>
        <p:spPr>
          <a:xfrm>
            <a:off x="765737" y="2150812"/>
            <a:ext cx="4770788" cy="1904084"/>
          </a:xfrm>
          <a:prstGeom prst="rect">
            <a:avLst/>
          </a:prstGeom>
        </p:spPr>
      </p:pic>
      <p:pic>
        <p:nvPicPr>
          <p:cNvPr id="17" name="Image 16">
            <a:extLst>
              <a:ext uri="{FF2B5EF4-FFF2-40B4-BE49-F238E27FC236}">
                <a16:creationId xmlns:a16="http://schemas.microsoft.com/office/drawing/2014/main" id="{8425FE74-C28D-CA8C-324B-F2392FD42524}"/>
              </a:ext>
            </a:extLst>
          </p:cNvPr>
          <p:cNvPicPr>
            <a:picLocks noChangeAspect="1"/>
          </p:cNvPicPr>
          <p:nvPr/>
        </p:nvPicPr>
        <p:blipFill>
          <a:blip r:embed="rId3"/>
          <a:stretch>
            <a:fillRect/>
          </a:stretch>
        </p:blipFill>
        <p:spPr>
          <a:xfrm>
            <a:off x="6103956" y="2150812"/>
            <a:ext cx="5365007" cy="746212"/>
          </a:xfrm>
          <a:prstGeom prst="rect">
            <a:avLst/>
          </a:prstGeom>
        </p:spPr>
      </p:pic>
      <p:pic>
        <p:nvPicPr>
          <p:cNvPr id="19" name="Image 18">
            <a:extLst>
              <a:ext uri="{FF2B5EF4-FFF2-40B4-BE49-F238E27FC236}">
                <a16:creationId xmlns:a16="http://schemas.microsoft.com/office/drawing/2014/main" id="{BE458933-4936-EB62-3202-37401D877C0C}"/>
              </a:ext>
            </a:extLst>
          </p:cNvPr>
          <p:cNvPicPr>
            <a:picLocks noChangeAspect="1"/>
          </p:cNvPicPr>
          <p:nvPr/>
        </p:nvPicPr>
        <p:blipFill>
          <a:blip r:embed="rId4"/>
          <a:stretch>
            <a:fillRect/>
          </a:stretch>
        </p:blipFill>
        <p:spPr>
          <a:xfrm>
            <a:off x="6103956" y="3741900"/>
            <a:ext cx="5378416" cy="465051"/>
          </a:xfrm>
          <a:prstGeom prst="rect">
            <a:avLst/>
          </a:prstGeom>
        </p:spPr>
      </p:pic>
      <p:sp>
        <p:nvSpPr>
          <p:cNvPr id="21" name="ZoneTexte 20">
            <a:extLst>
              <a:ext uri="{FF2B5EF4-FFF2-40B4-BE49-F238E27FC236}">
                <a16:creationId xmlns:a16="http://schemas.microsoft.com/office/drawing/2014/main" id="{0D85A259-1559-A8A0-1630-CC333E43D94D}"/>
              </a:ext>
            </a:extLst>
          </p:cNvPr>
          <p:cNvSpPr txBox="1"/>
          <p:nvPr/>
        </p:nvSpPr>
        <p:spPr>
          <a:xfrm>
            <a:off x="11482372" y="4586776"/>
            <a:ext cx="914400" cy="914400"/>
          </a:xfrm>
          <a:prstGeom prst="rect">
            <a:avLst/>
          </a:prstGeom>
        </p:spPr>
        <p:txBody>
          <a:bodyPr vert="horz" wrap="none" lIns="0" tIns="0" rIns="0" bIns="0" rtlCol="0" anchor="t" anchorCtr="0">
            <a:normAutofit/>
          </a:bodyPr>
          <a:lstStyle/>
          <a:p>
            <a:pPr algn="l"/>
            <a:endParaRPr lang="fr-FR" dirty="0"/>
          </a:p>
        </p:txBody>
      </p:sp>
      <p:sp>
        <p:nvSpPr>
          <p:cNvPr id="22" name="ZoneTexte 21">
            <a:extLst>
              <a:ext uri="{FF2B5EF4-FFF2-40B4-BE49-F238E27FC236}">
                <a16:creationId xmlns:a16="http://schemas.microsoft.com/office/drawing/2014/main" id="{EF8F9B2D-241F-BCC2-06E8-668B229331AE}"/>
              </a:ext>
            </a:extLst>
          </p:cNvPr>
          <p:cNvSpPr txBox="1"/>
          <p:nvPr/>
        </p:nvSpPr>
        <p:spPr>
          <a:xfrm>
            <a:off x="6103956" y="4366901"/>
            <a:ext cx="5320738" cy="587480"/>
          </a:xfrm>
          <a:prstGeom prst="rect">
            <a:avLst/>
          </a:prstGeom>
        </p:spPr>
        <p:txBody>
          <a:bodyPr vert="horz" wrap="square" lIns="0" tIns="0" rIns="0" bIns="0" rtlCol="0" anchor="t" anchorCtr="0">
            <a:normAutofit/>
          </a:bodyPr>
          <a:lstStyle/>
          <a:p>
            <a:pPr algn="l"/>
            <a:endParaRPr lang="fr-FR" dirty="0"/>
          </a:p>
        </p:txBody>
      </p:sp>
      <p:sp>
        <p:nvSpPr>
          <p:cNvPr id="23" name="ZoneTexte 22">
            <a:extLst>
              <a:ext uri="{FF2B5EF4-FFF2-40B4-BE49-F238E27FC236}">
                <a16:creationId xmlns:a16="http://schemas.microsoft.com/office/drawing/2014/main" id="{158F73B0-92FF-2879-9458-087E0602222D}"/>
              </a:ext>
            </a:extLst>
          </p:cNvPr>
          <p:cNvSpPr txBox="1"/>
          <p:nvPr/>
        </p:nvSpPr>
        <p:spPr>
          <a:xfrm>
            <a:off x="6103956" y="4261405"/>
            <a:ext cx="5386372" cy="465051"/>
          </a:xfrm>
          <a:prstGeom prst="rect">
            <a:avLst/>
          </a:prstGeom>
        </p:spPr>
        <p:txBody>
          <a:bodyPr vert="horz" wrap="square" lIns="0" tIns="0" rIns="0" bIns="0" rtlCol="0" anchor="t" anchorCtr="0">
            <a:normAutofit/>
          </a:bodyPr>
          <a:lstStyle/>
          <a:p>
            <a:pPr algn="just"/>
            <a:r>
              <a:rPr lang="fr-FR" sz="1400" dirty="0"/>
              <a:t>Pour les procédure le type de retour peu être </a:t>
            </a:r>
            <a:r>
              <a:rPr lang="fr-FR" sz="1400" i="1" dirty="0" err="1"/>
              <a:t>void</a:t>
            </a:r>
            <a:r>
              <a:rPr lang="fr-FR" sz="1400" dirty="0"/>
              <a:t>, dans ce cas aucun </a:t>
            </a:r>
            <a:r>
              <a:rPr lang="fr-FR" sz="1400" i="1" dirty="0"/>
              <a:t>return</a:t>
            </a:r>
            <a:r>
              <a:rPr lang="fr-FR" sz="1400" dirty="0"/>
              <a:t> n’est attendu dans la méthode.</a:t>
            </a:r>
          </a:p>
        </p:txBody>
      </p:sp>
      <p:sp>
        <p:nvSpPr>
          <p:cNvPr id="24" name="ZoneTexte 23">
            <a:extLst>
              <a:ext uri="{FF2B5EF4-FFF2-40B4-BE49-F238E27FC236}">
                <a16:creationId xmlns:a16="http://schemas.microsoft.com/office/drawing/2014/main" id="{0C621ED6-3BD8-4F6F-0251-AA9B40EBB635}"/>
              </a:ext>
            </a:extLst>
          </p:cNvPr>
          <p:cNvSpPr txBox="1"/>
          <p:nvPr/>
        </p:nvSpPr>
        <p:spPr>
          <a:xfrm>
            <a:off x="765737" y="4831677"/>
            <a:ext cx="6720380" cy="777667"/>
          </a:xfrm>
          <a:prstGeom prst="rect">
            <a:avLst/>
          </a:prstGeom>
        </p:spPr>
        <p:txBody>
          <a:bodyPr vert="horz" wrap="square" lIns="0" tIns="0" rIns="0" bIns="0" rtlCol="0" anchor="t" anchorCtr="0">
            <a:normAutofit/>
          </a:bodyPr>
          <a:lstStyle/>
          <a:p>
            <a:r>
              <a:rPr lang="fr-FR" dirty="0"/>
              <a:t>Documentation du JDK : </a:t>
            </a:r>
            <a:r>
              <a:rPr lang="fr-FR" dirty="0">
                <a:hlinkClick r:id="rId5"/>
              </a:rPr>
              <a:t>https://docs.oracle.com/en/java/javase/21/docs/api/index.html</a:t>
            </a:r>
            <a:r>
              <a:rPr lang="fr-FR" dirty="0"/>
              <a:t> </a:t>
            </a:r>
          </a:p>
        </p:txBody>
      </p:sp>
    </p:spTree>
    <p:extLst>
      <p:ext uri="{BB962C8B-B14F-4D97-AF65-F5344CB8AC3E}">
        <p14:creationId xmlns:p14="http://schemas.microsoft.com/office/powerpoint/2010/main" val="89103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975EF1-C1FA-4FAB-93F6-C638E95597D0}"/>
              </a:ext>
            </a:extLst>
          </p:cNvPr>
          <p:cNvSpPr>
            <a:spLocks noGrp="1"/>
          </p:cNvSpPr>
          <p:nvPr>
            <p:ph type="title"/>
          </p:nvPr>
        </p:nvSpPr>
        <p:spPr/>
        <p:txBody>
          <a:bodyPr/>
          <a:lstStyle/>
          <a:p>
            <a:r>
              <a:rPr lang="fr-CA" dirty="0" err="1"/>
              <a:t>Let’s</a:t>
            </a:r>
            <a:r>
              <a:rPr lang="fr-CA" dirty="0"/>
              <a:t> practice </a:t>
            </a:r>
            <a:r>
              <a:rPr lang="fr-FR" dirty="0"/>
              <a:t>😎</a:t>
            </a:r>
            <a:endParaRPr lang="fr-CA" dirty="0"/>
          </a:p>
        </p:txBody>
      </p:sp>
      <p:sp>
        <p:nvSpPr>
          <p:cNvPr id="4" name="Slide Number Placeholder 3">
            <a:extLst>
              <a:ext uri="{FF2B5EF4-FFF2-40B4-BE49-F238E27FC236}">
                <a16:creationId xmlns:a16="http://schemas.microsoft.com/office/drawing/2014/main" id="{A382A69F-5441-4903-9591-AE109DE2095A}"/>
              </a:ext>
            </a:extLst>
          </p:cNvPr>
          <p:cNvSpPr>
            <a:spLocks noGrp="1"/>
          </p:cNvSpPr>
          <p:nvPr>
            <p:ph type="sldNum" sz="quarter" idx="4"/>
          </p:nvPr>
        </p:nvSpPr>
        <p:spPr/>
        <p:txBody>
          <a:bodyPr/>
          <a:lstStyle/>
          <a:p>
            <a:fld id="{525A3C56-E491-49B2-93F3-63532DF516BC}" type="slidenum">
              <a:rPr lang="en-CA" smtClean="0"/>
              <a:pPr/>
              <a:t>31</a:t>
            </a:fld>
            <a:endParaRPr lang="en-CA" dirty="0"/>
          </a:p>
        </p:txBody>
      </p:sp>
      <p:sp>
        <p:nvSpPr>
          <p:cNvPr id="5" name="ZoneTexte 4">
            <a:extLst>
              <a:ext uri="{FF2B5EF4-FFF2-40B4-BE49-F238E27FC236}">
                <a16:creationId xmlns:a16="http://schemas.microsoft.com/office/drawing/2014/main" id="{2A7E875F-D37E-0B4E-8A22-FBCB6C0B0E22}"/>
              </a:ext>
            </a:extLst>
          </p:cNvPr>
          <p:cNvSpPr txBox="1"/>
          <p:nvPr/>
        </p:nvSpPr>
        <p:spPr>
          <a:xfrm>
            <a:off x="1293541" y="6345044"/>
            <a:ext cx="0" cy="0"/>
          </a:xfrm>
          <a:prstGeom prst="rect">
            <a:avLst/>
          </a:prstGeom>
        </p:spPr>
        <p:txBody>
          <a:bodyPr vert="horz" wrap="none" lIns="0" tIns="0" rIns="0" bIns="0" rtlCol="0" anchor="t" anchorCtr="0">
            <a:normAutofit fontScale="25000" lnSpcReduction="20000"/>
          </a:bodyPr>
          <a:lstStyle/>
          <a:p>
            <a:pPr algn="l"/>
            <a:endParaRPr lang="fr-CA" dirty="0"/>
          </a:p>
        </p:txBody>
      </p:sp>
    </p:spTree>
    <p:extLst>
      <p:ext uri="{BB962C8B-B14F-4D97-AF65-F5344CB8AC3E}">
        <p14:creationId xmlns:p14="http://schemas.microsoft.com/office/powerpoint/2010/main" val="363660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25A3C56-E491-49B2-93F3-63532DF516BC}" type="slidenum">
              <a:rPr lang="fr-CA" smtClean="0"/>
              <a:pPr/>
              <a:t>4</a:t>
            </a:fld>
            <a:endParaRPr lang="fr-CA" dirty="0"/>
          </a:p>
        </p:txBody>
      </p:sp>
      <p:sp>
        <p:nvSpPr>
          <p:cNvPr id="3" name="Title 2"/>
          <p:cNvSpPr>
            <a:spLocks noGrp="1"/>
          </p:cNvSpPr>
          <p:nvPr>
            <p:ph type="title"/>
          </p:nvPr>
        </p:nvSpPr>
        <p:spPr/>
        <p:txBody>
          <a:bodyPr/>
          <a:lstStyle/>
          <a:p>
            <a:r>
              <a:rPr lang="fr-CA" dirty="0"/>
              <a:t>Historique</a:t>
            </a:r>
          </a:p>
        </p:txBody>
      </p:sp>
      <p:sp>
        <p:nvSpPr>
          <p:cNvPr id="4" name="Right Arrow 3"/>
          <p:cNvSpPr/>
          <p:nvPr/>
        </p:nvSpPr>
        <p:spPr bwMode="gray">
          <a:xfrm>
            <a:off x="766763" y="3232511"/>
            <a:ext cx="10658475" cy="621061"/>
          </a:xfrm>
          <a:prstGeom prst="rightArrow">
            <a:avLst/>
          </a:prstGeom>
          <a:gradFill>
            <a:gsLst>
              <a:gs pos="0">
                <a:srgbClr val="E31937"/>
              </a:gs>
              <a:gs pos="60000">
                <a:srgbClr val="A82465"/>
              </a:gs>
              <a:gs pos="100000">
                <a:srgbClr val="5236AB"/>
              </a:gs>
            </a:gsLst>
            <a:lin ang="0" scaled="1"/>
          </a:gradFill>
          <a:ln w="9525" algn="ctr">
            <a:noFill/>
            <a:miter lim="800000"/>
            <a:headEnd/>
            <a:tailEnd/>
          </a:ln>
          <a:effectLst/>
        </p:spPr>
        <p:txBody>
          <a:bodyPr lIns="63500" tIns="0" rIns="64800" bIns="0" rtlCol="0" anchor="ctr"/>
          <a:lstStyle/>
          <a:p>
            <a:pPr algn="ctr">
              <a:spcBef>
                <a:spcPct val="0"/>
              </a:spcBef>
              <a:buClrTx/>
              <a:buSzPct val="90000"/>
            </a:pPr>
            <a:endParaRPr lang="fr-CA" sz="1600" b="1" dirty="0">
              <a:solidFill>
                <a:schemeClr val="bg1"/>
              </a:solidFill>
              <a:cs typeface="Arial" pitchFamily="34" charset="0"/>
            </a:endParaRPr>
          </a:p>
        </p:txBody>
      </p:sp>
      <p:sp>
        <p:nvSpPr>
          <p:cNvPr id="5" name="Rectangle 4"/>
          <p:cNvSpPr/>
          <p:nvPr/>
        </p:nvSpPr>
        <p:spPr bwMode="gray">
          <a:xfrm>
            <a:off x="820801" y="3399874"/>
            <a:ext cx="793615" cy="280061"/>
          </a:xfrm>
          <a:prstGeom prst="rect">
            <a:avLst/>
          </a:prstGeom>
          <a:noFill/>
          <a:ln w="9525" algn="ctr">
            <a:noFill/>
            <a:miter lim="800000"/>
            <a:headEnd/>
            <a:tailEnd/>
          </a:ln>
          <a:effectLst/>
        </p:spPr>
        <p:txBody>
          <a:bodyPr lIns="0" tIns="0" rIns="0" bIns="0" rtlCol="0" anchor="ctr"/>
          <a:lstStyle/>
          <a:p>
            <a:pPr marL="0" marR="0" lvl="0" indent="0" defTabSz="914400" rtl="0" eaLnBrk="1" fontAlgn="auto" latinLnBrk="0" hangingPunct="1">
              <a:lnSpc>
                <a:spcPct val="100000"/>
              </a:lnSpc>
              <a:spcBef>
                <a:spcPct val="0"/>
              </a:spcBef>
              <a:spcAft>
                <a:spcPts val="0"/>
              </a:spcAft>
              <a:buClrTx/>
              <a:buSzPct val="90000"/>
              <a:buFontTx/>
              <a:buNone/>
              <a:tabLst/>
              <a:defRPr/>
            </a:pPr>
            <a:r>
              <a:rPr kumimoji="0" lang="fr-CA" sz="1400" i="0" u="none" strike="noStrike" kern="1200" cap="none" spc="0" normalizeH="0" baseline="0" dirty="0">
                <a:ln>
                  <a:noFill/>
                </a:ln>
                <a:solidFill>
                  <a:schemeClr val="bg1"/>
                </a:solidFill>
                <a:effectLst/>
                <a:uLnTx/>
                <a:uFillTx/>
                <a:latin typeface="Arial"/>
                <a:ea typeface="+mn-ea"/>
                <a:cs typeface="Arial" pitchFamily="34" charset="0"/>
              </a:rPr>
              <a:t>1991</a:t>
            </a:r>
          </a:p>
        </p:txBody>
      </p:sp>
      <p:sp>
        <p:nvSpPr>
          <p:cNvPr id="6" name="Rectangle 5"/>
          <p:cNvSpPr/>
          <p:nvPr/>
        </p:nvSpPr>
        <p:spPr bwMode="gray">
          <a:xfrm>
            <a:off x="2396283" y="3399874"/>
            <a:ext cx="793615" cy="280061"/>
          </a:xfrm>
          <a:prstGeom prst="rect">
            <a:avLst/>
          </a:prstGeom>
          <a:noFill/>
          <a:ln w="9525" algn="ctr">
            <a:noFill/>
            <a:miter lim="800000"/>
            <a:headEnd/>
            <a:tailEnd/>
          </a:ln>
          <a:effectLst/>
        </p:spPr>
        <p:txBody>
          <a:bodyPr lIns="0" tIns="0" rIns="0" bIns="0" rtlCol="0" anchor="ctr"/>
          <a:lstStyle/>
          <a:p>
            <a:pPr marL="0" marR="0" lvl="0" indent="0" defTabSz="914400" rtl="0" eaLnBrk="1" fontAlgn="auto" latinLnBrk="0" hangingPunct="1">
              <a:lnSpc>
                <a:spcPct val="100000"/>
              </a:lnSpc>
              <a:spcBef>
                <a:spcPct val="0"/>
              </a:spcBef>
              <a:spcAft>
                <a:spcPts val="0"/>
              </a:spcAft>
              <a:buClrTx/>
              <a:buSzPct val="90000"/>
              <a:buFontTx/>
              <a:buNone/>
              <a:tabLst/>
              <a:defRPr/>
            </a:pPr>
            <a:r>
              <a:rPr kumimoji="0" lang="fr-CA" sz="1400" i="0" u="none" strike="noStrike" kern="1200" cap="none" spc="0" normalizeH="0" baseline="0" dirty="0">
                <a:ln>
                  <a:noFill/>
                </a:ln>
                <a:solidFill>
                  <a:schemeClr val="bg1"/>
                </a:solidFill>
                <a:effectLst/>
                <a:uLnTx/>
                <a:uFillTx/>
                <a:latin typeface="Arial"/>
                <a:ea typeface="+mn-ea"/>
                <a:cs typeface="Arial" pitchFamily="34" charset="0"/>
              </a:rPr>
              <a:t>1995</a:t>
            </a:r>
          </a:p>
        </p:txBody>
      </p:sp>
      <p:sp>
        <p:nvSpPr>
          <p:cNvPr id="7" name="Rectangle 6"/>
          <p:cNvSpPr/>
          <p:nvPr/>
        </p:nvSpPr>
        <p:spPr bwMode="gray">
          <a:xfrm>
            <a:off x="4031399" y="3399874"/>
            <a:ext cx="793615" cy="280061"/>
          </a:xfrm>
          <a:prstGeom prst="rect">
            <a:avLst/>
          </a:prstGeom>
          <a:noFill/>
          <a:ln w="9525" algn="ctr">
            <a:noFill/>
            <a:miter lim="800000"/>
            <a:headEnd/>
            <a:tailEnd/>
          </a:ln>
          <a:effectLst/>
        </p:spPr>
        <p:txBody>
          <a:bodyPr lIns="0" tIns="0" rIns="0" bIns="0" rtlCol="0" anchor="ctr"/>
          <a:lstStyle/>
          <a:p>
            <a:pPr marL="0" marR="0" lvl="0" indent="0" defTabSz="914400" rtl="0" eaLnBrk="1" fontAlgn="auto" latinLnBrk="0" hangingPunct="1">
              <a:lnSpc>
                <a:spcPct val="100000"/>
              </a:lnSpc>
              <a:spcBef>
                <a:spcPct val="0"/>
              </a:spcBef>
              <a:spcAft>
                <a:spcPts val="0"/>
              </a:spcAft>
              <a:buClrTx/>
              <a:buSzPct val="90000"/>
              <a:buFontTx/>
              <a:buNone/>
              <a:tabLst/>
              <a:defRPr/>
            </a:pPr>
            <a:r>
              <a:rPr kumimoji="0" lang="fr-CA" sz="1400" i="0" u="none" strike="noStrike" kern="1200" cap="none" spc="0" normalizeH="0" baseline="0" dirty="0">
                <a:ln>
                  <a:noFill/>
                </a:ln>
                <a:solidFill>
                  <a:schemeClr val="bg1"/>
                </a:solidFill>
                <a:effectLst/>
                <a:uLnTx/>
                <a:uFillTx/>
                <a:latin typeface="Arial"/>
                <a:ea typeface="+mn-ea"/>
                <a:cs typeface="Arial" pitchFamily="34" charset="0"/>
              </a:rPr>
              <a:t>2000</a:t>
            </a:r>
          </a:p>
        </p:txBody>
      </p:sp>
      <p:sp>
        <p:nvSpPr>
          <p:cNvPr id="8" name="Rectangle 7"/>
          <p:cNvSpPr/>
          <p:nvPr/>
        </p:nvSpPr>
        <p:spPr bwMode="gray">
          <a:xfrm>
            <a:off x="5666515" y="3399874"/>
            <a:ext cx="793615" cy="280061"/>
          </a:xfrm>
          <a:prstGeom prst="rect">
            <a:avLst/>
          </a:prstGeom>
          <a:noFill/>
          <a:ln w="9525" algn="ctr">
            <a:noFill/>
            <a:miter lim="800000"/>
            <a:headEnd/>
            <a:tailEnd/>
          </a:ln>
          <a:effectLst/>
        </p:spPr>
        <p:txBody>
          <a:bodyPr lIns="0" tIns="0" rIns="0" bIns="0" rtlCol="0" anchor="ctr"/>
          <a:lstStyle/>
          <a:p>
            <a:pPr marL="0" marR="0" lvl="0" indent="0" defTabSz="914400" rtl="0" eaLnBrk="1" fontAlgn="auto" latinLnBrk="0" hangingPunct="1">
              <a:lnSpc>
                <a:spcPct val="100000"/>
              </a:lnSpc>
              <a:spcBef>
                <a:spcPct val="0"/>
              </a:spcBef>
              <a:spcAft>
                <a:spcPts val="0"/>
              </a:spcAft>
              <a:buClrTx/>
              <a:buSzPct val="90000"/>
              <a:buFontTx/>
              <a:buNone/>
              <a:tabLst/>
              <a:defRPr/>
            </a:pPr>
            <a:r>
              <a:rPr kumimoji="0" lang="fr-CA" sz="1400" i="0" u="none" strike="noStrike" kern="1200" cap="none" spc="0" normalizeH="0" baseline="0" dirty="0">
                <a:ln>
                  <a:noFill/>
                </a:ln>
                <a:solidFill>
                  <a:schemeClr val="bg1"/>
                </a:solidFill>
                <a:effectLst/>
                <a:uLnTx/>
                <a:uFillTx/>
                <a:latin typeface="Arial"/>
                <a:ea typeface="+mn-ea"/>
                <a:cs typeface="Arial" pitchFamily="34" charset="0"/>
              </a:rPr>
              <a:t>2006</a:t>
            </a:r>
          </a:p>
        </p:txBody>
      </p:sp>
      <p:sp>
        <p:nvSpPr>
          <p:cNvPr id="9" name="Rectangle 8"/>
          <p:cNvSpPr/>
          <p:nvPr/>
        </p:nvSpPr>
        <p:spPr bwMode="gray">
          <a:xfrm>
            <a:off x="7301631" y="3399874"/>
            <a:ext cx="793616" cy="280061"/>
          </a:xfrm>
          <a:prstGeom prst="rect">
            <a:avLst/>
          </a:prstGeom>
          <a:noFill/>
          <a:ln w="9525" algn="ctr">
            <a:noFill/>
            <a:miter lim="800000"/>
            <a:headEnd/>
            <a:tailEnd/>
          </a:ln>
          <a:effectLst/>
        </p:spPr>
        <p:txBody>
          <a:bodyPr lIns="0" tIns="0" rIns="0" bIns="0" rtlCol="0" anchor="ctr"/>
          <a:lstStyle/>
          <a:p>
            <a:pPr marL="0" marR="0" lvl="0" indent="0" defTabSz="914400" rtl="0" eaLnBrk="1" fontAlgn="auto" latinLnBrk="0" hangingPunct="1">
              <a:lnSpc>
                <a:spcPct val="100000"/>
              </a:lnSpc>
              <a:spcBef>
                <a:spcPct val="0"/>
              </a:spcBef>
              <a:spcAft>
                <a:spcPts val="0"/>
              </a:spcAft>
              <a:buClrTx/>
              <a:buSzPct val="90000"/>
              <a:buFontTx/>
              <a:buNone/>
              <a:tabLst/>
              <a:defRPr/>
            </a:pPr>
            <a:r>
              <a:rPr kumimoji="0" lang="fr-CA" sz="1400" i="0" u="none" strike="noStrike" kern="1200" cap="none" spc="0" normalizeH="0" baseline="0" dirty="0">
                <a:ln>
                  <a:noFill/>
                </a:ln>
                <a:solidFill>
                  <a:schemeClr val="bg1"/>
                </a:solidFill>
                <a:effectLst/>
                <a:uLnTx/>
                <a:uFillTx/>
                <a:latin typeface="Arial"/>
                <a:ea typeface="+mn-ea"/>
                <a:cs typeface="Arial" pitchFamily="34" charset="0"/>
              </a:rPr>
              <a:t>2009</a:t>
            </a:r>
          </a:p>
        </p:txBody>
      </p:sp>
      <p:sp>
        <p:nvSpPr>
          <p:cNvPr id="10" name="Rectangle 9"/>
          <p:cNvSpPr/>
          <p:nvPr/>
        </p:nvSpPr>
        <p:spPr bwMode="gray">
          <a:xfrm>
            <a:off x="10571866" y="3399874"/>
            <a:ext cx="793616" cy="280061"/>
          </a:xfrm>
          <a:prstGeom prst="rect">
            <a:avLst/>
          </a:prstGeom>
          <a:noFill/>
          <a:ln w="9525" algn="ctr">
            <a:noFill/>
            <a:miter lim="800000"/>
            <a:headEnd/>
            <a:tailEnd/>
          </a:ln>
          <a:effectLst/>
        </p:spPr>
        <p:txBody>
          <a:bodyPr lIns="0" tIns="0" rIns="0" bIns="0" rtlCol="0" anchor="ctr"/>
          <a:lstStyle/>
          <a:p>
            <a:pPr marL="0" marR="0" lvl="0" indent="0" defTabSz="914400" rtl="0" eaLnBrk="1" fontAlgn="auto" latinLnBrk="0" hangingPunct="1">
              <a:lnSpc>
                <a:spcPct val="100000"/>
              </a:lnSpc>
              <a:spcBef>
                <a:spcPct val="0"/>
              </a:spcBef>
              <a:spcAft>
                <a:spcPts val="0"/>
              </a:spcAft>
              <a:buClrTx/>
              <a:buSzPct val="90000"/>
              <a:buFontTx/>
              <a:buNone/>
              <a:tabLst/>
              <a:defRPr/>
            </a:pPr>
            <a:r>
              <a:rPr kumimoji="0" lang="fr-CA" sz="1400" i="0" u="none" strike="noStrike" kern="1200" cap="none" spc="0" normalizeH="0" baseline="0" dirty="0">
                <a:ln>
                  <a:noFill/>
                </a:ln>
                <a:solidFill>
                  <a:schemeClr val="bg1"/>
                </a:solidFill>
                <a:effectLst/>
                <a:uLnTx/>
                <a:uFillTx/>
                <a:latin typeface="Arial"/>
                <a:ea typeface="+mn-ea"/>
                <a:cs typeface="Arial" pitchFamily="34" charset="0"/>
              </a:rPr>
              <a:t>2023</a:t>
            </a:r>
          </a:p>
        </p:txBody>
      </p:sp>
      <p:sp>
        <p:nvSpPr>
          <p:cNvPr id="11" name="Rectangle 10"/>
          <p:cNvSpPr/>
          <p:nvPr/>
        </p:nvSpPr>
        <p:spPr bwMode="gray">
          <a:xfrm>
            <a:off x="8936748" y="3399874"/>
            <a:ext cx="793616" cy="280061"/>
          </a:xfrm>
          <a:prstGeom prst="rect">
            <a:avLst/>
          </a:prstGeom>
          <a:noFill/>
          <a:ln w="9525" algn="ctr">
            <a:noFill/>
            <a:miter lim="800000"/>
            <a:headEnd/>
            <a:tailEnd/>
          </a:ln>
          <a:effectLst/>
        </p:spPr>
        <p:txBody>
          <a:bodyPr lIns="0" tIns="0" rIns="0" bIns="0" rtlCol="0" anchor="ctr"/>
          <a:lstStyle/>
          <a:p>
            <a:pPr marL="0" marR="0" lvl="0" indent="0" defTabSz="914400" rtl="0" eaLnBrk="1" fontAlgn="auto" latinLnBrk="0" hangingPunct="1">
              <a:lnSpc>
                <a:spcPct val="100000"/>
              </a:lnSpc>
              <a:spcBef>
                <a:spcPct val="0"/>
              </a:spcBef>
              <a:spcAft>
                <a:spcPts val="0"/>
              </a:spcAft>
              <a:buClrTx/>
              <a:buSzPct val="90000"/>
              <a:buFontTx/>
              <a:buNone/>
              <a:tabLst/>
              <a:defRPr/>
            </a:pPr>
            <a:r>
              <a:rPr kumimoji="0" lang="fr-CA" sz="1400" i="0" u="none" strike="noStrike" kern="1200" cap="none" spc="0" normalizeH="0" baseline="0" dirty="0">
                <a:ln>
                  <a:noFill/>
                </a:ln>
                <a:solidFill>
                  <a:schemeClr val="bg1"/>
                </a:solidFill>
                <a:effectLst/>
                <a:uLnTx/>
                <a:uFillTx/>
                <a:latin typeface="Arial"/>
                <a:ea typeface="+mn-ea"/>
                <a:cs typeface="Arial" pitchFamily="34" charset="0"/>
              </a:rPr>
              <a:t>2019</a:t>
            </a:r>
          </a:p>
        </p:txBody>
      </p:sp>
      <p:graphicFrame>
        <p:nvGraphicFramePr>
          <p:cNvPr id="12" name="Table 11"/>
          <p:cNvGraphicFramePr>
            <a:graphicFrameLocks noGrp="1"/>
          </p:cNvGraphicFramePr>
          <p:nvPr>
            <p:extLst>
              <p:ext uri="{D42A27DB-BD31-4B8C-83A1-F6EECF244321}">
                <p14:modId xmlns:p14="http://schemas.microsoft.com/office/powerpoint/2010/main" val="2668831393"/>
              </p:ext>
            </p:extLst>
          </p:nvPr>
        </p:nvGraphicFramePr>
        <p:xfrm>
          <a:off x="2530216" y="2085325"/>
          <a:ext cx="1476578" cy="944880"/>
        </p:xfrm>
        <a:graphic>
          <a:graphicData uri="http://schemas.openxmlformats.org/drawingml/2006/table">
            <a:tbl>
              <a:tblPr firstRow="1" bandRow="1">
                <a:tableStyleId>{2D5ABB26-0587-4C30-8999-92F81FD0307C}</a:tableStyleId>
              </a:tblPr>
              <a:tblGrid>
                <a:gridCol w="1476578">
                  <a:extLst>
                    <a:ext uri="{9D8B030D-6E8A-4147-A177-3AD203B41FA5}">
                      <a16:colId xmlns:a16="http://schemas.microsoft.com/office/drawing/2014/main" val="3656503377"/>
                    </a:ext>
                  </a:extLst>
                </a:gridCol>
              </a:tblGrid>
              <a:tr h="822960">
                <a:tc>
                  <a:txBody>
                    <a:bodyPr/>
                    <a:lstStyle/>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Java 1.0</a:t>
                      </a:r>
                    </a:p>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Première version</a:t>
                      </a:r>
                    </a:p>
                    <a:p>
                      <a:pPr marL="0" marR="0" lvl="0" indent="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None/>
                        <a:tabLst/>
                        <a:defRPr/>
                      </a:pPr>
                      <a:endPar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txBody>
                  <a:tcPr marR="0" marT="91440" marB="0">
                    <a:lnL w="19050" cap="flat" cmpd="sng" algn="ctr">
                      <a:solidFill>
                        <a:srgbClr val="555555"/>
                      </a:solidFill>
                      <a:prstDash val="sysDot"/>
                      <a:round/>
                      <a:headEnd type="none" w="med" len="med"/>
                      <a:tailEnd type="none" w="med" len="med"/>
                    </a:lnL>
                    <a:lnT w="19050" cap="flat" cmpd="sng" algn="ctr">
                      <a:solidFill>
                        <a:srgbClr val="555555"/>
                      </a:solidFill>
                      <a:prstDash val="solid"/>
                      <a:round/>
                      <a:headEnd type="none" w="med" len="med"/>
                      <a:tailEnd type="none" w="med" len="med"/>
                    </a:lnT>
                  </a:tcPr>
                </a:tc>
                <a:extLst>
                  <a:ext uri="{0D108BD9-81ED-4DB2-BD59-A6C34878D82A}">
                    <a16:rowId xmlns:a16="http://schemas.microsoft.com/office/drawing/2014/main" val="948801415"/>
                  </a:ext>
                </a:extLst>
              </a:tr>
            </a:tbl>
          </a:graphicData>
        </a:graphic>
      </p:graphicFrame>
      <p:grpSp>
        <p:nvGrpSpPr>
          <p:cNvPr id="13" name="Group 12"/>
          <p:cNvGrpSpPr>
            <a:grpSpLocks noChangeAspect="1"/>
          </p:cNvGrpSpPr>
          <p:nvPr/>
        </p:nvGrpSpPr>
        <p:grpSpPr>
          <a:xfrm rot="18900000">
            <a:off x="2461432" y="3058828"/>
            <a:ext cx="137569" cy="136023"/>
            <a:chOff x="1745972" y="724289"/>
            <a:chExt cx="101799" cy="100654"/>
          </a:xfrm>
        </p:grpSpPr>
        <p:sp>
          <p:nvSpPr>
            <p:cNvPr id="14" name="Line 112"/>
            <p:cNvSpPr>
              <a:spLocks noChangeShapeType="1"/>
            </p:cNvSpPr>
            <p:nvPr/>
          </p:nvSpPr>
          <p:spPr bwMode="auto">
            <a:xfrm flipV="1">
              <a:off x="1746743" y="725613"/>
              <a:ext cx="99177" cy="99072"/>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dirty="0"/>
            </a:p>
          </p:txBody>
        </p:sp>
        <p:sp>
          <p:nvSpPr>
            <p:cNvPr id="15" name="Freeform 12">
              <a:extLst>
                <a:ext uri="{FF2B5EF4-FFF2-40B4-BE49-F238E27FC236}">
                  <a16:creationId xmlns:a16="http://schemas.microsoft.com/office/drawing/2014/main" id="{5C06FCF6-11C0-1743-A7D9-329C091F9194}"/>
                </a:ext>
              </a:extLst>
            </p:cNvPr>
            <p:cNvSpPr>
              <a:spLocks/>
            </p:cNvSpPr>
            <p:nvPr/>
          </p:nvSpPr>
          <p:spPr bwMode="auto">
            <a:xfrm>
              <a:off x="1745972" y="724289"/>
              <a:ext cx="101799" cy="100654"/>
            </a:xfrm>
            <a:custGeom>
              <a:avLst/>
              <a:gdLst>
                <a:gd name="T0" fmla="*/ 0 w 89"/>
                <a:gd name="T1" fmla="*/ 0 h 88"/>
                <a:gd name="T2" fmla="*/ 89 w 89"/>
                <a:gd name="T3" fmla="*/ 0 h 88"/>
                <a:gd name="T4" fmla="*/ 89 w 89"/>
                <a:gd name="T5" fmla="*/ 88 h 88"/>
              </a:gdLst>
              <a:ahLst/>
              <a:cxnLst>
                <a:cxn ang="0">
                  <a:pos x="T0" y="T1"/>
                </a:cxn>
                <a:cxn ang="0">
                  <a:pos x="T2" y="T3"/>
                </a:cxn>
                <a:cxn ang="0">
                  <a:pos x="T4" y="T5"/>
                </a:cxn>
              </a:cxnLst>
              <a:rect l="0" t="0" r="r" b="b"/>
              <a:pathLst>
                <a:path w="89" h="88">
                  <a:moveTo>
                    <a:pt x="0" y="0"/>
                  </a:moveTo>
                  <a:lnTo>
                    <a:pt x="89" y="0"/>
                  </a:lnTo>
                  <a:lnTo>
                    <a:pt x="89" y="88"/>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dirty="0"/>
            </a:p>
          </p:txBody>
        </p:sp>
      </p:grpSp>
      <p:graphicFrame>
        <p:nvGraphicFramePr>
          <p:cNvPr id="16" name="Table 15"/>
          <p:cNvGraphicFramePr>
            <a:graphicFrameLocks noGrp="1"/>
          </p:cNvGraphicFramePr>
          <p:nvPr>
            <p:extLst>
              <p:ext uri="{D42A27DB-BD31-4B8C-83A1-F6EECF244321}">
                <p14:modId xmlns:p14="http://schemas.microsoft.com/office/powerpoint/2010/main" val="2523337487"/>
              </p:ext>
            </p:extLst>
          </p:nvPr>
        </p:nvGraphicFramePr>
        <p:xfrm>
          <a:off x="5763244" y="2085325"/>
          <a:ext cx="1476578" cy="822960"/>
        </p:xfrm>
        <a:graphic>
          <a:graphicData uri="http://schemas.openxmlformats.org/drawingml/2006/table">
            <a:tbl>
              <a:tblPr firstRow="1" bandRow="1">
                <a:tableStyleId>{2D5ABB26-0587-4C30-8999-92F81FD0307C}</a:tableStyleId>
              </a:tblPr>
              <a:tblGrid>
                <a:gridCol w="1476578">
                  <a:extLst>
                    <a:ext uri="{9D8B030D-6E8A-4147-A177-3AD203B41FA5}">
                      <a16:colId xmlns:a16="http://schemas.microsoft.com/office/drawing/2014/main" val="3656503377"/>
                    </a:ext>
                  </a:extLst>
                </a:gridCol>
              </a:tblGrid>
              <a:tr h="822960">
                <a:tc>
                  <a:txBody>
                    <a:bodyPr/>
                    <a:lstStyle/>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Open source</a:t>
                      </a:r>
                    </a:p>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Open JDK</a:t>
                      </a:r>
                    </a:p>
                  </a:txBody>
                  <a:tcPr marR="0" marT="91440" marB="0">
                    <a:lnL w="19050" cap="flat" cmpd="sng" algn="ctr">
                      <a:solidFill>
                        <a:srgbClr val="555555"/>
                      </a:solidFill>
                      <a:prstDash val="sysDot"/>
                      <a:round/>
                      <a:headEnd type="none" w="med" len="med"/>
                      <a:tailEnd type="none" w="med" len="med"/>
                    </a:lnL>
                    <a:lnT w="19050" cap="flat" cmpd="sng" algn="ctr">
                      <a:solidFill>
                        <a:srgbClr val="555555"/>
                      </a:solidFill>
                      <a:prstDash val="solid"/>
                      <a:round/>
                      <a:headEnd type="none" w="med" len="med"/>
                      <a:tailEnd type="none" w="med" len="med"/>
                    </a:lnT>
                  </a:tcPr>
                </a:tc>
                <a:extLst>
                  <a:ext uri="{0D108BD9-81ED-4DB2-BD59-A6C34878D82A}">
                    <a16:rowId xmlns:a16="http://schemas.microsoft.com/office/drawing/2014/main" val="948801415"/>
                  </a:ext>
                </a:extLst>
              </a:tr>
            </a:tbl>
          </a:graphicData>
        </a:graphic>
      </p:graphicFrame>
      <p:grpSp>
        <p:nvGrpSpPr>
          <p:cNvPr id="17" name="Group 16"/>
          <p:cNvGrpSpPr>
            <a:grpSpLocks noChangeAspect="1"/>
          </p:cNvGrpSpPr>
          <p:nvPr/>
        </p:nvGrpSpPr>
        <p:grpSpPr>
          <a:xfrm rot="18900000">
            <a:off x="5694460" y="3058828"/>
            <a:ext cx="137569" cy="136023"/>
            <a:chOff x="1745972" y="724289"/>
            <a:chExt cx="101799" cy="100654"/>
          </a:xfrm>
        </p:grpSpPr>
        <p:sp>
          <p:nvSpPr>
            <p:cNvPr id="18" name="Line 112"/>
            <p:cNvSpPr>
              <a:spLocks noChangeShapeType="1"/>
            </p:cNvSpPr>
            <p:nvPr/>
          </p:nvSpPr>
          <p:spPr bwMode="auto">
            <a:xfrm flipV="1">
              <a:off x="1746743" y="725613"/>
              <a:ext cx="99177" cy="99072"/>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dirty="0"/>
            </a:p>
          </p:txBody>
        </p:sp>
        <p:sp>
          <p:nvSpPr>
            <p:cNvPr id="19" name="Freeform 12">
              <a:extLst>
                <a:ext uri="{FF2B5EF4-FFF2-40B4-BE49-F238E27FC236}">
                  <a16:creationId xmlns:a16="http://schemas.microsoft.com/office/drawing/2014/main" id="{5C06FCF6-11C0-1743-A7D9-329C091F9194}"/>
                </a:ext>
              </a:extLst>
            </p:cNvPr>
            <p:cNvSpPr>
              <a:spLocks/>
            </p:cNvSpPr>
            <p:nvPr/>
          </p:nvSpPr>
          <p:spPr bwMode="auto">
            <a:xfrm>
              <a:off x="1745972" y="724289"/>
              <a:ext cx="101799" cy="100654"/>
            </a:xfrm>
            <a:custGeom>
              <a:avLst/>
              <a:gdLst>
                <a:gd name="T0" fmla="*/ 0 w 89"/>
                <a:gd name="T1" fmla="*/ 0 h 88"/>
                <a:gd name="T2" fmla="*/ 89 w 89"/>
                <a:gd name="T3" fmla="*/ 0 h 88"/>
                <a:gd name="T4" fmla="*/ 89 w 89"/>
                <a:gd name="T5" fmla="*/ 88 h 88"/>
              </a:gdLst>
              <a:ahLst/>
              <a:cxnLst>
                <a:cxn ang="0">
                  <a:pos x="T0" y="T1"/>
                </a:cxn>
                <a:cxn ang="0">
                  <a:pos x="T2" y="T3"/>
                </a:cxn>
                <a:cxn ang="0">
                  <a:pos x="T4" y="T5"/>
                </a:cxn>
              </a:cxnLst>
              <a:rect l="0" t="0" r="r" b="b"/>
              <a:pathLst>
                <a:path w="89" h="88">
                  <a:moveTo>
                    <a:pt x="0" y="0"/>
                  </a:moveTo>
                  <a:lnTo>
                    <a:pt x="89" y="0"/>
                  </a:lnTo>
                  <a:lnTo>
                    <a:pt x="89" y="88"/>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dirty="0"/>
            </a:p>
          </p:txBody>
        </p:sp>
      </p:grpSp>
      <p:graphicFrame>
        <p:nvGraphicFramePr>
          <p:cNvPr id="20" name="Table 19"/>
          <p:cNvGraphicFramePr>
            <a:graphicFrameLocks noGrp="1"/>
          </p:cNvGraphicFramePr>
          <p:nvPr>
            <p:extLst>
              <p:ext uri="{D42A27DB-BD31-4B8C-83A1-F6EECF244321}">
                <p14:modId xmlns:p14="http://schemas.microsoft.com/office/powerpoint/2010/main" val="3333795239"/>
              </p:ext>
            </p:extLst>
          </p:nvPr>
        </p:nvGraphicFramePr>
        <p:xfrm>
          <a:off x="9033477" y="2085325"/>
          <a:ext cx="1758020" cy="822960"/>
        </p:xfrm>
        <a:graphic>
          <a:graphicData uri="http://schemas.openxmlformats.org/drawingml/2006/table">
            <a:tbl>
              <a:tblPr firstRow="1" bandRow="1">
                <a:tableStyleId>{2D5ABB26-0587-4C30-8999-92F81FD0307C}</a:tableStyleId>
              </a:tblPr>
              <a:tblGrid>
                <a:gridCol w="1758020">
                  <a:extLst>
                    <a:ext uri="{9D8B030D-6E8A-4147-A177-3AD203B41FA5}">
                      <a16:colId xmlns:a16="http://schemas.microsoft.com/office/drawing/2014/main" val="3656503377"/>
                    </a:ext>
                  </a:extLst>
                </a:gridCol>
              </a:tblGrid>
              <a:tr h="822960">
                <a:tc>
                  <a:txBody>
                    <a:bodyPr/>
                    <a:lstStyle/>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Mises à jour &gt; Java 8 payantes pour les entreprises</a:t>
                      </a:r>
                    </a:p>
                  </a:txBody>
                  <a:tcPr marR="0" marT="91440" marB="0">
                    <a:lnL w="19050" cap="flat" cmpd="sng" algn="ctr">
                      <a:solidFill>
                        <a:srgbClr val="555555"/>
                      </a:solidFill>
                      <a:prstDash val="sysDot"/>
                      <a:round/>
                      <a:headEnd type="none" w="med" len="med"/>
                      <a:tailEnd type="none" w="med" len="med"/>
                    </a:lnL>
                    <a:lnT w="19050" cap="flat" cmpd="sng" algn="ctr">
                      <a:solidFill>
                        <a:srgbClr val="555555"/>
                      </a:solidFill>
                      <a:prstDash val="solid"/>
                      <a:round/>
                      <a:headEnd type="none" w="med" len="med"/>
                      <a:tailEnd type="none" w="med" len="med"/>
                    </a:lnT>
                  </a:tcPr>
                </a:tc>
                <a:extLst>
                  <a:ext uri="{0D108BD9-81ED-4DB2-BD59-A6C34878D82A}">
                    <a16:rowId xmlns:a16="http://schemas.microsoft.com/office/drawing/2014/main" val="948801415"/>
                  </a:ext>
                </a:extLst>
              </a:tr>
            </a:tbl>
          </a:graphicData>
        </a:graphic>
      </p:graphicFrame>
      <p:grpSp>
        <p:nvGrpSpPr>
          <p:cNvPr id="21" name="Group 20"/>
          <p:cNvGrpSpPr>
            <a:grpSpLocks noChangeAspect="1"/>
          </p:cNvGrpSpPr>
          <p:nvPr/>
        </p:nvGrpSpPr>
        <p:grpSpPr>
          <a:xfrm rot="18900000">
            <a:off x="8964693" y="3058828"/>
            <a:ext cx="137569" cy="136023"/>
            <a:chOff x="1745972" y="724289"/>
            <a:chExt cx="101799" cy="100654"/>
          </a:xfrm>
        </p:grpSpPr>
        <p:sp>
          <p:nvSpPr>
            <p:cNvPr id="22" name="Line 112"/>
            <p:cNvSpPr>
              <a:spLocks noChangeShapeType="1"/>
            </p:cNvSpPr>
            <p:nvPr/>
          </p:nvSpPr>
          <p:spPr bwMode="auto">
            <a:xfrm flipV="1">
              <a:off x="1746743" y="725613"/>
              <a:ext cx="99177" cy="99072"/>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dirty="0"/>
            </a:p>
          </p:txBody>
        </p:sp>
        <p:sp>
          <p:nvSpPr>
            <p:cNvPr id="23" name="Freeform 12">
              <a:extLst>
                <a:ext uri="{FF2B5EF4-FFF2-40B4-BE49-F238E27FC236}">
                  <a16:creationId xmlns:a16="http://schemas.microsoft.com/office/drawing/2014/main" id="{5C06FCF6-11C0-1743-A7D9-329C091F9194}"/>
                </a:ext>
              </a:extLst>
            </p:cNvPr>
            <p:cNvSpPr>
              <a:spLocks/>
            </p:cNvSpPr>
            <p:nvPr/>
          </p:nvSpPr>
          <p:spPr bwMode="auto">
            <a:xfrm>
              <a:off x="1745972" y="724289"/>
              <a:ext cx="101799" cy="100654"/>
            </a:xfrm>
            <a:custGeom>
              <a:avLst/>
              <a:gdLst>
                <a:gd name="T0" fmla="*/ 0 w 89"/>
                <a:gd name="T1" fmla="*/ 0 h 88"/>
                <a:gd name="T2" fmla="*/ 89 w 89"/>
                <a:gd name="T3" fmla="*/ 0 h 88"/>
                <a:gd name="T4" fmla="*/ 89 w 89"/>
                <a:gd name="T5" fmla="*/ 88 h 88"/>
              </a:gdLst>
              <a:ahLst/>
              <a:cxnLst>
                <a:cxn ang="0">
                  <a:pos x="T0" y="T1"/>
                </a:cxn>
                <a:cxn ang="0">
                  <a:pos x="T2" y="T3"/>
                </a:cxn>
                <a:cxn ang="0">
                  <a:pos x="T4" y="T5"/>
                </a:cxn>
              </a:cxnLst>
              <a:rect l="0" t="0" r="r" b="b"/>
              <a:pathLst>
                <a:path w="89" h="88">
                  <a:moveTo>
                    <a:pt x="0" y="0"/>
                  </a:moveTo>
                  <a:lnTo>
                    <a:pt x="89" y="0"/>
                  </a:lnTo>
                  <a:lnTo>
                    <a:pt x="89" y="88"/>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dirty="0"/>
            </a:p>
          </p:txBody>
        </p:sp>
      </p:grpSp>
      <p:grpSp>
        <p:nvGrpSpPr>
          <p:cNvPr id="29" name="Group 28"/>
          <p:cNvGrpSpPr>
            <a:grpSpLocks noChangeAspect="1"/>
          </p:cNvGrpSpPr>
          <p:nvPr/>
        </p:nvGrpSpPr>
        <p:grpSpPr>
          <a:xfrm rot="8100000">
            <a:off x="4584512" y="3920743"/>
            <a:ext cx="137569" cy="136023"/>
            <a:chOff x="1745972" y="724289"/>
            <a:chExt cx="101799" cy="100654"/>
          </a:xfrm>
        </p:grpSpPr>
        <p:sp>
          <p:nvSpPr>
            <p:cNvPr id="30" name="Line 112"/>
            <p:cNvSpPr>
              <a:spLocks noChangeShapeType="1"/>
            </p:cNvSpPr>
            <p:nvPr/>
          </p:nvSpPr>
          <p:spPr bwMode="auto">
            <a:xfrm flipV="1">
              <a:off x="1746743" y="725613"/>
              <a:ext cx="99177" cy="99072"/>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dirty="0"/>
            </a:p>
          </p:txBody>
        </p:sp>
        <p:sp>
          <p:nvSpPr>
            <p:cNvPr id="31" name="Freeform 12">
              <a:extLst>
                <a:ext uri="{FF2B5EF4-FFF2-40B4-BE49-F238E27FC236}">
                  <a16:creationId xmlns:a16="http://schemas.microsoft.com/office/drawing/2014/main" id="{5C06FCF6-11C0-1743-A7D9-329C091F9194}"/>
                </a:ext>
              </a:extLst>
            </p:cNvPr>
            <p:cNvSpPr>
              <a:spLocks/>
            </p:cNvSpPr>
            <p:nvPr/>
          </p:nvSpPr>
          <p:spPr bwMode="auto">
            <a:xfrm>
              <a:off x="1745972" y="724289"/>
              <a:ext cx="101799" cy="100654"/>
            </a:xfrm>
            <a:custGeom>
              <a:avLst/>
              <a:gdLst>
                <a:gd name="T0" fmla="*/ 0 w 89"/>
                <a:gd name="T1" fmla="*/ 0 h 88"/>
                <a:gd name="T2" fmla="*/ 89 w 89"/>
                <a:gd name="T3" fmla="*/ 0 h 88"/>
                <a:gd name="T4" fmla="*/ 89 w 89"/>
                <a:gd name="T5" fmla="*/ 88 h 88"/>
              </a:gdLst>
              <a:ahLst/>
              <a:cxnLst>
                <a:cxn ang="0">
                  <a:pos x="T0" y="T1"/>
                </a:cxn>
                <a:cxn ang="0">
                  <a:pos x="T2" y="T3"/>
                </a:cxn>
                <a:cxn ang="0">
                  <a:pos x="T4" y="T5"/>
                </a:cxn>
              </a:cxnLst>
              <a:rect l="0" t="0" r="r" b="b"/>
              <a:pathLst>
                <a:path w="89" h="88">
                  <a:moveTo>
                    <a:pt x="0" y="0"/>
                  </a:moveTo>
                  <a:lnTo>
                    <a:pt x="89" y="0"/>
                  </a:lnTo>
                  <a:lnTo>
                    <a:pt x="89" y="88"/>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dirty="0"/>
            </a:p>
          </p:txBody>
        </p:sp>
      </p:grpSp>
      <p:graphicFrame>
        <p:nvGraphicFramePr>
          <p:cNvPr id="32" name="Table 31"/>
          <p:cNvGraphicFramePr>
            <a:graphicFrameLocks noGrp="1"/>
          </p:cNvGraphicFramePr>
          <p:nvPr>
            <p:extLst>
              <p:ext uri="{D42A27DB-BD31-4B8C-83A1-F6EECF244321}">
                <p14:modId xmlns:p14="http://schemas.microsoft.com/office/powerpoint/2010/main" val="3178312642"/>
              </p:ext>
            </p:extLst>
          </p:nvPr>
        </p:nvGraphicFramePr>
        <p:xfrm>
          <a:off x="6460130" y="4207308"/>
          <a:ext cx="1481328" cy="861060"/>
        </p:xfrm>
        <a:graphic>
          <a:graphicData uri="http://schemas.openxmlformats.org/drawingml/2006/table">
            <a:tbl>
              <a:tblPr firstRow="1" bandRow="1">
                <a:tableStyleId>{2D5ABB26-0587-4C30-8999-92F81FD0307C}</a:tableStyleId>
              </a:tblPr>
              <a:tblGrid>
                <a:gridCol w="1481328">
                  <a:extLst>
                    <a:ext uri="{9D8B030D-6E8A-4147-A177-3AD203B41FA5}">
                      <a16:colId xmlns:a16="http://schemas.microsoft.com/office/drawing/2014/main" val="3656503377"/>
                    </a:ext>
                  </a:extLst>
                </a:gridCol>
              </a:tblGrid>
              <a:tr h="861060">
                <a:tc>
                  <a:txBody>
                    <a:bodyPr/>
                    <a:lstStyle/>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Rachat Oracle</a:t>
                      </a:r>
                    </a:p>
                  </a:txBody>
                  <a:tcPr marL="0" marT="0" marB="91440" anchor="b">
                    <a:lnL w="12700" cap="flat" cmpd="sng" algn="ctr">
                      <a:noFill/>
                      <a:prstDash val="dot"/>
                      <a:round/>
                      <a:headEnd type="none" w="med" len="med"/>
                      <a:tailEnd type="none" w="med" len="med"/>
                    </a:lnL>
                    <a:lnR w="19050" cap="flat" cmpd="sng" algn="ctr">
                      <a:solidFill>
                        <a:srgbClr val="555555"/>
                      </a:solidFill>
                      <a:prstDash val="sysDot"/>
                      <a:round/>
                      <a:headEnd type="none" w="med" len="med"/>
                      <a:tailEnd type="none" w="med" len="med"/>
                    </a:lnR>
                    <a:lnT w="19050" cap="flat" cmpd="sng" algn="ctr">
                      <a:noFill/>
                      <a:prstDash val="solid"/>
                      <a:round/>
                      <a:headEnd type="none" w="med" len="med"/>
                      <a:tailEnd type="none" w="med" len="med"/>
                    </a:lnT>
                    <a:lnB w="19050" cap="flat" cmpd="sng" algn="ctr">
                      <a:solidFill>
                        <a:srgbClr val="555555"/>
                      </a:solidFill>
                      <a:prstDash val="solid"/>
                      <a:round/>
                      <a:headEnd type="none" w="med" len="med"/>
                      <a:tailEnd type="none" w="med" len="med"/>
                    </a:lnB>
                  </a:tcPr>
                </a:tc>
                <a:extLst>
                  <a:ext uri="{0D108BD9-81ED-4DB2-BD59-A6C34878D82A}">
                    <a16:rowId xmlns:a16="http://schemas.microsoft.com/office/drawing/2014/main" val="948801415"/>
                  </a:ext>
                </a:extLst>
              </a:tr>
            </a:tbl>
          </a:graphicData>
        </a:graphic>
      </p:graphicFrame>
      <p:grpSp>
        <p:nvGrpSpPr>
          <p:cNvPr id="33" name="Group 32"/>
          <p:cNvGrpSpPr>
            <a:grpSpLocks noChangeAspect="1"/>
          </p:cNvGrpSpPr>
          <p:nvPr/>
        </p:nvGrpSpPr>
        <p:grpSpPr>
          <a:xfrm rot="8100000">
            <a:off x="7872674" y="3920743"/>
            <a:ext cx="137569" cy="136023"/>
            <a:chOff x="1745972" y="724289"/>
            <a:chExt cx="101799" cy="100654"/>
          </a:xfrm>
        </p:grpSpPr>
        <p:sp>
          <p:nvSpPr>
            <p:cNvPr id="34" name="Line 112"/>
            <p:cNvSpPr>
              <a:spLocks noChangeShapeType="1"/>
            </p:cNvSpPr>
            <p:nvPr/>
          </p:nvSpPr>
          <p:spPr bwMode="auto">
            <a:xfrm flipV="1">
              <a:off x="1746743" y="725613"/>
              <a:ext cx="99177" cy="99072"/>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dirty="0"/>
            </a:p>
          </p:txBody>
        </p:sp>
        <p:sp>
          <p:nvSpPr>
            <p:cNvPr id="35" name="Freeform 12">
              <a:extLst>
                <a:ext uri="{FF2B5EF4-FFF2-40B4-BE49-F238E27FC236}">
                  <a16:creationId xmlns:a16="http://schemas.microsoft.com/office/drawing/2014/main" id="{5C06FCF6-11C0-1743-A7D9-329C091F9194}"/>
                </a:ext>
              </a:extLst>
            </p:cNvPr>
            <p:cNvSpPr>
              <a:spLocks/>
            </p:cNvSpPr>
            <p:nvPr/>
          </p:nvSpPr>
          <p:spPr bwMode="auto">
            <a:xfrm>
              <a:off x="1745972" y="724289"/>
              <a:ext cx="101799" cy="100654"/>
            </a:xfrm>
            <a:custGeom>
              <a:avLst/>
              <a:gdLst>
                <a:gd name="T0" fmla="*/ 0 w 89"/>
                <a:gd name="T1" fmla="*/ 0 h 88"/>
                <a:gd name="T2" fmla="*/ 89 w 89"/>
                <a:gd name="T3" fmla="*/ 0 h 88"/>
                <a:gd name="T4" fmla="*/ 89 w 89"/>
                <a:gd name="T5" fmla="*/ 88 h 88"/>
              </a:gdLst>
              <a:ahLst/>
              <a:cxnLst>
                <a:cxn ang="0">
                  <a:pos x="T0" y="T1"/>
                </a:cxn>
                <a:cxn ang="0">
                  <a:pos x="T2" y="T3"/>
                </a:cxn>
                <a:cxn ang="0">
                  <a:pos x="T4" y="T5"/>
                </a:cxn>
              </a:cxnLst>
              <a:rect l="0" t="0" r="r" b="b"/>
              <a:pathLst>
                <a:path w="89" h="88">
                  <a:moveTo>
                    <a:pt x="0" y="0"/>
                  </a:moveTo>
                  <a:lnTo>
                    <a:pt x="89" y="0"/>
                  </a:lnTo>
                  <a:lnTo>
                    <a:pt x="89" y="88"/>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dirty="0"/>
            </a:p>
          </p:txBody>
        </p:sp>
      </p:grpSp>
      <p:graphicFrame>
        <p:nvGraphicFramePr>
          <p:cNvPr id="40" name="Table 39"/>
          <p:cNvGraphicFramePr>
            <a:graphicFrameLocks noGrp="1"/>
          </p:cNvGraphicFramePr>
          <p:nvPr>
            <p:extLst>
              <p:ext uri="{D42A27DB-BD31-4B8C-83A1-F6EECF244321}">
                <p14:modId xmlns:p14="http://schemas.microsoft.com/office/powerpoint/2010/main" val="3051875080"/>
              </p:ext>
            </p:extLst>
          </p:nvPr>
        </p:nvGraphicFramePr>
        <p:xfrm>
          <a:off x="9714436" y="4207308"/>
          <a:ext cx="1481328" cy="861060"/>
        </p:xfrm>
        <a:graphic>
          <a:graphicData uri="http://schemas.openxmlformats.org/drawingml/2006/table">
            <a:tbl>
              <a:tblPr firstRow="1" bandRow="1">
                <a:tableStyleId>{2D5ABB26-0587-4C30-8999-92F81FD0307C}</a:tableStyleId>
              </a:tblPr>
              <a:tblGrid>
                <a:gridCol w="1481328">
                  <a:extLst>
                    <a:ext uri="{9D8B030D-6E8A-4147-A177-3AD203B41FA5}">
                      <a16:colId xmlns:a16="http://schemas.microsoft.com/office/drawing/2014/main" val="3656503377"/>
                    </a:ext>
                  </a:extLst>
                </a:gridCol>
              </a:tblGrid>
              <a:tr h="861060">
                <a:tc>
                  <a:txBody>
                    <a:bodyPr/>
                    <a:lstStyle/>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19 septembre 2023 -&gt; Java 21</a:t>
                      </a:r>
                    </a:p>
                  </a:txBody>
                  <a:tcPr marL="0" marT="0" marB="91440" anchor="b">
                    <a:lnL w="12700" cap="flat" cmpd="sng" algn="ctr">
                      <a:noFill/>
                      <a:prstDash val="dot"/>
                      <a:round/>
                      <a:headEnd type="none" w="med" len="med"/>
                      <a:tailEnd type="none" w="med" len="med"/>
                    </a:lnL>
                    <a:lnR w="19050" cap="flat" cmpd="sng" algn="ctr">
                      <a:solidFill>
                        <a:srgbClr val="555555"/>
                      </a:solidFill>
                      <a:prstDash val="sysDot"/>
                      <a:round/>
                      <a:headEnd type="none" w="med" len="med"/>
                      <a:tailEnd type="none" w="med" len="med"/>
                    </a:lnR>
                    <a:lnT w="19050" cap="flat" cmpd="sng" algn="ctr">
                      <a:noFill/>
                      <a:prstDash val="solid"/>
                      <a:round/>
                      <a:headEnd type="none" w="med" len="med"/>
                      <a:tailEnd type="none" w="med" len="med"/>
                    </a:lnT>
                    <a:lnB w="19050" cap="flat" cmpd="sng" algn="ctr">
                      <a:solidFill>
                        <a:srgbClr val="555555"/>
                      </a:solidFill>
                      <a:prstDash val="solid"/>
                      <a:round/>
                      <a:headEnd type="none" w="med" len="med"/>
                      <a:tailEnd type="none" w="med" len="med"/>
                    </a:lnB>
                  </a:tcPr>
                </a:tc>
                <a:extLst>
                  <a:ext uri="{0D108BD9-81ED-4DB2-BD59-A6C34878D82A}">
                    <a16:rowId xmlns:a16="http://schemas.microsoft.com/office/drawing/2014/main" val="948801415"/>
                  </a:ext>
                </a:extLst>
              </a:tr>
            </a:tbl>
          </a:graphicData>
        </a:graphic>
      </p:graphicFrame>
      <p:grpSp>
        <p:nvGrpSpPr>
          <p:cNvPr id="41" name="Group 40"/>
          <p:cNvGrpSpPr>
            <a:grpSpLocks noChangeAspect="1"/>
          </p:cNvGrpSpPr>
          <p:nvPr/>
        </p:nvGrpSpPr>
        <p:grpSpPr>
          <a:xfrm rot="8100000">
            <a:off x="11126980" y="3920743"/>
            <a:ext cx="137569" cy="136023"/>
            <a:chOff x="1745972" y="724289"/>
            <a:chExt cx="101799" cy="100654"/>
          </a:xfrm>
        </p:grpSpPr>
        <p:sp>
          <p:nvSpPr>
            <p:cNvPr id="42" name="Line 112"/>
            <p:cNvSpPr>
              <a:spLocks noChangeShapeType="1"/>
            </p:cNvSpPr>
            <p:nvPr/>
          </p:nvSpPr>
          <p:spPr bwMode="auto">
            <a:xfrm flipV="1">
              <a:off x="1746743" y="725613"/>
              <a:ext cx="99177" cy="99072"/>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dirty="0"/>
            </a:p>
          </p:txBody>
        </p:sp>
        <p:sp>
          <p:nvSpPr>
            <p:cNvPr id="43" name="Freeform 12">
              <a:extLst>
                <a:ext uri="{FF2B5EF4-FFF2-40B4-BE49-F238E27FC236}">
                  <a16:creationId xmlns:a16="http://schemas.microsoft.com/office/drawing/2014/main" id="{5C06FCF6-11C0-1743-A7D9-329C091F9194}"/>
                </a:ext>
              </a:extLst>
            </p:cNvPr>
            <p:cNvSpPr>
              <a:spLocks/>
            </p:cNvSpPr>
            <p:nvPr/>
          </p:nvSpPr>
          <p:spPr bwMode="auto">
            <a:xfrm>
              <a:off x="1745972" y="724289"/>
              <a:ext cx="101799" cy="100654"/>
            </a:xfrm>
            <a:custGeom>
              <a:avLst/>
              <a:gdLst>
                <a:gd name="T0" fmla="*/ 0 w 89"/>
                <a:gd name="T1" fmla="*/ 0 h 88"/>
                <a:gd name="T2" fmla="*/ 89 w 89"/>
                <a:gd name="T3" fmla="*/ 0 h 88"/>
                <a:gd name="T4" fmla="*/ 89 w 89"/>
                <a:gd name="T5" fmla="*/ 88 h 88"/>
              </a:gdLst>
              <a:ahLst/>
              <a:cxnLst>
                <a:cxn ang="0">
                  <a:pos x="T0" y="T1"/>
                </a:cxn>
                <a:cxn ang="0">
                  <a:pos x="T2" y="T3"/>
                </a:cxn>
                <a:cxn ang="0">
                  <a:pos x="T4" y="T5"/>
                </a:cxn>
              </a:cxnLst>
              <a:rect l="0" t="0" r="r" b="b"/>
              <a:pathLst>
                <a:path w="89" h="88">
                  <a:moveTo>
                    <a:pt x="0" y="0"/>
                  </a:moveTo>
                  <a:lnTo>
                    <a:pt x="89" y="0"/>
                  </a:lnTo>
                  <a:lnTo>
                    <a:pt x="89" y="88"/>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dirty="0"/>
            </a:p>
          </p:txBody>
        </p:sp>
      </p:grpSp>
      <p:grpSp>
        <p:nvGrpSpPr>
          <p:cNvPr id="48" name="Group 47"/>
          <p:cNvGrpSpPr>
            <a:grpSpLocks noChangeAspect="1"/>
          </p:cNvGrpSpPr>
          <p:nvPr/>
        </p:nvGrpSpPr>
        <p:grpSpPr>
          <a:xfrm rot="8100000">
            <a:off x="789113" y="3920743"/>
            <a:ext cx="137569" cy="136023"/>
            <a:chOff x="1745972" y="724289"/>
            <a:chExt cx="101799" cy="100654"/>
          </a:xfrm>
        </p:grpSpPr>
        <p:sp>
          <p:nvSpPr>
            <p:cNvPr id="49" name="Line 112"/>
            <p:cNvSpPr>
              <a:spLocks noChangeShapeType="1"/>
            </p:cNvSpPr>
            <p:nvPr/>
          </p:nvSpPr>
          <p:spPr bwMode="auto">
            <a:xfrm flipV="1">
              <a:off x="1746743" y="725613"/>
              <a:ext cx="99177" cy="99072"/>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dirty="0"/>
            </a:p>
          </p:txBody>
        </p:sp>
        <p:sp>
          <p:nvSpPr>
            <p:cNvPr id="50" name="Freeform 12">
              <a:extLst>
                <a:ext uri="{FF2B5EF4-FFF2-40B4-BE49-F238E27FC236}">
                  <a16:creationId xmlns:a16="http://schemas.microsoft.com/office/drawing/2014/main" id="{5C06FCF6-11C0-1743-A7D9-329C091F9194}"/>
                </a:ext>
              </a:extLst>
            </p:cNvPr>
            <p:cNvSpPr>
              <a:spLocks/>
            </p:cNvSpPr>
            <p:nvPr/>
          </p:nvSpPr>
          <p:spPr bwMode="auto">
            <a:xfrm>
              <a:off x="1745972" y="724289"/>
              <a:ext cx="101799" cy="100654"/>
            </a:xfrm>
            <a:custGeom>
              <a:avLst/>
              <a:gdLst>
                <a:gd name="T0" fmla="*/ 0 w 89"/>
                <a:gd name="T1" fmla="*/ 0 h 88"/>
                <a:gd name="T2" fmla="*/ 89 w 89"/>
                <a:gd name="T3" fmla="*/ 0 h 88"/>
                <a:gd name="T4" fmla="*/ 89 w 89"/>
                <a:gd name="T5" fmla="*/ 88 h 88"/>
              </a:gdLst>
              <a:ahLst/>
              <a:cxnLst>
                <a:cxn ang="0">
                  <a:pos x="T0" y="T1"/>
                </a:cxn>
                <a:cxn ang="0">
                  <a:pos x="T2" y="T3"/>
                </a:cxn>
                <a:cxn ang="0">
                  <a:pos x="T4" y="T5"/>
                </a:cxn>
              </a:cxnLst>
              <a:rect l="0" t="0" r="r" b="b"/>
              <a:pathLst>
                <a:path w="89" h="88">
                  <a:moveTo>
                    <a:pt x="0" y="0"/>
                  </a:moveTo>
                  <a:lnTo>
                    <a:pt x="89" y="0"/>
                  </a:lnTo>
                  <a:lnTo>
                    <a:pt x="89" y="88"/>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dirty="0"/>
            </a:p>
          </p:txBody>
        </p:sp>
      </p:grpSp>
      <p:graphicFrame>
        <p:nvGraphicFramePr>
          <p:cNvPr id="55" name="Table 54"/>
          <p:cNvGraphicFramePr>
            <a:graphicFrameLocks noGrp="1"/>
          </p:cNvGraphicFramePr>
          <p:nvPr>
            <p:extLst>
              <p:ext uri="{D42A27DB-BD31-4B8C-83A1-F6EECF244321}">
                <p14:modId xmlns:p14="http://schemas.microsoft.com/office/powerpoint/2010/main" val="2404037070"/>
              </p:ext>
            </p:extLst>
          </p:nvPr>
        </p:nvGraphicFramePr>
        <p:xfrm>
          <a:off x="857896" y="4207308"/>
          <a:ext cx="1672319" cy="861060"/>
        </p:xfrm>
        <a:graphic>
          <a:graphicData uri="http://schemas.openxmlformats.org/drawingml/2006/table">
            <a:tbl>
              <a:tblPr firstRow="1" bandRow="1">
                <a:tableStyleId>{2D5ABB26-0587-4C30-8999-92F81FD0307C}</a:tableStyleId>
              </a:tblPr>
              <a:tblGrid>
                <a:gridCol w="1672319">
                  <a:extLst>
                    <a:ext uri="{9D8B030D-6E8A-4147-A177-3AD203B41FA5}">
                      <a16:colId xmlns:a16="http://schemas.microsoft.com/office/drawing/2014/main" val="3656503377"/>
                    </a:ext>
                  </a:extLst>
                </a:gridCol>
              </a:tblGrid>
              <a:tr h="861060">
                <a:tc>
                  <a:txBody>
                    <a:bodyPr/>
                    <a:lstStyle/>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Naissance chez Sun Microsystème</a:t>
                      </a:r>
                    </a:p>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Code embarqué</a:t>
                      </a:r>
                    </a:p>
                  </a:txBody>
                  <a:tcPr marR="0" marT="0" marB="91440" anchor="b">
                    <a:lnL w="19050" cap="flat" cmpd="sng" algn="ctr">
                      <a:solidFill>
                        <a:srgbClr val="555555"/>
                      </a:solidFill>
                      <a:prstDash val="sysDot"/>
                      <a:round/>
                      <a:headEnd type="none" w="med" len="med"/>
                      <a:tailEnd type="none" w="med" len="med"/>
                    </a:lnL>
                    <a:lnR w="19050" cap="flat" cmpd="sng" algn="ctr">
                      <a:noFill/>
                      <a:prstDash val="sysDot"/>
                      <a:round/>
                      <a:headEnd type="none" w="med" len="med"/>
                      <a:tailEnd type="none" w="med" len="med"/>
                    </a:lnR>
                    <a:lnT w="19050" cap="flat" cmpd="sng" algn="ctr">
                      <a:noFill/>
                      <a:prstDash val="solid"/>
                      <a:round/>
                      <a:headEnd type="none" w="med" len="med"/>
                      <a:tailEnd type="none" w="med" len="med"/>
                    </a:lnT>
                    <a:lnB w="19050" cap="flat" cmpd="sng" algn="ctr">
                      <a:solidFill>
                        <a:srgbClr val="555555"/>
                      </a:solidFill>
                      <a:prstDash val="solid"/>
                      <a:round/>
                      <a:headEnd type="none" w="med" len="med"/>
                      <a:tailEnd type="none" w="med" len="med"/>
                    </a:lnB>
                  </a:tcPr>
                </a:tc>
                <a:extLst>
                  <a:ext uri="{0D108BD9-81ED-4DB2-BD59-A6C34878D82A}">
                    <a16:rowId xmlns:a16="http://schemas.microsoft.com/office/drawing/2014/main" val="948801415"/>
                  </a:ext>
                </a:extLst>
              </a:tr>
            </a:tbl>
          </a:graphicData>
        </a:graphic>
      </p:graphicFrame>
      <p:graphicFrame>
        <p:nvGraphicFramePr>
          <p:cNvPr id="25" name="Table 27">
            <a:extLst>
              <a:ext uri="{FF2B5EF4-FFF2-40B4-BE49-F238E27FC236}">
                <a16:creationId xmlns:a16="http://schemas.microsoft.com/office/drawing/2014/main" id="{1D4E8FF6-E05F-8222-33A5-887A991F6870}"/>
              </a:ext>
            </a:extLst>
          </p:cNvPr>
          <p:cNvGraphicFramePr>
            <a:graphicFrameLocks noGrp="1"/>
          </p:cNvGraphicFramePr>
          <p:nvPr>
            <p:extLst>
              <p:ext uri="{D42A27DB-BD31-4B8C-83A1-F6EECF244321}">
                <p14:modId xmlns:p14="http://schemas.microsoft.com/office/powerpoint/2010/main" val="3644033658"/>
              </p:ext>
            </p:extLst>
          </p:nvPr>
        </p:nvGraphicFramePr>
        <p:xfrm>
          <a:off x="3171968" y="4207308"/>
          <a:ext cx="1481328" cy="861060"/>
        </p:xfrm>
        <a:graphic>
          <a:graphicData uri="http://schemas.openxmlformats.org/drawingml/2006/table">
            <a:tbl>
              <a:tblPr firstRow="1" bandRow="1">
                <a:tableStyleId>{2D5ABB26-0587-4C30-8999-92F81FD0307C}</a:tableStyleId>
              </a:tblPr>
              <a:tblGrid>
                <a:gridCol w="1481328">
                  <a:extLst>
                    <a:ext uri="{9D8B030D-6E8A-4147-A177-3AD203B41FA5}">
                      <a16:colId xmlns:a16="http://schemas.microsoft.com/office/drawing/2014/main" val="3656503377"/>
                    </a:ext>
                  </a:extLst>
                </a:gridCol>
              </a:tblGrid>
              <a:tr h="861060">
                <a:tc>
                  <a:txBody>
                    <a:bodyPr/>
                    <a:lstStyle/>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Java 1.2</a:t>
                      </a:r>
                    </a:p>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J2SE </a:t>
                      </a:r>
                    </a:p>
                    <a:p>
                      <a:pPr marL="114300" marR="0" lvl="0" indent="-114300" algn="l" defTabSz="914126"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fr-CA" sz="1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J2SE</a:t>
                      </a:r>
                    </a:p>
                  </a:txBody>
                  <a:tcPr marL="0" marT="0" marB="91440" anchor="b">
                    <a:lnL w="12700" cap="flat" cmpd="sng" algn="ctr">
                      <a:noFill/>
                      <a:prstDash val="dot"/>
                      <a:round/>
                      <a:headEnd type="none" w="med" len="med"/>
                      <a:tailEnd type="none" w="med" len="med"/>
                    </a:lnL>
                    <a:lnR w="19050" cap="flat" cmpd="sng" algn="ctr">
                      <a:solidFill>
                        <a:srgbClr val="555555"/>
                      </a:solidFill>
                      <a:prstDash val="sysDot"/>
                      <a:round/>
                      <a:headEnd type="none" w="med" len="med"/>
                      <a:tailEnd type="none" w="med" len="med"/>
                    </a:lnR>
                    <a:lnT w="19050" cap="flat" cmpd="sng" algn="ctr">
                      <a:noFill/>
                      <a:prstDash val="solid"/>
                      <a:round/>
                      <a:headEnd type="none" w="med" len="med"/>
                      <a:tailEnd type="none" w="med" len="med"/>
                    </a:lnT>
                    <a:lnB w="19050" cap="flat" cmpd="sng" algn="ctr">
                      <a:solidFill>
                        <a:srgbClr val="555555"/>
                      </a:solidFill>
                      <a:prstDash val="solid"/>
                      <a:round/>
                      <a:headEnd type="none" w="med" len="med"/>
                      <a:tailEnd type="none" w="med" len="med"/>
                    </a:lnB>
                  </a:tcPr>
                </a:tc>
                <a:extLst>
                  <a:ext uri="{0D108BD9-81ED-4DB2-BD59-A6C34878D82A}">
                    <a16:rowId xmlns:a16="http://schemas.microsoft.com/office/drawing/2014/main" val="948801415"/>
                  </a:ext>
                </a:extLst>
              </a:tr>
            </a:tbl>
          </a:graphicData>
        </a:graphic>
      </p:graphicFrame>
    </p:spTree>
    <p:extLst>
      <p:ext uri="{BB962C8B-B14F-4D97-AF65-F5344CB8AC3E}">
        <p14:creationId xmlns:p14="http://schemas.microsoft.com/office/powerpoint/2010/main" val="62842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09C2209-6224-8950-4647-D6754B0B63FD}"/>
              </a:ext>
            </a:extLst>
          </p:cNvPr>
          <p:cNvSpPr>
            <a:spLocks noGrp="1"/>
          </p:cNvSpPr>
          <p:nvPr>
            <p:ph type="title"/>
          </p:nvPr>
        </p:nvSpPr>
        <p:spPr/>
        <p:txBody>
          <a:bodyPr/>
          <a:lstStyle/>
          <a:p>
            <a:r>
              <a:rPr lang="fr-FR" dirty="0"/>
              <a:t>Cycle de vie</a:t>
            </a:r>
          </a:p>
        </p:txBody>
      </p:sp>
      <p:pic>
        <p:nvPicPr>
          <p:cNvPr id="7" name="Espace réservé du contenu 6">
            <a:extLst>
              <a:ext uri="{FF2B5EF4-FFF2-40B4-BE49-F238E27FC236}">
                <a16:creationId xmlns:a16="http://schemas.microsoft.com/office/drawing/2014/main" id="{3FB038E6-5A09-4B42-29DA-C639545F4610}"/>
              </a:ext>
            </a:extLst>
          </p:cNvPr>
          <p:cNvPicPr>
            <a:picLocks noGrp="1" noChangeAspect="1"/>
          </p:cNvPicPr>
          <p:nvPr>
            <p:ph sz="quarter" idx="17"/>
          </p:nvPr>
        </p:nvPicPr>
        <p:blipFill>
          <a:blip r:embed="rId2"/>
          <a:stretch>
            <a:fillRect/>
          </a:stretch>
        </p:blipFill>
        <p:spPr>
          <a:xfrm>
            <a:off x="766763" y="2097492"/>
            <a:ext cx="10658475" cy="3455178"/>
          </a:xfrm>
        </p:spPr>
      </p:pic>
      <p:sp>
        <p:nvSpPr>
          <p:cNvPr id="2" name="Espace réservé du numéro de diapositive 1">
            <a:extLst>
              <a:ext uri="{FF2B5EF4-FFF2-40B4-BE49-F238E27FC236}">
                <a16:creationId xmlns:a16="http://schemas.microsoft.com/office/drawing/2014/main" id="{90B1576F-7651-2756-AFC8-B11667AD7398}"/>
              </a:ext>
            </a:extLst>
          </p:cNvPr>
          <p:cNvSpPr>
            <a:spLocks noGrp="1"/>
          </p:cNvSpPr>
          <p:nvPr>
            <p:ph type="sldNum" sz="quarter" idx="4"/>
          </p:nvPr>
        </p:nvSpPr>
        <p:spPr/>
        <p:txBody>
          <a:bodyPr/>
          <a:lstStyle/>
          <a:p>
            <a:fld id="{525A3C56-E491-49B2-93F3-63532DF516BC}" type="slidenum">
              <a:rPr lang="en-CA" smtClean="0"/>
              <a:pPr/>
              <a:t>5</a:t>
            </a:fld>
            <a:endParaRPr lang="en-CA"/>
          </a:p>
        </p:txBody>
      </p:sp>
      <p:sp>
        <p:nvSpPr>
          <p:cNvPr id="8" name="ZoneTexte 7">
            <a:extLst>
              <a:ext uri="{FF2B5EF4-FFF2-40B4-BE49-F238E27FC236}">
                <a16:creationId xmlns:a16="http://schemas.microsoft.com/office/drawing/2014/main" id="{26AAC9E7-F26B-56EA-592D-7AD41EFD14A8}"/>
              </a:ext>
            </a:extLst>
          </p:cNvPr>
          <p:cNvSpPr txBox="1"/>
          <p:nvPr/>
        </p:nvSpPr>
        <p:spPr>
          <a:xfrm>
            <a:off x="766762" y="1452786"/>
            <a:ext cx="7873035" cy="316194"/>
          </a:xfrm>
          <a:prstGeom prst="rect">
            <a:avLst/>
          </a:prstGeom>
        </p:spPr>
        <p:txBody>
          <a:bodyPr vert="horz" wrap="square" lIns="0" tIns="0" rIns="0" bIns="0" rtlCol="0" anchor="t" anchorCtr="0">
            <a:normAutofit fontScale="85000" lnSpcReduction="10000"/>
          </a:bodyPr>
          <a:lstStyle/>
          <a:p>
            <a:pPr algn="l"/>
            <a:r>
              <a:rPr lang="fr-FR" dirty="0"/>
              <a:t>Source : </a:t>
            </a:r>
            <a:r>
              <a:rPr lang="fr-FR" dirty="0">
                <a:hlinkClick r:id="rId3"/>
              </a:rPr>
              <a:t>https://www.oracle.com/fr/java/technologies/java-se-support-roadmap.html</a:t>
            </a:r>
            <a:r>
              <a:rPr lang="fr-FR" dirty="0"/>
              <a:t> </a:t>
            </a:r>
          </a:p>
        </p:txBody>
      </p:sp>
    </p:spTree>
    <p:extLst>
      <p:ext uri="{BB962C8B-B14F-4D97-AF65-F5344CB8AC3E}">
        <p14:creationId xmlns:p14="http://schemas.microsoft.com/office/powerpoint/2010/main" val="359657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25A3C56-E491-49B2-93F3-63532DF516BC}" type="slidenum">
              <a:rPr lang="fr-CA" smtClean="0"/>
              <a:pPr/>
              <a:t>6</a:t>
            </a:fld>
            <a:endParaRPr lang="fr-CA" dirty="0"/>
          </a:p>
        </p:txBody>
      </p:sp>
      <p:sp>
        <p:nvSpPr>
          <p:cNvPr id="20" name="Title 19">
            <a:extLst>
              <a:ext uri="{FF2B5EF4-FFF2-40B4-BE49-F238E27FC236}">
                <a16:creationId xmlns:a16="http://schemas.microsoft.com/office/drawing/2014/main" id="{9C95CE8B-2521-214F-B0CA-CDBFFABC88BF}"/>
              </a:ext>
            </a:extLst>
          </p:cNvPr>
          <p:cNvSpPr>
            <a:spLocks noGrp="1"/>
          </p:cNvSpPr>
          <p:nvPr>
            <p:ph type="title"/>
          </p:nvPr>
        </p:nvSpPr>
        <p:spPr/>
        <p:txBody>
          <a:bodyPr/>
          <a:lstStyle/>
          <a:p>
            <a:r>
              <a:rPr lang="fr-CA" noProof="0" dirty="0"/>
              <a:t>Les bases</a:t>
            </a:r>
          </a:p>
        </p:txBody>
      </p:sp>
      <p:grpSp>
        <p:nvGrpSpPr>
          <p:cNvPr id="19" name="Group 18">
            <a:extLst>
              <a:ext uri="{FF2B5EF4-FFF2-40B4-BE49-F238E27FC236}">
                <a16:creationId xmlns:a16="http://schemas.microsoft.com/office/drawing/2014/main" id="{5DA4CA91-AD28-9040-9037-91E3E950C25D}"/>
              </a:ext>
            </a:extLst>
          </p:cNvPr>
          <p:cNvGrpSpPr/>
          <p:nvPr/>
        </p:nvGrpSpPr>
        <p:grpSpPr>
          <a:xfrm>
            <a:off x="765737" y="1317572"/>
            <a:ext cx="10273343" cy="4718483"/>
            <a:chOff x="1168832" y="1374342"/>
            <a:chExt cx="10273343" cy="4718483"/>
          </a:xfrm>
        </p:grpSpPr>
        <p:sp>
          <p:nvSpPr>
            <p:cNvPr id="4" name="Rectangle 3"/>
            <p:cNvSpPr>
              <a:spLocks noChangeArrowheads="1"/>
            </p:cNvSpPr>
            <p:nvPr/>
          </p:nvSpPr>
          <p:spPr bwMode="gray">
            <a:xfrm>
              <a:off x="3845550" y="2355963"/>
              <a:ext cx="7596625" cy="792000"/>
            </a:xfrm>
            <a:prstGeom prst="rect">
              <a:avLst/>
            </a:prstGeom>
            <a:solidFill>
              <a:schemeClr val="bg2"/>
            </a:solidFill>
            <a:ln w="22225" algn="ctr">
              <a:solidFill>
                <a:srgbClr val="D2D2D2">
                  <a:alpha val="70000"/>
                </a:srgbClr>
              </a:solidFill>
              <a:miter lim="800000"/>
              <a:headEnd/>
              <a:tailEnd/>
            </a:ln>
            <a:effectLst/>
          </p:spPr>
          <p:txBody>
            <a:bodyPr lIns="684000" tIns="0" rIns="64800" bIns="0" rtlCol="0" anchor="ctr" anchorCtr="0"/>
            <a:lstStyle/>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Permet de manipuler des variables</a:t>
              </a:r>
            </a:p>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Opérateurs de calcul, d’assignation, d’incrémentation, de comparaison, logiques</a:t>
              </a:r>
            </a:p>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Structures itératives et conditionnelles</a:t>
              </a:r>
            </a:p>
          </p:txBody>
        </p:sp>
        <p:sp>
          <p:nvSpPr>
            <p:cNvPr id="5" name="Rectangle 9"/>
            <p:cNvSpPr>
              <a:spLocks noChangeArrowheads="1"/>
            </p:cNvSpPr>
            <p:nvPr/>
          </p:nvSpPr>
          <p:spPr bwMode="gray">
            <a:xfrm>
              <a:off x="3845550" y="1374342"/>
              <a:ext cx="7596625" cy="792000"/>
            </a:xfrm>
            <a:prstGeom prst="rect">
              <a:avLst/>
            </a:prstGeom>
            <a:solidFill>
              <a:schemeClr val="bg2"/>
            </a:solidFill>
            <a:ln w="22225" algn="ctr">
              <a:solidFill>
                <a:srgbClr val="D2D2D2">
                  <a:alpha val="70000"/>
                </a:srgbClr>
              </a:solidFill>
              <a:miter lim="800000"/>
              <a:headEnd/>
              <a:tailEnd/>
            </a:ln>
            <a:effectLst/>
          </p:spPr>
          <p:txBody>
            <a:bodyPr lIns="684000" tIns="0" rIns="64800" bIns="0" rtlCol="0" anchor="ctr" anchorCtr="0"/>
            <a:lstStyle/>
            <a:p>
              <a:pPr marL="182880" marR="0" lvl="0" indent="-182880" algn="l" defTabSz="914400" rtl="0" eaLnBrk="1" fontAlgn="auto" latinLnBrk="0" hangingPunct="1">
                <a:lnSpc>
                  <a:spcPct val="100000"/>
                </a:lnSpc>
                <a:buClrTx/>
                <a:buSzPct val="90000"/>
                <a:buFont typeface="Arial" panose="020B0604020202020204" pitchFamily="34" charset="0"/>
                <a:buChar char="•"/>
                <a:tabLst/>
                <a:defRPr/>
              </a:pPr>
              <a:r>
                <a:rPr kumimoji="0" lang="fr-CA" sz="1400" b="0" i="0" u="none" strike="noStrike" kern="1200" cap="none" normalizeH="0" baseline="0" noProof="0" dirty="0">
                  <a:ln>
                    <a:noFill/>
                  </a:ln>
                  <a:solidFill>
                    <a:srgbClr val="000000"/>
                  </a:solidFill>
                  <a:effectLst/>
                  <a:uLnTx/>
                  <a:uFillTx/>
                  <a:latin typeface="Arial" panose="020B0604020202020204" pitchFamily="34" charset="0"/>
                </a:rPr>
                <a:t>Object </a:t>
              </a:r>
              <a:r>
                <a:rPr kumimoji="0" lang="fr-CA" sz="1400" b="0" i="0" u="none" strike="noStrike" kern="1200" cap="none" normalizeH="0" baseline="0" noProof="0" dirty="0" err="1">
                  <a:ln>
                    <a:noFill/>
                  </a:ln>
                  <a:solidFill>
                    <a:srgbClr val="000000"/>
                  </a:solidFill>
                  <a:effectLst/>
                  <a:uLnTx/>
                  <a:uFillTx/>
                  <a:latin typeface="Arial" panose="020B0604020202020204" pitchFamily="34" charset="0"/>
                </a:rPr>
                <a:t>is</a:t>
              </a:r>
              <a:r>
                <a:rPr kumimoji="0" lang="fr-CA" sz="1400" b="0" i="0" u="none" strike="noStrike" kern="1200" cap="none" normalizeH="0" baseline="0" noProof="0" dirty="0">
                  <a:ln>
                    <a:noFill/>
                  </a:ln>
                  <a:solidFill>
                    <a:srgbClr val="000000"/>
                  </a:solidFill>
                  <a:effectLst/>
                  <a:uLnTx/>
                  <a:uFillTx/>
                  <a:latin typeface="Arial" panose="020B0604020202020204" pitchFamily="34" charset="0"/>
                </a:rPr>
                <a:t> </a:t>
              </a:r>
              <a:r>
                <a:rPr kumimoji="0" lang="fr-CA" sz="1400" b="0" i="0" u="none" strike="noStrike" kern="1200" cap="none" normalizeH="0" baseline="0" noProof="0" dirty="0" err="1">
                  <a:ln>
                    <a:noFill/>
                  </a:ln>
                  <a:solidFill>
                    <a:srgbClr val="000000"/>
                  </a:solidFill>
                  <a:effectLst/>
                  <a:uLnTx/>
                  <a:uFillTx/>
                  <a:latin typeface="Arial" panose="020B0604020202020204" pitchFamily="34" charset="0"/>
                </a:rPr>
                <a:t>everywhere</a:t>
              </a:r>
              <a:endParaRPr kumimoji="0" lang="fr-CA" sz="1400" b="0" i="0" u="none" strike="noStrike" kern="1200" cap="none" normalizeH="0" baseline="0" noProof="0" dirty="0">
                <a:ln>
                  <a:noFill/>
                </a:ln>
                <a:solidFill>
                  <a:srgbClr val="000000"/>
                </a:solidFill>
                <a:effectLst/>
                <a:uLnTx/>
                <a:uFillTx/>
                <a:latin typeface="Arial" panose="020B0604020202020204" pitchFamily="34" charset="0"/>
              </a:endParaRPr>
            </a:p>
            <a:p>
              <a:pPr marL="18288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Types primitifs : </a:t>
              </a:r>
              <a:r>
                <a:rPr lang="fr-CA" sz="1400" dirty="0" err="1">
                  <a:solidFill>
                    <a:srgbClr val="000000"/>
                  </a:solidFill>
                  <a:latin typeface="Arial" panose="020B0604020202020204" pitchFamily="34" charset="0"/>
                </a:rPr>
                <a:t>bool</a:t>
              </a:r>
              <a:r>
                <a:rPr lang="fr-CA" sz="1400" dirty="0">
                  <a:solidFill>
                    <a:srgbClr val="000000"/>
                  </a:solidFill>
                  <a:latin typeface="Arial" panose="020B0604020202020204" pitchFamily="34" charset="0"/>
                </a:rPr>
                <a:t>, char, </a:t>
              </a:r>
              <a:r>
                <a:rPr lang="fr-CA" sz="1400" dirty="0" err="1">
                  <a:solidFill>
                    <a:srgbClr val="000000"/>
                  </a:solidFill>
                  <a:latin typeface="Arial" panose="020B0604020202020204" pitchFamily="34" charset="0"/>
                </a:rPr>
                <a:t>int</a:t>
              </a:r>
              <a:r>
                <a:rPr lang="fr-CA" sz="1400" dirty="0">
                  <a:solidFill>
                    <a:srgbClr val="000000"/>
                  </a:solidFill>
                  <a:latin typeface="Arial" panose="020B0604020202020204" pitchFamily="34" charset="0"/>
                </a:rPr>
                <a:t>, byte, short, long, </a:t>
              </a:r>
              <a:r>
                <a:rPr lang="fr-CA" sz="1400" dirty="0" err="1">
                  <a:solidFill>
                    <a:srgbClr val="000000"/>
                  </a:solidFill>
                  <a:latin typeface="Arial" panose="020B0604020202020204" pitchFamily="34" charset="0"/>
                </a:rPr>
                <a:t>float</a:t>
              </a:r>
              <a:r>
                <a:rPr lang="fr-CA" sz="1400" dirty="0">
                  <a:solidFill>
                    <a:srgbClr val="000000"/>
                  </a:solidFill>
                  <a:latin typeface="Arial" panose="020B0604020202020204" pitchFamily="34" charset="0"/>
                </a:rPr>
                <a:t>, double</a:t>
              </a:r>
            </a:p>
            <a:p>
              <a:pPr marL="18288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Typage fort</a:t>
              </a:r>
            </a:p>
          </p:txBody>
        </p:sp>
        <p:sp>
          <p:nvSpPr>
            <p:cNvPr id="6" name="Rectangle 3"/>
            <p:cNvSpPr>
              <a:spLocks noChangeArrowheads="1"/>
            </p:cNvSpPr>
            <p:nvPr/>
          </p:nvSpPr>
          <p:spPr bwMode="gray">
            <a:xfrm>
              <a:off x="3845550" y="3337583"/>
              <a:ext cx="7596625" cy="792000"/>
            </a:xfrm>
            <a:prstGeom prst="rect">
              <a:avLst/>
            </a:prstGeom>
            <a:solidFill>
              <a:schemeClr val="bg2"/>
            </a:solidFill>
            <a:ln w="22225" algn="ctr">
              <a:solidFill>
                <a:srgbClr val="D2D2D2">
                  <a:alpha val="70000"/>
                </a:srgbClr>
              </a:solidFill>
              <a:miter lim="800000"/>
              <a:headEnd/>
              <a:tailEnd/>
            </a:ln>
            <a:effectLst/>
          </p:spPr>
          <p:txBody>
            <a:bodyPr lIns="684000" tIns="0" rIns="64800" bIns="0" rtlCol="0" anchor="ctr" anchorCtr="0"/>
            <a:lstStyle/>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Classes</a:t>
              </a:r>
            </a:p>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Héritage</a:t>
              </a:r>
            </a:p>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Encapsulation</a:t>
              </a:r>
            </a:p>
          </p:txBody>
        </p:sp>
        <p:sp>
          <p:nvSpPr>
            <p:cNvPr id="7" name="Rectangle 3"/>
            <p:cNvSpPr>
              <a:spLocks noChangeArrowheads="1"/>
            </p:cNvSpPr>
            <p:nvPr/>
          </p:nvSpPr>
          <p:spPr bwMode="gray">
            <a:xfrm>
              <a:off x="3845550" y="4319199"/>
              <a:ext cx="7596625" cy="792000"/>
            </a:xfrm>
            <a:prstGeom prst="rect">
              <a:avLst/>
            </a:prstGeom>
            <a:solidFill>
              <a:schemeClr val="bg2"/>
            </a:solidFill>
            <a:ln w="22225" algn="ctr">
              <a:solidFill>
                <a:srgbClr val="D2D2D2">
                  <a:alpha val="70000"/>
                </a:srgbClr>
              </a:solidFill>
              <a:miter lim="800000"/>
              <a:headEnd/>
              <a:tailEnd/>
            </a:ln>
            <a:effectLst/>
          </p:spPr>
          <p:txBody>
            <a:bodyPr lIns="684000" tIns="0" rIns="64800" bIns="0" rtlCol="0" anchor="ctr" anchorCtr="0"/>
            <a:lstStyle/>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Stream / Lambda expression</a:t>
              </a:r>
            </a:p>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Clean code</a:t>
              </a:r>
            </a:p>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Modulaire</a:t>
              </a:r>
            </a:p>
          </p:txBody>
        </p:sp>
        <p:sp>
          <p:nvSpPr>
            <p:cNvPr id="8" name="Rectangle 3">
              <a:extLst>
                <a:ext uri="{FF2B5EF4-FFF2-40B4-BE49-F238E27FC236}">
                  <a16:creationId xmlns:a16="http://schemas.microsoft.com/office/drawing/2014/main" id="{EC83A4E8-271A-4FDD-8305-0CD2BAE36F00}"/>
                </a:ext>
              </a:extLst>
            </p:cNvPr>
            <p:cNvSpPr>
              <a:spLocks noChangeArrowheads="1"/>
            </p:cNvSpPr>
            <p:nvPr/>
          </p:nvSpPr>
          <p:spPr bwMode="gray">
            <a:xfrm>
              <a:off x="3845550" y="5300825"/>
              <a:ext cx="7596625" cy="792000"/>
            </a:xfrm>
            <a:prstGeom prst="rect">
              <a:avLst/>
            </a:prstGeom>
            <a:solidFill>
              <a:schemeClr val="bg2"/>
            </a:solidFill>
            <a:ln w="22225" algn="ctr">
              <a:solidFill>
                <a:srgbClr val="D2D2D2">
                  <a:alpha val="70000"/>
                </a:srgbClr>
              </a:solidFill>
              <a:miter lim="800000"/>
              <a:headEnd/>
              <a:tailEnd/>
            </a:ln>
            <a:effectLst/>
          </p:spPr>
          <p:txBody>
            <a:bodyPr lIns="684000" tIns="0" rIns="64800" bIns="0" rtlCol="0" anchor="ctr" anchorCtr="0"/>
            <a:lstStyle/>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Gestion des exceptions</a:t>
              </a:r>
            </a:p>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Java Doc</a:t>
              </a:r>
            </a:p>
            <a:p>
              <a:pPr marL="182880" lvl="0" indent="-182880">
                <a:buSzPct val="90000"/>
                <a:buFont typeface="Arial" panose="020B0604020202020204" pitchFamily="34" charset="0"/>
                <a:buChar char="•"/>
                <a:defRPr/>
              </a:pPr>
              <a:r>
                <a:rPr lang="fr-CA" sz="1400" dirty="0">
                  <a:solidFill>
                    <a:srgbClr val="000000"/>
                  </a:solidFill>
                  <a:latin typeface="Arial" panose="020B0604020202020204" pitchFamily="34" charset="0"/>
                </a:rPr>
                <a:t>Écriture fichier (IO)</a:t>
              </a:r>
            </a:p>
          </p:txBody>
        </p:sp>
        <p:sp>
          <p:nvSpPr>
            <p:cNvPr id="14" name="AutoShape 4"/>
            <p:cNvSpPr>
              <a:spLocks noChangeArrowheads="1"/>
            </p:cNvSpPr>
            <p:nvPr/>
          </p:nvSpPr>
          <p:spPr bwMode="gray">
            <a:xfrm>
              <a:off x="1168832" y="2355964"/>
              <a:ext cx="3080439" cy="792000"/>
            </a:xfrm>
            <a:prstGeom prst="homePlate">
              <a:avLst>
                <a:gd name="adj" fmla="val 49904"/>
              </a:avLst>
            </a:prstGeom>
            <a:gradFill flip="none" rotWithShape="1">
              <a:gsLst>
                <a:gs pos="0">
                  <a:srgbClr val="E31937"/>
                </a:gs>
                <a:gs pos="60000">
                  <a:srgbClr val="A82465"/>
                </a:gs>
                <a:gs pos="100000">
                  <a:srgbClr val="5236AB"/>
                </a:gs>
              </a:gsLst>
              <a:lin ang="0" scaled="1"/>
              <a:tileRect/>
            </a:gradFill>
            <a:ln w="28575">
              <a:noFill/>
              <a:prstDash val="solid"/>
              <a:miter lim="800000"/>
              <a:headEnd/>
              <a:tailEnd/>
            </a:ln>
            <a:effectLst/>
          </p:spPr>
          <p:txBody>
            <a:bodyPr lIns="182880" tIns="0" rIns="182880" bIns="0" anchor="ctr"/>
            <a:lstStyle/>
            <a:p>
              <a:pPr lvl="0" defTabSz="914377">
                <a:spcBef>
                  <a:spcPct val="0"/>
                </a:spcBef>
                <a:buClr>
                  <a:srgbClr val="FFFFFF"/>
                </a:buClr>
                <a:buSzPct val="90000"/>
                <a:defRPr/>
              </a:pPr>
              <a:r>
                <a:rPr lang="fr-CA" sz="1600" b="1" kern="0" dirty="0">
                  <a:solidFill>
                    <a:schemeClr val="bg1"/>
                  </a:solidFill>
                  <a:latin typeface="Arial" panose="020B0604020202020204" pitchFamily="34" charset="0"/>
                </a:rPr>
                <a:t>Les opérateurs et structures</a:t>
              </a:r>
            </a:p>
          </p:txBody>
        </p:sp>
        <p:sp>
          <p:nvSpPr>
            <p:cNvPr id="15" name="AutoShape 10"/>
            <p:cNvSpPr>
              <a:spLocks noChangeArrowheads="1"/>
            </p:cNvSpPr>
            <p:nvPr/>
          </p:nvSpPr>
          <p:spPr bwMode="gray">
            <a:xfrm>
              <a:off x="1168832" y="1374344"/>
              <a:ext cx="3080439" cy="792000"/>
            </a:xfrm>
            <a:prstGeom prst="homePlate">
              <a:avLst>
                <a:gd name="adj" fmla="val 49904"/>
              </a:avLst>
            </a:prstGeom>
            <a:gradFill flip="none" rotWithShape="1">
              <a:gsLst>
                <a:gs pos="0">
                  <a:srgbClr val="E31937"/>
                </a:gs>
                <a:gs pos="60000">
                  <a:srgbClr val="A82465"/>
                </a:gs>
                <a:gs pos="100000">
                  <a:srgbClr val="5236AB"/>
                </a:gs>
              </a:gsLst>
              <a:lin ang="0" scaled="1"/>
              <a:tileRect/>
            </a:gradFill>
            <a:ln w="28575">
              <a:noFill/>
              <a:prstDash val="solid"/>
              <a:miter lim="800000"/>
              <a:headEnd/>
              <a:tailEnd/>
            </a:ln>
            <a:effectLst/>
          </p:spPr>
          <p:txBody>
            <a:bodyPr lIns="182880" tIns="0" rIns="182880" bIns="0" anchor="ctr"/>
            <a:lstStyle/>
            <a:p>
              <a:pPr lvl="0" defTabSz="914377">
                <a:spcBef>
                  <a:spcPct val="0"/>
                </a:spcBef>
                <a:buClr>
                  <a:srgbClr val="FFFFFF"/>
                </a:buClr>
                <a:buSzPct val="90000"/>
                <a:defRPr/>
              </a:pPr>
              <a:r>
                <a:rPr lang="fr-CA" sz="1600" b="1" kern="0" dirty="0">
                  <a:solidFill>
                    <a:schemeClr val="bg1"/>
                  </a:solidFill>
                  <a:latin typeface="Arial" panose="020B0604020202020204" pitchFamily="34" charset="0"/>
                </a:rPr>
                <a:t>Langage Objet</a:t>
              </a:r>
            </a:p>
          </p:txBody>
        </p:sp>
        <p:sp>
          <p:nvSpPr>
            <p:cNvPr id="16" name="AutoShape 4"/>
            <p:cNvSpPr>
              <a:spLocks noChangeArrowheads="1"/>
            </p:cNvSpPr>
            <p:nvPr/>
          </p:nvSpPr>
          <p:spPr bwMode="gray">
            <a:xfrm>
              <a:off x="1168832" y="3337584"/>
              <a:ext cx="3080439" cy="792000"/>
            </a:xfrm>
            <a:prstGeom prst="homePlate">
              <a:avLst>
                <a:gd name="adj" fmla="val 49904"/>
              </a:avLst>
            </a:prstGeom>
            <a:gradFill flip="none" rotWithShape="1">
              <a:gsLst>
                <a:gs pos="0">
                  <a:srgbClr val="E31937"/>
                </a:gs>
                <a:gs pos="60000">
                  <a:srgbClr val="A82465"/>
                </a:gs>
                <a:gs pos="100000">
                  <a:srgbClr val="5236AB"/>
                </a:gs>
              </a:gsLst>
              <a:lin ang="0" scaled="1"/>
              <a:tileRect/>
            </a:gradFill>
            <a:ln w="28575">
              <a:noFill/>
              <a:prstDash val="solid"/>
              <a:miter lim="800000"/>
              <a:headEnd/>
              <a:tailEnd/>
            </a:ln>
            <a:effectLst/>
          </p:spPr>
          <p:txBody>
            <a:bodyPr lIns="182880" tIns="0" rIns="182880" bIns="0" anchor="ctr"/>
            <a:lstStyle/>
            <a:p>
              <a:pPr lvl="0" defTabSz="914377">
                <a:spcBef>
                  <a:spcPct val="0"/>
                </a:spcBef>
                <a:buClr>
                  <a:srgbClr val="FFFFFF"/>
                </a:buClr>
                <a:buSzPct val="90000"/>
                <a:defRPr/>
              </a:pPr>
              <a:r>
                <a:rPr lang="fr-CA" sz="1600" b="1" kern="0" dirty="0">
                  <a:solidFill>
                    <a:schemeClr val="bg1"/>
                  </a:solidFill>
                  <a:latin typeface="Arial" panose="020B0604020202020204" pitchFamily="34" charset="0"/>
                </a:rPr>
                <a:t>Concepts Objet</a:t>
              </a:r>
            </a:p>
          </p:txBody>
        </p:sp>
        <p:sp>
          <p:nvSpPr>
            <p:cNvPr id="17" name="AutoShape 4"/>
            <p:cNvSpPr>
              <a:spLocks noChangeArrowheads="1"/>
            </p:cNvSpPr>
            <p:nvPr/>
          </p:nvSpPr>
          <p:spPr bwMode="gray">
            <a:xfrm>
              <a:off x="1168832" y="4319206"/>
              <a:ext cx="3080439" cy="792000"/>
            </a:xfrm>
            <a:prstGeom prst="homePlate">
              <a:avLst>
                <a:gd name="adj" fmla="val 49904"/>
              </a:avLst>
            </a:prstGeom>
            <a:gradFill flip="none" rotWithShape="1">
              <a:gsLst>
                <a:gs pos="0">
                  <a:srgbClr val="E31937"/>
                </a:gs>
                <a:gs pos="60000">
                  <a:srgbClr val="A82465"/>
                </a:gs>
                <a:gs pos="100000">
                  <a:srgbClr val="5236AB"/>
                </a:gs>
              </a:gsLst>
              <a:lin ang="0" scaled="1"/>
              <a:tileRect/>
            </a:gradFill>
            <a:ln w="28575">
              <a:noFill/>
              <a:prstDash val="solid"/>
              <a:miter lim="800000"/>
              <a:headEnd/>
              <a:tailEnd/>
            </a:ln>
            <a:effectLst/>
          </p:spPr>
          <p:txBody>
            <a:bodyPr lIns="182880" tIns="0" rIns="182880" bIns="0" anchor="ctr"/>
            <a:lstStyle/>
            <a:p>
              <a:pPr lvl="0" defTabSz="914377">
                <a:spcBef>
                  <a:spcPct val="0"/>
                </a:spcBef>
                <a:buClr>
                  <a:srgbClr val="FFFFFF"/>
                </a:buClr>
                <a:buSzPct val="90000"/>
                <a:defRPr/>
              </a:pPr>
              <a:r>
                <a:rPr lang="fr-CA" sz="1600" b="1" kern="0" dirty="0">
                  <a:solidFill>
                    <a:schemeClr val="bg1"/>
                  </a:solidFill>
                  <a:latin typeface="Arial" panose="020B0604020202020204" pitchFamily="34" charset="0"/>
                </a:rPr>
                <a:t>Programmation fonctionnelle</a:t>
              </a:r>
            </a:p>
          </p:txBody>
        </p:sp>
        <p:sp>
          <p:nvSpPr>
            <p:cNvPr id="18" name="AutoShape 4">
              <a:extLst>
                <a:ext uri="{FF2B5EF4-FFF2-40B4-BE49-F238E27FC236}">
                  <a16:creationId xmlns:a16="http://schemas.microsoft.com/office/drawing/2014/main" id="{A8680764-443B-4FFF-808D-E4BFF9EA567B}"/>
                </a:ext>
              </a:extLst>
            </p:cNvPr>
            <p:cNvSpPr>
              <a:spLocks noChangeArrowheads="1"/>
            </p:cNvSpPr>
            <p:nvPr/>
          </p:nvSpPr>
          <p:spPr bwMode="gray">
            <a:xfrm>
              <a:off x="1168832" y="5300825"/>
              <a:ext cx="3080439" cy="792000"/>
            </a:xfrm>
            <a:prstGeom prst="homePlate">
              <a:avLst>
                <a:gd name="adj" fmla="val 49904"/>
              </a:avLst>
            </a:prstGeom>
            <a:gradFill flip="none" rotWithShape="1">
              <a:gsLst>
                <a:gs pos="0">
                  <a:srgbClr val="E31937"/>
                </a:gs>
                <a:gs pos="60000">
                  <a:srgbClr val="A82465"/>
                </a:gs>
                <a:gs pos="100000">
                  <a:srgbClr val="5236AB"/>
                </a:gs>
              </a:gsLst>
              <a:lin ang="0" scaled="1"/>
              <a:tileRect/>
            </a:gradFill>
            <a:ln w="28575">
              <a:noFill/>
              <a:prstDash val="solid"/>
              <a:miter lim="800000"/>
              <a:headEnd/>
              <a:tailEnd/>
            </a:ln>
            <a:effectLst/>
          </p:spPr>
          <p:txBody>
            <a:bodyPr lIns="182880" tIns="0" rIns="182880" bIns="0" anchor="ctr"/>
            <a:lstStyle/>
            <a:p>
              <a:pPr lvl="0" defTabSz="914377">
                <a:spcBef>
                  <a:spcPct val="0"/>
                </a:spcBef>
                <a:buClr>
                  <a:srgbClr val="FFFFFF"/>
                </a:buClr>
                <a:buSzPct val="90000"/>
                <a:defRPr/>
              </a:pPr>
              <a:r>
                <a:rPr lang="fr-CA" sz="1600" b="1" kern="0" dirty="0">
                  <a:solidFill>
                    <a:schemeClr val="bg1"/>
                  </a:solidFill>
                  <a:latin typeface="Arial" panose="020B0604020202020204" pitchFamily="34" charset="0"/>
                </a:rPr>
                <a:t>Et bien plus</a:t>
              </a:r>
            </a:p>
          </p:txBody>
        </p:sp>
      </p:grpSp>
    </p:spTree>
    <p:extLst>
      <p:ext uri="{BB962C8B-B14F-4D97-AF65-F5344CB8AC3E}">
        <p14:creationId xmlns:p14="http://schemas.microsoft.com/office/powerpoint/2010/main" val="79434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25A3C56-E491-49B2-93F3-63532DF516BC}" type="slidenum">
              <a:rPr lang="fr-CA" smtClean="0"/>
              <a:pPr/>
              <a:t>7</a:t>
            </a:fld>
            <a:endParaRPr lang="fr-CA" dirty="0"/>
          </a:p>
        </p:txBody>
      </p:sp>
      <p:sp>
        <p:nvSpPr>
          <p:cNvPr id="33" name="Title 32">
            <a:extLst>
              <a:ext uri="{FF2B5EF4-FFF2-40B4-BE49-F238E27FC236}">
                <a16:creationId xmlns:a16="http://schemas.microsoft.com/office/drawing/2014/main" id="{031E4D64-CF4F-B44F-980F-EF4808B1DB89}"/>
              </a:ext>
            </a:extLst>
          </p:cNvPr>
          <p:cNvSpPr>
            <a:spLocks noGrp="1"/>
          </p:cNvSpPr>
          <p:nvPr>
            <p:ph type="title"/>
          </p:nvPr>
        </p:nvSpPr>
        <p:spPr/>
        <p:txBody>
          <a:bodyPr/>
          <a:lstStyle/>
          <a:p>
            <a:r>
              <a:rPr lang="fr-CA" dirty="0"/>
              <a:t>Définitions clés</a:t>
            </a:r>
          </a:p>
        </p:txBody>
      </p:sp>
      <p:grpSp>
        <p:nvGrpSpPr>
          <p:cNvPr id="31" name="Group 30">
            <a:extLst>
              <a:ext uri="{FF2B5EF4-FFF2-40B4-BE49-F238E27FC236}">
                <a16:creationId xmlns:a16="http://schemas.microsoft.com/office/drawing/2014/main" id="{DC51C820-7C18-3E46-B3A6-72717F1A6FAE}"/>
              </a:ext>
            </a:extLst>
          </p:cNvPr>
          <p:cNvGrpSpPr/>
          <p:nvPr/>
        </p:nvGrpSpPr>
        <p:grpSpPr>
          <a:xfrm>
            <a:off x="765737" y="2602658"/>
            <a:ext cx="10658957" cy="3243229"/>
            <a:chOff x="765737" y="2602658"/>
            <a:chExt cx="10658957" cy="3243229"/>
          </a:xfrm>
        </p:grpSpPr>
        <p:sp>
          <p:nvSpPr>
            <p:cNvPr id="4" name="Rectangle 3"/>
            <p:cNvSpPr/>
            <p:nvPr/>
          </p:nvSpPr>
          <p:spPr bwMode="gray">
            <a:xfrm>
              <a:off x="765737" y="2602658"/>
              <a:ext cx="3321354" cy="854491"/>
            </a:xfrm>
            <a:prstGeom prst="rect">
              <a:avLst/>
            </a:prstGeom>
            <a:gradFill>
              <a:gsLst>
                <a:gs pos="100000">
                  <a:srgbClr val="5236AB"/>
                </a:gs>
                <a:gs pos="0">
                  <a:srgbClr val="E31937"/>
                </a:gs>
                <a:gs pos="60000">
                  <a:srgbClr val="A82465"/>
                </a:gs>
              </a:gsLst>
              <a:lin ang="0" scaled="1"/>
            </a:gradFill>
            <a:ln w="9525" algn="ctr">
              <a:noFill/>
              <a:miter lim="800000"/>
              <a:headEnd/>
              <a:tailEnd/>
            </a:ln>
            <a:effectLst/>
          </p:spPr>
          <p:txBody>
            <a:bodyPr lIns="182880" tIns="0" rIns="182880" bIns="0" rtlCol="0" anchor="ctr"/>
            <a:lstStyle/>
            <a:p>
              <a:pPr lvl="0" algn="ctr">
                <a:defRPr/>
              </a:pPr>
              <a:r>
                <a:rPr lang="fr-CA" dirty="0">
                  <a:solidFill>
                    <a:schemeClr val="bg2"/>
                  </a:solidFill>
                  <a:cs typeface="Arial" pitchFamily="34" charset="0"/>
                </a:rPr>
                <a:t>Java Runtime </a:t>
              </a:r>
              <a:r>
                <a:rPr lang="fr-CA" dirty="0" err="1">
                  <a:solidFill>
                    <a:schemeClr val="bg2"/>
                  </a:solidFill>
                  <a:cs typeface="Arial" pitchFamily="34" charset="0"/>
                </a:rPr>
                <a:t>Environment</a:t>
              </a:r>
              <a:endParaRPr lang="fr-CA" dirty="0">
                <a:solidFill>
                  <a:schemeClr val="bg2"/>
                </a:solidFill>
                <a:cs typeface="Arial" pitchFamily="34" charset="0"/>
              </a:endParaRPr>
            </a:p>
            <a:p>
              <a:pPr lvl="0" algn="ctr">
                <a:defRPr/>
              </a:pPr>
              <a:r>
                <a:rPr lang="fr-CA" dirty="0">
                  <a:solidFill>
                    <a:schemeClr val="bg2"/>
                  </a:solidFill>
                  <a:cs typeface="Arial" pitchFamily="34" charset="0"/>
                </a:rPr>
                <a:t>JRE</a:t>
              </a:r>
            </a:p>
          </p:txBody>
        </p:sp>
        <p:sp>
          <p:nvSpPr>
            <p:cNvPr id="5" name="Rectangle 4"/>
            <p:cNvSpPr/>
            <p:nvPr/>
          </p:nvSpPr>
          <p:spPr bwMode="gray">
            <a:xfrm>
              <a:off x="4434538" y="2602658"/>
              <a:ext cx="3321354" cy="854491"/>
            </a:xfrm>
            <a:prstGeom prst="rect">
              <a:avLst/>
            </a:prstGeom>
            <a:gradFill>
              <a:gsLst>
                <a:gs pos="100000">
                  <a:srgbClr val="5236AB"/>
                </a:gs>
                <a:gs pos="0">
                  <a:srgbClr val="E31937"/>
                </a:gs>
                <a:gs pos="60000">
                  <a:srgbClr val="A82465"/>
                </a:gs>
              </a:gsLst>
              <a:lin ang="0" scaled="1"/>
            </a:gradFill>
            <a:ln w="9525" algn="ctr">
              <a:noFill/>
              <a:miter lim="800000"/>
              <a:headEnd/>
              <a:tailEnd/>
            </a:ln>
            <a:effectLst/>
          </p:spPr>
          <p:txBody>
            <a:bodyPr lIns="182880" tIns="0" rIns="182880" bIns="0" rtlCol="0" anchor="ctr"/>
            <a:lstStyle/>
            <a:p>
              <a:pPr lvl="0" algn="ctr">
                <a:defRPr/>
              </a:pPr>
              <a:r>
                <a:rPr lang="fr-CA" dirty="0">
                  <a:solidFill>
                    <a:schemeClr val="bg2"/>
                  </a:solidFill>
                  <a:cs typeface="Arial" pitchFamily="34" charset="0"/>
                </a:rPr>
                <a:t>Java </a:t>
              </a:r>
              <a:r>
                <a:rPr lang="fr-CA" dirty="0" err="1">
                  <a:solidFill>
                    <a:schemeClr val="bg2"/>
                  </a:solidFill>
                  <a:cs typeface="Arial" pitchFamily="34" charset="0"/>
                </a:rPr>
                <a:t>Development</a:t>
              </a:r>
              <a:r>
                <a:rPr lang="fr-CA" dirty="0">
                  <a:solidFill>
                    <a:schemeClr val="bg2"/>
                  </a:solidFill>
                  <a:cs typeface="Arial" pitchFamily="34" charset="0"/>
                </a:rPr>
                <a:t> Kit</a:t>
              </a:r>
            </a:p>
            <a:p>
              <a:pPr lvl="0" algn="ctr">
                <a:defRPr/>
              </a:pPr>
              <a:r>
                <a:rPr lang="fr-CA" dirty="0">
                  <a:solidFill>
                    <a:schemeClr val="bg2"/>
                  </a:solidFill>
                  <a:cs typeface="Arial" pitchFamily="34" charset="0"/>
                </a:rPr>
                <a:t>JDK</a:t>
              </a:r>
            </a:p>
          </p:txBody>
        </p:sp>
        <p:sp>
          <p:nvSpPr>
            <p:cNvPr id="6" name="Rectangle 5"/>
            <p:cNvSpPr/>
            <p:nvPr/>
          </p:nvSpPr>
          <p:spPr bwMode="gray">
            <a:xfrm>
              <a:off x="8103340" y="2602658"/>
              <a:ext cx="3321354" cy="854491"/>
            </a:xfrm>
            <a:prstGeom prst="rect">
              <a:avLst/>
            </a:prstGeom>
            <a:gradFill>
              <a:gsLst>
                <a:gs pos="100000">
                  <a:srgbClr val="5236AB"/>
                </a:gs>
                <a:gs pos="0">
                  <a:srgbClr val="E31937"/>
                </a:gs>
                <a:gs pos="60000">
                  <a:srgbClr val="A82465"/>
                </a:gs>
              </a:gsLst>
              <a:lin ang="0" scaled="1"/>
            </a:gradFill>
            <a:ln w="9525" algn="ctr">
              <a:noFill/>
              <a:miter lim="800000"/>
              <a:headEnd/>
              <a:tailEnd/>
            </a:ln>
            <a:effectLst/>
          </p:spPr>
          <p:txBody>
            <a:bodyPr lIns="182880" tIns="0" rIns="182880" bIns="0" rtlCol="0" anchor="ctr"/>
            <a:lstStyle/>
            <a:p>
              <a:pPr lvl="0" algn="ctr">
                <a:defRPr/>
              </a:pPr>
              <a:r>
                <a:rPr lang="fr-CA" dirty="0">
                  <a:solidFill>
                    <a:schemeClr val="bg2"/>
                  </a:solidFill>
                  <a:cs typeface="Arial" pitchFamily="34" charset="0"/>
                </a:rPr>
                <a:t>Java Virtual Machine</a:t>
              </a:r>
            </a:p>
            <a:p>
              <a:pPr lvl="0" algn="ctr">
                <a:defRPr/>
              </a:pPr>
              <a:r>
                <a:rPr lang="fr-CA" dirty="0">
                  <a:solidFill>
                    <a:schemeClr val="bg2"/>
                  </a:solidFill>
                  <a:cs typeface="Arial" pitchFamily="34" charset="0"/>
                </a:rPr>
                <a:t>JVM</a:t>
              </a:r>
            </a:p>
          </p:txBody>
        </p:sp>
        <p:sp>
          <p:nvSpPr>
            <p:cNvPr id="7" name="Rectangle 6"/>
            <p:cNvSpPr/>
            <p:nvPr/>
          </p:nvSpPr>
          <p:spPr bwMode="gray">
            <a:xfrm>
              <a:off x="766763" y="3473160"/>
              <a:ext cx="3321354" cy="854491"/>
            </a:xfrm>
            <a:prstGeom prst="rect">
              <a:avLst/>
            </a:prstGeom>
            <a:noFill/>
            <a:ln w="9525" algn="ctr">
              <a:noFill/>
              <a:miter lim="800000"/>
              <a:headEnd/>
              <a:tailEnd/>
            </a:ln>
            <a:effectLst/>
          </p:spPr>
          <p:txBody>
            <a:bodyPr lIns="0" tIns="0" rIns="0" bIns="0" rtlCol="0" anchor="ctr"/>
            <a:lstStyle/>
            <a:p>
              <a:pPr lvl="0" algn="ctr" defTabSz="914225">
                <a:defRPr/>
              </a:pPr>
              <a:r>
                <a:rPr lang="fr-CA" sz="1600" b="1" dirty="0">
                  <a:cs typeface="Segoe UI" panose="020B0502040204020203" pitchFamily="34" charset="0"/>
                </a:rPr>
                <a:t>Environnement d’exécution Java</a:t>
              </a:r>
            </a:p>
          </p:txBody>
        </p:sp>
        <p:sp>
          <p:nvSpPr>
            <p:cNvPr id="8" name="Rectangle 7"/>
            <p:cNvSpPr/>
            <p:nvPr/>
          </p:nvSpPr>
          <p:spPr bwMode="gray">
            <a:xfrm>
              <a:off x="4434538" y="3473160"/>
              <a:ext cx="3321354" cy="854491"/>
            </a:xfrm>
            <a:prstGeom prst="rect">
              <a:avLst/>
            </a:prstGeom>
            <a:noFill/>
            <a:ln w="9525" algn="ctr">
              <a:noFill/>
              <a:miter lim="800000"/>
              <a:headEnd/>
              <a:tailEnd/>
            </a:ln>
            <a:effectLst/>
          </p:spPr>
          <p:txBody>
            <a:bodyPr lIns="0" tIns="0" rIns="0" bIns="0" rtlCol="0" anchor="ctr"/>
            <a:lstStyle/>
            <a:p>
              <a:pPr lvl="0" algn="ctr" defTabSz="914225">
                <a:defRPr/>
              </a:pPr>
              <a:r>
                <a:rPr lang="fr-CA" sz="1600" b="1" dirty="0">
                  <a:cs typeface="Segoe UI" panose="020B0502040204020203" pitchFamily="34" charset="0"/>
                </a:rPr>
                <a:t>Permet de transformer le code Java en </a:t>
              </a:r>
              <a:r>
                <a:rPr lang="fr-CA" sz="1600" b="1" dirty="0" err="1">
                  <a:cs typeface="Segoe UI" panose="020B0502040204020203" pitchFamily="34" charset="0"/>
                </a:rPr>
                <a:t>bytecode</a:t>
              </a:r>
              <a:endParaRPr lang="fr-CA" sz="1600" b="1" dirty="0">
                <a:cs typeface="Segoe UI" panose="020B0502040204020203" pitchFamily="34" charset="0"/>
              </a:endParaRPr>
            </a:p>
          </p:txBody>
        </p:sp>
        <p:sp>
          <p:nvSpPr>
            <p:cNvPr id="9" name="Rectangle 8"/>
            <p:cNvSpPr/>
            <p:nvPr/>
          </p:nvSpPr>
          <p:spPr bwMode="gray">
            <a:xfrm>
              <a:off x="8102313" y="3473160"/>
              <a:ext cx="3321354" cy="854491"/>
            </a:xfrm>
            <a:prstGeom prst="rect">
              <a:avLst/>
            </a:prstGeom>
            <a:noFill/>
            <a:ln w="9525" algn="ctr">
              <a:noFill/>
              <a:miter lim="800000"/>
              <a:headEnd/>
              <a:tailEnd/>
            </a:ln>
            <a:effectLst/>
          </p:spPr>
          <p:txBody>
            <a:bodyPr lIns="0" tIns="0" rIns="0" bIns="0" rtlCol="0" anchor="ctr"/>
            <a:lstStyle/>
            <a:p>
              <a:pPr lvl="0" algn="ctr" defTabSz="914225">
                <a:defRPr/>
              </a:pPr>
              <a:r>
                <a:rPr lang="fr-CA" sz="1600" b="1" dirty="0">
                  <a:cs typeface="Segoe UI" panose="020B0502040204020203" pitchFamily="34" charset="0"/>
                </a:rPr>
                <a:t>Exécute les programmes compilés</a:t>
              </a:r>
            </a:p>
          </p:txBody>
        </p:sp>
        <p:sp>
          <p:nvSpPr>
            <p:cNvPr id="10" name="Rectangle 9"/>
            <p:cNvSpPr/>
            <p:nvPr/>
          </p:nvSpPr>
          <p:spPr bwMode="gray">
            <a:xfrm>
              <a:off x="766763" y="4907633"/>
              <a:ext cx="3321354" cy="938254"/>
            </a:xfrm>
            <a:prstGeom prst="rect">
              <a:avLst/>
            </a:prstGeom>
            <a:noFill/>
            <a:ln w="15875" algn="ctr">
              <a:solidFill>
                <a:srgbClr val="B3B3B3"/>
              </a:solidFill>
              <a:miter lim="800000"/>
              <a:headEnd/>
              <a:tailEnd/>
            </a:ln>
            <a:effectLst/>
          </p:spPr>
          <p:txBody>
            <a:bodyPr lIns="137160" tIns="0" rIns="137160" bIns="0" rtlCol="0" anchor="ctr"/>
            <a:lstStyle/>
            <a:p>
              <a:pPr algn="ctr">
                <a:lnSpc>
                  <a:spcPct val="105000"/>
                </a:lnSpc>
                <a:defRPr/>
              </a:pPr>
              <a:r>
                <a:rPr lang="fr-CA" sz="1200" dirty="0"/>
                <a:t>Ensemble de logiciel qui </a:t>
              </a:r>
              <a:r>
                <a:rPr lang="fr-CA" sz="1200" b="1" dirty="0"/>
                <a:t>permettent l’exécution de programme java</a:t>
              </a:r>
              <a:r>
                <a:rPr lang="fr-CA" sz="1200" dirty="0"/>
                <a:t>. On retrouve notamment les librairies et la JVM</a:t>
              </a:r>
              <a:endParaRPr lang="fr-CA" sz="1200" dirty="0">
                <a:solidFill>
                  <a:srgbClr val="000000"/>
                </a:solidFill>
              </a:endParaRPr>
            </a:p>
          </p:txBody>
        </p:sp>
        <p:sp>
          <p:nvSpPr>
            <p:cNvPr id="11" name="Rectangle 10"/>
            <p:cNvSpPr/>
            <p:nvPr/>
          </p:nvSpPr>
          <p:spPr bwMode="gray">
            <a:xfrm>
              <a:off x="4434538" y="4907633"/>
              <a:ext cx="3321354" cy="938254"/>
            </a:xfrm>
            <a:prstGeom prst="rect">
              <a:avLst/>
            </a:prstGeom>
            <a:noFill/>
            <a:ln w="15875" algn="ctr">
              <a:solidFill>
                <a:srgbClr val="B3B3B3"/>
              </a:solidFill>
              <a:miter lim="800000"/>
              <a:headEnd/>
              <a:tailEnd/>
            </a:ln>
            <a:effectLst/>
          </p:spPr>
          <p:txBody>
            <a:bodyPr lIns="137160" tIns="0" rIns="137160" bIns="0" rtlCol="0" anchor="ctr"/>
            <a:lstStyle/>
            <a:p>
              <a:pPr algn="ctr">
                <a:lnSpc>
                  <a:spcPct val="105000"/>
                </a:lnSpc>
                <a:defRPr/>
              </a:pPr>
              <a:r>
                <a:rPr lang="fr-CA" sz="1400" dirty="0"/>
                <a:t>Ensemble de </a:t>
              </a:r>
              <a:r>
                <a:rPr lang="fr-CA" sz="1400" b="1" dirty="0"/>
                <a:t>bibliothèque de base du langage Java</a:t>
              </a:r>
              <a:r>
                <a:rPr lang="fr-CA" sz="1400" dirty="0"/>
                <a:t>.</a:t>
              </a:r>
              <a:endParaRPr lang="fr-CA" sz="1400" dirty="0">
                <a:solidFill>
                  <a:srgbClr val="000000"/>
                </a:solidFill>
              </a:endParaRPr>
            </a:p>
          </p:txBody>
        </p:sp>
        <p:sp>
          <p:nvSpPr>
            <p:cNvPr id="12" name="Rectangle 11"/>
            <p:cNvSpPr/>
            <p:nvPr/>
          </p:nvSpPr>
          <p:spPr bwMode="gray">
            <a:xfrm>
              <a:off x="8102313" y="4907633"/>
              <a:ext cx="3321354" cy="938254"/>
            </a:xfrm>
            <a:prstGeom prst="rect">
              <a:avLst/>
            </a:prstGeom>
            <a:noFill/>
            <a:ln w="15875" algn="ctr">
              <a:solidFill>
                <a:srgbClr val="B3B3B3"/>
              </a:solidFill>
              <a:miter lim="800000"/>
              <a:headEnd/>
              <a:tailEnd/>
            </a:ln>
            <a:effectLst/>
          </p:spPr>
          <p:txBody>
            <a:bodyPr lIns="137160" tIns="0" rIns="137160" bIns="0" rtlCol="0" anchor="ctr"/>
            <a:lstStyle/>
            <a:p>
              <a:pPr algn="ctr">
                <a:lnSpc>
                  <a:spcPct val="105000"/>
                </a:lnSpc>
                <a:defRPr/>
              </a:pPr>
              <a:r>
                <a:rPr lang="fr-CA" sz="1200" dirty="0"/>
                <a:t>Programme qui permet de </a:t>
              </a:r>
              <a:r>
                <a:rPr lang="fr-CA" sz="1200" b="1" dirty="0"/>
                <a:t>lire et exécuter le </a:t>
              </a:r>
              <a:r>
                <a:rPr lang="fr-CA" sz="1200" b="1" dirty="0" err="1"/>
                <a:t>bytecode</a:t>
              </a:r>
              <a:r>
                <a:rPr lang="fr-CA" sz="1200" b="1" dirty="0"/>
                <a:t> Java</a:t>
              </a:r>
              <a:r>
                <a:rPr lang="fr-CA" sz="1200" dirty="0"/>
                <a:t>. La JVM est inclue avec le JRE. Ce mécanisme permet la </a:t>
              </a:r>
              <a:r>
                <a:rPr lang="fr-CA" sz="1200" b="1" dirty="0"/>
                <a:t>portabilité</a:t>
              </a:r>
              <a:r>
                <a:rPr lang="fr-CA" sz="1200" dirty="0"/>
                <a:t> des programme Java sur tous les OS</a:t>
              </a:r>
              <a:endParaRPr lang="fr-CA" sz="1200" dirty="0">
                <a:solidFill>
                  <a:srgbClr val="000000"/>
                </a:solidFill>
              </a:endParaRPr>
            </a:p>
          </p:txBody>
        </p:sp>
        <p:grpSp>
          <p:nvGrpSpPr>
            <p:cNvPr id="13" name="Group 12"/>
            <p:cNvGrpSpPr>
              <a:grpSpLocks noChangeAspect="1"/>
            </p:cNvGrpSpPr>
            <p:nvPr/>
          </p:nvGrpSpPr>
          <p:grpSpPr>
            <a:xfrm rot="2700000" flipH="1">
              <a:off x="2338134" y="4441717"/>
              <a:ext cx="178612" cy="176605"/>
              <a:chOff x="1745972" y="724289"/>
              <a:chExt cx="101799" cy="100654"/>
            </a:xfrm>
          </p:grpSpPr>
          <p:sp>
            <p:nvSpPr>
              <p:cNvPr id="14" name="Line 112"/>
              <p:cNvSpPr>
                <a:spLocks noChangeShapeType="1"/>
              </p:cNvSpPr>
              <p:nvPr/>
            </p:nvSpPr>
            <p:spPr bwMode="auto">
              <a:xfrm flipV="1">
                <a:off x="1746743" y="725613"/>
                <a:ext cx="99177" cy="99072"/>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dirty="0"/>
              </a:p>
            </p:txBody>
          </p:sp>
          <p:sp>
            <p:nvSpPr>
              <p:cNvPr id="15" name="Freeform 12">
                <a:extLst>
                  <a:ext uri="{FF2B5EF4-FFF2-40B4-BE49-F238E27FC236}">
                    <a16:creationId xmlns:a16="http://schemas.microsoft.com/office/drawing/2014/main" id="{5C06FCF6-11C0-1743-A7D9-329C091F9194}"/>
                  </a:ext>
                </a:extLst>
              </p:cNvPr>
              <p:cNvSpPr>
                <a:spLocks/>
              </p:cNvSpPr>
              <p:nvPr/>
            </p:nvSpPr>
            <p:spPr bwMode="auto">
              <a:xfrm>
                <a:off x="1745972" y="724289"/>
                <a:ext cx="101799" cy="100654"/>
              </a:xfrm>
              <a:custGeom>
                <a:avLst/>
                <a:gdLst>
                  <a:gd name="T0" fmla="*/ 0 w 89"/>
                  <a:gd name="T1" fmla="*/ 0 h 88"/>
                  <a:gd name="T2" fmla="*/ 89 w 89"/>
                  <a:gd name="T3" fmla="*/ 0 h 88"/>
                  <a:gd name="T4" fmla="*/ 89 w 89"/>
                  <a:gd name="T5" fmla="*/ 88 h 88"/>
                </a:gdLst>
                <a:ahLst/>
                <a:cxnLst>
                  <a:cxn ang="0">
                    <a:pos x="T0" y="T1"/>
                  </a:cxn>
                  <a:cxn ang="0">
                    <a:pos x="T2" y="T3"/>
                  </a:cxn>
                  <a:cxn ang="0">
                    <a:pos x="T4" y="T5"/>
                  </a:cxn>
                </a:cxnLst>
                <a:rect l="0" t="0" r="r" b="b"/>
                <a:pathLst>
                  <a:path w="89" h="88">
                    <a:moveTo>
                      <a:pt x="0" y="0"/>
                    </a:moveTo>
                    <a:lnTo>
                      <a:pt x="89" y="0"/>
                    </a:lnTo>
                    <a:lnTo>
                      <a:pt x="89" y="88"/>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dirty="0"/>
              </a:p>
            </p:txBody>
          </p:sp>
        </p:grpSp>
        <p:grpSp>
          <p:nvGrpSpPr>
            <p:cNvPr id="16" name="Group 15"/>
            <p:cNvGrpSpPr>
              <a:grpSpLocks noChangeAspect="1"/>
            </p:cNvGrpSpPr>
            <p:nvPr/>
          </p:nvGrpSpPr>
          <p:grpSpPr>
            <a:xfrm rot="2700000" flipH="1">
              <a:off x="6005909" y="4441717"/>
              <a:ext cx="178612" cy="176605"/>
              <a:chOff x="1745972" y="724289"/>
              <a:chExt cx="101799" cy="100654"/>
            </a:xfrm>
          </p:grpSpPr>
          <p:sp>
            <p:nvSpPr>
              <p:cNvPr id="17" name="Line 112"/>
              <p:cNvSpPr>
                <a:spLocks noChangeShapeType="1"/>
              </p:cNvSpPr>
              <p:nvPr/>
            </p:nvSpPr>
            <p:spPr bwMode="auto">
              <a:xfrm flipV="1">
                <a:off x="1746743" y="725613"/>
                <a:ext cx="99177" cy="99072"/>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dirty="0"/>
              </a:p>
            </p:txBody>
          </p:sp>
          <p:sp>
            <p:nvSpPr>
              <p:cNvPr id="18" name="Freeform 12">
                <a:extLst>
                  <a:ext uri="{FF2B5EF4-FFF2-40B4-BE49-F238E27FC236}">
                    <a16:creationId xmlns:a16="http://schemas.microsoft.com/office/drawing/2014/main" id="{5C06FCF6-11C0-1743-A7D9-329C091F9194}"/>
                  </a:ext>
                </a:extLst>
              </p:cNvPr>
              <p:cNvSpPr>
                <a:spLocks/>
              </p:cNvSpPr>
              <p:nvPr/>
            </p:nvSpPr>
            <p:spPr bwMode="auto">
              <a:xfrm>
                <a:off x="1745972" y="724289"/>
                <a:ext cx="101799" cy="100654"/>
              </a:xfrm>
              <a:custGeom>
                <a:avLst/>
                <a:gdLst>
                  <a:gd name="T0" fmla="*/ 0 w 89"/>
                  <a:gd name="T1" fmla="*/ 0 h 88"/>
                  <a:gd name="T2" fmla="*/ 89 w 89"/>
                  <a:gd name="T3" fmla="*/ 0 h 88"/>
                  <a:gd name="T4" fmla="*/ 89 w 89"/>
                  <a:gd name="T5" fmla="*/ 88 h 88"/>
                </a:gdLst>
                <a:ahLst/>
                <a:cxnLst>
                  <a:cxn ang="0">
                    <a:pos x="T0" y="T1"/>
                  </a:cxn>
                  <a:cxn ang="0">
                    <a:pos x="T2" y="T3"/>
                  </a:cxn>
                  <a:cxn ang="0">
                    <a:pos x="T4" y="T5"/>
                  </a:cxn>
                </a:cxnLst>
                <a:rect l="0" t="0" r="r" b="b"/>
                <a:pathLst>
                  <a:path w="89" h="88">
                    <a:moveTo>
                      <a:pt x="0" y="0"/>
                    </a:moveTo>
                    <a:lnTo>
                      <a:pt x="89" y="0"/>
                    </a:lnTo>
                    <a:lnTo>
                      <a:pt x="89" y="88"/>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dirty="0"/>
              </a:p>
            </p:txBody>
          </p:sp>
        </p:grpSp>
        <p:grpSp>
          <p:nvGrpSpPr>
            <p:cNvPr id="19" name="Group 18"/>
            <p:cNvGrpSpPr>
              <a:grpSpLocks noChangeAspect="1"/>
            </p:cNvGrpSpPr>
            <p:nvPr/>
          </p:nvGrpSpPr>
          <p:grpSpPr>
            <a:xfrm rot="2700000" flipH="1">
              <a:off x="9673684" y="4441717"/>
              <a:ext cx="178612" cy="176605"/>
              <a:chOff x="1745972" y="724289"/>
              <a:chExt cx="101799" cy="100654"/>
            </a:xfrm>
          </p:grpSpPr>
          <p:sp>
            <p:nvSpPr>
              <p:cNvPr id="20" name="Line 112"/>
              <p:cNvSpPr>
                <a:spLocks noChangeShapeType="1"/>
              </p:cNvSpPr>
              <p:nvPr/>
            </p:nvSpPr>
            <p:spPr bwMode="auto">
              <a:xfrm flipV="1">
                <a:off x="1746743" y="725613"/>
                <a:ext cx="99177" cy="99072"/>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CA" dirty="0"/>
              </a:p>
            </p:txBody>
          </p:sp>
          <p:sp>
            <p:nvSpPr>
              <p:cNvPr id="21" name="Freeform 12">
                <a:extLst>
                  <a:ext uri="{FF2B5EF4-FFF2-40B4-BE49-F238E27FC236}">
                    <a16:creationId xmlns:a16="http://schemas.microsoft.com/office/drawing/2014/main" id="{5C06FCF6-11C0-1743-A7D9-329C091F9194}"/>
                  </a:ext>
                </a:extLst>
              </p:cNvPr>
              <p:cNvSpPr>
                <a:spLocks/>
              </p:cNvSpPr>
              <p:nvPr/>
            </p:nvSpPr>
            <p:spPr bwMode="auto">
              <a:xfrm>
                <a:off x="1745972" y="724289"/>
                <a:ext cx="101799" cy="100654"/>
              </a:xfrm>
              <a:custGeom>
                <a:avLst/>
                <a:gdLst>
                  <a:gd name="T0" fmla="*/ 0 w 89"/>
                  <a:gd name="T1" fmla="*/ 0 h 88"/>
                  <a:gd name="T2" fmla="*/ 89 w 89"/>
                  <a:gd name="T3" fmla="*/ 0 h 88"/>
                  <a:gd name="T4" fmla="*/ 89 w 89"/>
                  <a:gd name="T5" fmla="*/ 88 h 88"/>
                </a:gdLst>
                <a:ahLst/>
                <a:cxnLst>
                  <a:cxn ang="0">
                    <a:pos x="T0" y="T1"/>
                  </a:cxn>
                  <a:cxn ang="0">
                    <a:pos x="T2" y="T3"/>
                  </a:cxn>
                  <a:cxn ang="0">
                    <a:pos x="T4" y="T5"/>
                  </a:cxn>
                </a:cxnLst>
                <a:rect l="0" t="0" r="r" b="b"/>
                <a:pathLst>
                  <a:path w="89" h="88">
                    <a:moveTo>
                      <a:pt x="0" y="0"/>
                    </a:moveTo>
                    <a:lnTo>
                      <a:pt x="89" y="0"/>
                    </a:lnTo>
                    <a:lnTo>
                      <a:pt x="89" y="88"/>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dirty="0"/>
              </a:p>
            </p:txBody>
          </p:sp>
        </p:grpSp>
      </p:grpSp>
      <p:grpSp>
        <p:nvGrpSpPr>
          <p:cNvPr id="35" name="Graphic 7">
            <a:extLst>
              <a:ext uri="{FF2B5EF4-FFF2-40B4-BE49-F238E27FC236}">
                <a16:creationId xmlns:a16="http://schemas.microsoft.com/office/drawing/2014/main" id="{E218EE05-774D-CD25-53F9-B344CE23DB26}"/>
              </a:ext>
            </a:extLst>
          </p:cNvPr>
          <p:cNvGrpSpPr>
            <a:grpSpLocks noChangeAspect="1"/>
          </p:cNvGrpSpPr>
          <p:nvPr>
            <p:custDataLst>
              <p:tags r:id="rId1"/>
            </p:custDataLst>
          </p:nvPr>
        </p:nvGrpSpPr>
        <p:grpSpPr>
          <a:xfrm>
            <a:off x="2101554" y="1777560"/>
            <a:ext cx="649720" cy="435750"/>
            <a:chOff x="6586128" y="2681664"/>
            <a:chExt cx="347403" cy="232994"/>
          </a:xfrm>
          <a:solidFill>
            <a:srgbClr val="000000"/>
          </a:solidFill>
        </p:grpSpPr>
        <p:sp>
          <p:nvSpPr>
            <p:cNvPr id="36" name="Freeform 25">
              <a:extLst>
                <a:ext uri="{FF2B5EF4-FFF2-40B4-BE49-F238E27FC236}">
                  <a16:creationId xmlns:a16="http://schemas.microsoft.com/office/drawing/2014/main" id="{4FD0A7BA-1469-290E-AA5E-52315DFF9E17}"/>
                </a:ext>
              </a:extLst>
            </p:cNvPr>
            <p:cNvSpPr/>
            <p:nvPr/>
          </p:nvSpPr>
          <p:spPr>
            <a:xfrm>
              <a:off x="6586128" y="2681664"/>
              <a:ext cx="347403" cy="232994"/>
            </a:xfrm>
            <a:custGeom>
              <a:avLst/>
              <a:gdLst>
                <a:gd name="connsiteX0" fmla="*/ 343052 w 347403"/>
                <a:gd name="connsiteY0" fmla="*/ 195684 h 232994"/>
                <a:gd name="connsiteX1" fmla="*/ 314865 w 347403"/>
                <a:gd name="connsiteY1" fmla="*/ 195684 h 232994"/>
                <a:gd name="connsiteX2" fmla="*/ 314865 w 347403"/>
                <a:gd name="connsiteY2" fmla="*/ 17000 h 232994"/>
                <a:gd name="connsiteX3" fmla="*/ 297865 w 347403"/>
                <a:gd name="connsiteY3" fmla="*/ 0 h 232994"/>
                <a:gd name="connsiteX4" fmla="*/ 49539 w 347403"/>
                <a:gd name="connsiteY4" fmla="*/ 0 h 232994"/>
                <a:gd name="connsiteX5" fmla="*/ 32539 w 347403"/>
                <a:gd name="connsiteY5" fmla="*/ 17000 h 232994"/>
                <a:gd name="connsiteX6" fmla="*/ 32539 w 347403"/>
                <a:gd name="connsiteY6" fmla="*/ 195684 h 232994"/>
                <a:gd name="connsiteX7" fmla="*/ 4353 w 347403"/>
                <a:gd name="connsiteY7" fmla="*/ 195684 h 232994"/>
                <a:gd name="connsiteX8" fmla="*/ 0 w 347403"/>
                <a:gd name="connsiteY8" fmla="*/ 200032 h 232994"/>
                <a:gd name="connsiteX9" fmla="*/ 0 w 347403"/>
                <a:gd name="connsiteY9" fmla="*/ 203791 h 232994"/>
                <a:gd name="connsiteX10" fmla="*/ 29219 w 347403"/>
                <a:gd name="connsiteY10" fmla="*/ 232995 h 232994"/>
                <a:gd name="connsiteX11" fmla="*/ 318185 w 347403"/>
                <a:gd name="connsiteY11" fmla="*/ 232995 h 232994"/>
                <a:gd name="connsiteX12" fmla="*/ 347404 w 347403"/>
                <a:gd name="connsiteY12" fmla="*/ 203791 h 232994"/>
                <a:gd name="connsiteX13" fmla="*/ 347404 w 347403"/>
                <a:gd name="connsiteY13" fmla="*/ 200032 h 232994"/>
                <a:gd name="connsiteX14" fmla="*/ 343052 w 347403"/>
                <a:gd name="connsiteY14" fmla="*/ 195684 h 232994"/>
                <a:gd name="connsiteX15" fmla="*/ 41236 w 347403"/>
                <a:gd name="connsiteY15" fmla="*/ 17000 h 232994"/>
                <a:gd name="connsiteX16" fmla="*/ 49539 w 347403"/>
                <a:gd name="connsiteY16" fmla="*/ 8694 h 232994"/>
                <a:gd name="connsiteX17" fmla="*/ 297865 w 347403"/>
                <a:gd name="connsiteY17" fmla="*/ 8694 h 232994"/>
                <a:gd name="connsiteX18" fmla="*/ 306175 w 347403"/>
                <a:gd name="connsiteY18" fmla="*/ 17000 h 232994"/>
                <a:gd name="connsiteX19" fmla="*/ 306175 w 347403"/>
                <a:gd name="connsiteY19" fmla="*/ 195684 h 232994"/>
                <a:gd name="connsiteX20" fmla="*/ 41236 w 347403"/>
                <a:gd name="connsiteY20" fmla="*/ 195684 h 232994"/>
                <a:gd name="connsiteX21" fmla="*/ 41236 w 347403"/>
                <a:gd name="connsiteY21" fmla="*/ 17000 h 232994"/>
                <a:gd name="connsiteX22" fmla="*/ 318185 w 347403"/>
                <a:gd name="connsiteY22" fmla="*/ 224304 h 232994"/>
                <a:gd name="connsiteX23" fmla="*/ 29219 w 347403"/>
                <a:gd name="connsiteY23" fmla="*/ 224304 h 232994"/>
                <a:gd name="connsiteX24" fmla="*/ 8705 w 347403"/>
                <a:gd name="connsiteY24" fmla="*/ 204376 h 232994"/>
                <a:gd name="connsiteX25" fmla="*/ 338699 w 347403"/>
                <a:gd name="connsiteY25" fmla="*/ 204376 h 232994"/>
                <a:gd name="connsiteX26" fmla="*/ 318185 w 347403"/>
                <a:gd name="connsiteY26" fmla="*/ 224304 h 2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7403" h="232994">
                  <a:moveTo>
                    <a:pt x="343052" y="195684"/>
                  </a:moveTo>
                  <a:lnTo>
                    <a:pt x="314865" y="195684"/>
                  </a:lnTo>
                  <a:lnTo>
                    <a:pt x="314865" y="17000"/>
                  </a:lnTo>
                  <a:cubicBezTo>
                    <a:pt x="314865" y="7627"/>
                    <a:pt x="307244" y="0"/>
                    <a:pt x="297865" y="0"/>
                  </a:cubicBezTo>
                  <a:lnTo>
                    <a:pt x="49539" y="0"/>
                  </a:lnTo>
                  <a:cubicBezTo>
                    <a:pt x="40168" y="0"/>
                    <a:pt x="32539" y="7627"/>
                    <a:pt x="32539" y="17000"/>
                  </a:cubicBezTo>
                  <a:lnTo>
                    <a:pt x="32539" y="195684"/>
                  </a:lnTo>
                  <a:lnTo>
                    <a:pt x="4353" y="195684"/>
                  </a:lnTo>
                  <a:cubicBezTo>
                    <a:pt x="1951" y="195684"/>
                    <a:pt x="0" y="197630"/>
                    <a:pt x="0" y="200032"/>
                  </a:cubicBezTo>
                  <a:lnTo>
                    <a:pt x="0" y="203791"/>
                  </a:lnTo>
                  <a:cubicBezTo>
                    <a:pt x="0" y="219895"/>
                    <a:pt x="13107" y="232995"/>
                    <a:pt x="29219" y="232995"/>
                  </a:cubicBezTo>
                  <a:lnTo>
                    <a:pt x="318185" y="232995"/>
                  </a:lnTo>
                  <a:cubicBezTo>
                    <a:pt x="334297" y="232995"/>
                    <a:pt x="347404" y="219895"/>
                    <a:pt x="347404" y="203791"/>
                  </a:cubicBezTo>
                  <a:lnTo>
                    <a:pt x="347404" y="200032"/>
                  </a:lnTo>
                  <a:cubicBezTo>
                    <a:pt x="347404" y="197630"/>
                    <a:pt x="345453" y="195684"/>
                    <a:pt x="343052" y="195684"/>
                  </a:cubicBezTo>
                  <a:close/>
                  <a:moveTo>
                    <a:pt x="41236" y="17000"/>
                  </a:moveTo>
                  <a:cubicBezTo>
                    <a:pt x="41236" y="12422"/>
                    <a:pt x="44964" y="8694"/>
                    <a:pt x="49539" y="8694"/>
                  </a:cubicBezTo>
                  <a:lnTo>
                    <a:pt x="297865" y="8694"/>
                  </a:lnTo>
                  <a:cubicBezTo>
                    <a:pt x="302447" y="8694"/>
                    <a:pt x="306175" y="12422"/>
                    <a:pt x="306175" y="17000"/>
                  </a:cubicBezTo>
                  <a:lnTo>
                    <a:pt x="306175" y="195684"/>
                  </a:lnTo>
                  <a:lnTo>
                    <a:pt x="41236" y="195684"/>
                  </a:lnTo>
                  <a:lnTo>
                    <a:pt x="41236" y="17000"/>
                  </a:lnTo>
                  <a:close/>
                  <a:moveTo>
                    <a:pt x="318185" y="224304"/>
                  </a:moveTo>
                  <a:lnTo>
                    <a:pt x="29219" y="224304"/>
                  </a:lnTo>
                  <a:cubicBezTo>
                    <a:pt x="18098" y="224304"/>
                    <a:pt x="9013" y="215418"/>
                    <a:pt x="8705" y="204376"/>
                  </a:cubicBezTo>
                  <a:lnTo>
                    <a:pt x="338699" y="204376"/>
                  </a:lnTo>
                  <a:cubicBezTo>
                    <a:pt x="338391" y="215418"/>
                    <a:pt x="329306" y="224304"/>
                    <a:pt x="318185" y="224304"/>
                  </a:cubicBezTo>
                  <a:close/>
                </a:path>
              </a:pathLst>
            </a:custGeom>
            <a:solidFill>
              <a:srgbClr val="000000"/>
            </a:solidFill>
            <a:ln w="7167" cap="flat">
              <a:noFill/>
              <a:prstDash val="solid"/>
              <a:miter/>
            </a:ln>
          </p:spPr>
          <p:txBody>
            <a:bodyPr rtlCol="0" anchor="ctr"/>
            <a:lstStyle/>
            <a:p>
              <a:endParaRPr lang="en-US"/>
            </a:p>
          </p:txBody>
        </p:sp>
        <p:sp>
          <p:nvSpPr>
            <p:cNvPr id="37" name="Freeform 26">
              <a:extLst>
                <a:ext uri="{FF2B5EF4-FFF2-40B4-BE49-F238E27FC236}">
                  <a16:creationId xmlns:a16="http://schemas.microsoft.com/office/drawing/2014/main" id="{033482C8-F7BE-3FB3-34DC-D449C050D7AE}"/>
                </a:ext>
              </a:extLst>
            </p:cNvPr>
            <p:cNvSpPr/>
            <p:nvPr/>
          </p:nvSpPr>
          <p:spPr>
            <a:xfrm>
              <a:off x="6689322" y="2713350"/>
              <a:ext cx="141016" cy="140971"/>
            </a:xfrm>
            <a:custGeom>
              <a:avLst/>
              <a:gdLst>
                <a:gd name="connsiteX0" fmla="*/ 132075 w 141016"/>
                <a:gd name="connsiteY0" fmla="*/ 54675 h 140971"/>
                <a:gd name="connsiteX1" fmla="*/ 123607 w 141016"/>
                <a:gd name="connsiteY1" fmla="*/ 54675 h 140971"/>
                <a:gd name="connsiteX2" fmla="*/ 119241 w 141016"/>
                <a:gd name="connsiteY2" fmla="*/ 44128 h 140971"/>
                <a:gd name="connsiteX3" fmla="*/ 125228 w 141016"/>
                <a:gd name="connsiteY3" fmla="*/ 38146 h 140971"/>
                <a:gd name="connsiteX4" fmla="*/ 125228 w 141016"/>
                <a:gd name="connsiteY4" fmla="*/ 25505 h 140971"/>
                <a:gd name="connsiteX5" fmla="*/ 115505 w 141016"/>
                <a:gd name="connsiteY5" fmla="*/ 15785 h 140971"/>
                <a:gd name="connsiteX6" fmla="*/ 102856 w 141016"/>
                <a:gd name="connsiteY6" fmla="*/ 15785 h 140971"/>
                <a:gd name="connsiteX7" fmla="*/ 96877 w 141016"/>
                <a:gd name="connsiteY7" fmla="*/ 21766 h 140971"/>
                <a:gd name="connsiteX8" fmla="*/ 86329 w 141016"/>
                <a:gd name="connsiteY8" fmla="*/ 17402 h 140971"/>
                <a:gd name="connsiteX9" fmla="*/ 86329 w 141016"/>
                <a:gd name="connsiteY9" fmla="*/ 8939 h 140971"/>
                <a:gd name="connsiteX10" fmla="*/ 77381 w 141016"/>
                <a:gd name="connsiteY10" fmla="*/ 0 h 140971"/>
                <a:gd name="connsiteX11" fmla="*/ 63636 w 141016"/>
                <a:gd name="connsiteY11" fmla="*/ 0 h 140971"/>
                <a:gd name="connsiteX12" fmla="*/ 54694 w 141016"/>
                <a:gd name="connsiteY12" fmla="*/ 8939 h 140971"/>
                <a:gd name="connsiteX13" fmla="*/ 54694 w 141016"/>
                <a:gd name="connsiteY13" fmla="*/ 17402 h 140971"/>
                <a:gd name="connsiteX14" fmla="*/ 44140 w 141016"/>
                <a:gd name="connsiteY14" fmla="*/ 21766 h 140971"/>
                <a:gd name="connsiteX15" fmla="*/ 38160 w 141016"/>
                <a:gd name="connsiteY15" fmla="*/ 15785 h 140971"/>
                <a:gd name="connsiteX16" fmla="*/ 25511 w 141016"/>
                <a:gd name="connsiteY16" fmla="*/ 15785 h 140971"/>
                <a:gd name="connsiteX17" fmla="*/ 15796 w 141016"/>
                <a:gd name="connsiteY17" fmla="*/ 25505 h 140971"/>
                <a:gd name="connsiteX18" fmla="*/ 15796 w 141016"/>
                <a:gd name="connsiteY18" fmla="*/ 38146 h 140971"/>
                <a:gd name="connsiteX19" fmla="*/ 21776 w 141016"/>
                <a:gd name="connsiteY19" fmla="*/ 44128 h 140971"/>
                <a:gd name="connsiteX20" fmla="*/ 17409 w 141016"/>
                <a:gd name="connsiteY20" fmla="*/ 54675 h 140971"/>
                <a:gd name="connsiteX21" fmla="*/ 8948 w 141016"/>
                <a:gd name="connsiteY21" fmla="*/ 54675 h 140971"/>
                <a:gd name="connsiteX22" fmla="*/ 0 w 141016"/>
                <a:gd name="connsiteY22" fmla="*/ 63614 h 140971"/>
                <a:gd name="connsiteX23" fmla="*/ 0 w 141016"/>
                <a:gd name="connsiteY23" fmla="*/ 77361 h 140971"/>
                <a:gd name="connsiteX24" fmla="*/ 8948 w 141016"/>
                <a:gd name="connsiteY24" fmla="*/ 86297 h 140971"/>
                <a:gd name="connsiteX25" fmla="*/ 17409 w 141016"/>
                <a:gd name="connsiteY25" fmla="*/ 86297 h 140971"/>
                <a:gd name="connsiteX26" fmla="*/ 21776 w 141016"/>
                <a:gd name="connsiteY26" fmla="*/ 96847 h 140971"/>
                <a:gd name="connsiteX27" fmla="*/ 15796 w 141016"/>
                <a:gd name="connsiteY27" fmla="*/ 102826 h 140971"/>
                <a:gd name="connsiteX28" fmla="*/ 13179 w 141016"/>
                <a:gd name="connsiteY28" fmla="*/ 109144 h 140971"/>
                <a:gd name="connsiteX29" fmla="*/ 15796 w 141016"/>
                <a:gd name="connsiteY29" fmla="*/ 115467 h 140971"/>
                <a:gd name="connsiteX30" fmla="*/ 25511 w 141016"/>
                <a:gd name="connsiteY30" fmla="*/ 125184 h 140971"/>
                <a:gd name="connsiteX31" fmla="*/ 38160 w 141016"/>
                <a:gd name="connsiteY31" fmla="*/ 125184 h 140971"/>
                <a:gd name="connsiteX32" fmla="*/ 44140 w 141016"/>
                <a:gd name="connsiteY32" fmla="*/ 119205 h 140971"/>
                <a:gd name="connsiteX33" fmla="*/ 54694 w 141016"/>
                <a:gd name="connsiteY33" fmla="*/ 123570 h 140971"/>
                <a:gd name="connsiteX34" fmla="*/ 54694 w 141016"/>
                <a:gd name="connsiteY34" fmla="*/ 132033 h 140971"/>
                <a:gd name="connsiteX35" fmla="*/ 63636 w 141016"/>
                <a:gd name="connsiteY35" fmla="*/ 140971 h 140971"/>
                <a:gd name="connsiteX36" fmla="*/ 77381 w 141016"/>
                <a:gd name="connsiteY36" fmla="*/ 140971 h 140971"/>
                <a:gd name="connsiteX37" fmla="*/ 86329 w 141016"/>
                <a:gd name="connsiteY37" fmla="*/ 132033 h 140971"/>
                <a:gd name="connsiteX38" fmla="*/ 86329 w 141016"/>
                <a:gd name="connsiteY38" fmla="*/ 123570 h 140971"/>
                <a:gd name="connsiteX39" fmla="*/ 96877 w 141016"/>
                <a:gd name="connsiteY39" fmla="*/ 119205 h 140971"/>
                <a:gd name="connsiteX40" fmla="*/ 102856 w 141016"/>
                <a:gd name="connsiteY40" fmla="*/ 125184 h 140971"/>
                <a:gd name="connsiteX41" fmla="*/ 115505 w 141016"/>
                <a:gd name="connsiteY41" fmla="*/ 125184 h 140971"/>
                <a:gd name="connsiteX42" fmla="*/ 125228 w 141016"/>
                <a:gd name="connsiteY42" fmla="*/ 115467 h 140971"/>
                <a:gd name="connsiteX43" fmla="*/ 127845 w 141016"/>
                <a:gd name="connsiteY43" fmla="*/ 109144 h 140971"/>
                <a:gd name="connsiteX44" fmla="*/ 125228 w 141016"/>
                <a:gd name="connsiteY44" fmla="*/ 102826 h 140971"/>
                <a:gd name="connsiteX45" fmla="*/ 119241 w 141016"/>
                <a:gd name="connsiteY45" fmla="*/ 96844 h 140971"/>
                <a:gd name="connsiteX46" fmla="*/ 123607 w 141016"/>
                <a:gd name="connsiteY46" fmla="*/ 86297 h 140971"/>
                <a:gd name="connsiteX47" fmla="*/ 132075 w 141016"/>
                <a:gd name="connsiteY47" fmla="*/ 86297 h 140971"/>
                <a:gd name="connsiteX48" fmla="*/ 141016 w 141016"/>
                <a:gd name="connsiteY48" fmla="*/ 77361 h 140971"/>
                <a:gd name="connsiteX49" fmla="*/ 141016 w 141016"/>
                <a:gd name="connsiteY49" fmla="*/ 63614 h 140971"/>
                <a:gd name="connsiteX50" fmla="*/ 132075 w 141016"/>
                <a:gd name="connsiteY50" fmla="*/ 54675 h 140971"/>
                <a:gd name="connsiteX51" fmla="*/ 133272 w 141016"/>
                <a:gd name="connsiteY51" fmla="*/ 77361 h 140971"/>
                <a:gd name="connsiteX52" fmla="*/ 132075 w 141016"/>
                <a:gd name="connsiteY52" fmla="*/ 78560 h 140971"/>
                <a:gd name="connsiteX53" fmla="*/ 120639 w 141016"/>
                <a:gd name="connsiteY53" fmla="*/ 78560 h 140971"/>
                <a:gd name="connsiteX54" fmla="*/ 116867 w 141016"/>
                <a:gd name="connsiteY54" fmla="*/ 81536 h 140971"/>
                <a:gd name="connsiteX55" fmla="*/ 111109 w 141016"/>
                <a:gd name="connsiteY55" fmla="*/ 95457 h 140971"/>
                <a:gd name="connsiteX56" fmla="*/ 111669 w 141016"/>
                <a:gd name="connsiteY56" fmla="*/ 100215 h 140971"/>
                <a:gd name="connsiteX57" fmla="*/ 119750 w 141016"/>
                <a:gd name="connsiteY57" fmla="*/ 108297 h 140971"/>
                <a:gd name="connsiteX58" fmla="*/ 120101 w 141016"/>
                <a:gd name="connsiteY58" fmla="*/ 109144 h 140971"/>
                <a:gd name="connsiteX59" fmla="*/ 119750 w 141016"/>
                <a:gd name="connsiteY59" fmla="*/ 109995 h 140971"/>
                <a:gd name="connsiteX60" fmla="*/ 110034 w 141016"/>
                <a:gd name="connsiteY60" fmla="*/ 119713 h 140971"/>
                <a:gd name="connsiteX61" fmla="*/ 108335 w 141016"/>
                <a:gd name="connsiteY61" fmla="*/ 119713 h 140971"/>
                <a:gd name="connsiteX62" fmla="*/ 100411 w 141016"/>
                <a:gd name="connsiteY62" fmla="*/ 111796 h 140971"/>
                <a:gd name="connsiteX63" fmla="*/ 95787 w 141016"/>
                <a:gd name="connsiteY63" fmla="*/ 110905 h 140971"/>
                <a:gd name="connsiteX64" fmla="*/ 95471 w 141016"/>
                <a:gd name="connsiteY64" fmla="*/ 111080 h 140971"/>
                <a:gd name="connsiteX65" fmla="*/ 81561 w 141016"/>
                <a:gd name="connsiteY65" fmla="*/ 116834 h 140971"/>
                <a:gd name="connsiteX66" fmla="*/ 78586 w 141016"/>
                <a:gd name="connsiteY66" fmla="*/ 120601 h 140971"/>
                <a:gd name="connsiteX67" fmla="*/ 78586 w 141016"/>
                <a:gd name="connsiteY67" fmla="*/ 132033 h 140971"/>
                <a:gd name="connsiteX68" fmla="*/ 77381 w 141016"/>
                <a:gd name="connsiteY68" fmla="*/ 133233 h 140971"/>
                <a:gd name="connsiteX69" fmla="*/ 63636 w 141016"/>
                <a:gd name="connsiteY69" fmla="*/ 133233 h 140971"/>
                <a:gd name="connsiteX70" fmla="*/ 62431 w 141016"/>
                <a:gd name="connsiteY70" fmla="*/ 132033 h 140971"/>
                <a:gd name="connsiteX71" fmla="*/ 62431 w 141016"/>
                <a:gd name="connsiteY71" fmla="*/ 120601 h 140971"/>
                <a:gd name="connsiteX72" fmla="*/ 59455 w 141016"/>
                <a:gd name="connsiteY72" fmla="*/ 116834 h 140971"/>
                <a:gd name="connsiteX73" fmla="*/ 45545 w 141016"/>
                <a:gd name="connsiteY73" fmla="*/ 111080 h 140971"/>
                <a:gd name="connsiteX74" fmla="*/ 45230 w 141016"/>
                <a:gd name="connsiteY74" fmla="*/ 110905 h 140971"/>
                <a:gd name="connsiteX75" fmla="*/ 40583 w 141016"/>
                <a:gd name="connsiteY75" fmla="*/ 111818 h 140971"/>
                <a:gd name="connsiteX76" fmla="*/ 32689 w 141016"/>
                <a:gd name="connsiteY76" fmla="*/ 119713 h 140971"/>
                <a:gd name="connsiteX77" fmla="*/ 30990 w 141016"/>
                <a:gd name="connsiteY77" fmla="*/ 119713 h 140971"/>
                <a:gd name="connsiteX78" fmla="*/ 21267 w 141016"/>
                <a:gd name="connsiteY78" fmla="*/ 109992 h 140971"/>
                <a:gd name="connsiteX79" fmla="*/ 20915 w 141016"/>
                <a:gd name="connsiteY79" fmla="*/ 109144 h 140971"/>
                <a:gd name="connsiteX80" fmla="*/ 21267 w 141016"/>
                <a:gd name="connsiteY80" fmla="*/ 108297 h 140971"/>
                <a:gd name="connsiteX81" fmla="*/ 29355 w 141016"/>
                <a:gd name="connsiteY81" fmla="*/ 100215 h 140971"/>
                <a:gd name="connsiteX82" fmla="*/ 29907 w 141016"/>
                <a:gd name="connsiteY82" fmla="*/ 95457 h 140971"/>
                <a:gd name="connsiteX83" fmla="*/ 24142 w 141016"/>
                <a:gd name="connsiteY83" fmla="*/ 81533 h 140971"/>
                <a:gd name="connsiteX84" fmla="*/ 20378 w 141016"/>
                <a:gd name="connsiteY84" fmla="*/ 78561 h 140971"/>
                <a:gd name="connsiteX85" fmla="*/ 8948 w 141016"/>
                <a:gd name="connsiteY85" fmla="*/ 78561 h 140971"/>
                <a:gd name="connsiteX86" fmla="*/ 7744 w 141016"/>
                <a:gd name="connsiteY86" fmla="*/ 77361 h 140971"/>
                <a:gd name="connsiteX87" fmla="*/ 7744 w 141016"/>
                <a:gd name="connsiteY87" fmla="*/ 63615 h 140971"/>
                <a:gd name="connsiteX88" fmla="*/ 8948 w 141016"/>
                <a:gd name="connsiteY88" fmla="*/ 62412 h 140971"/>
                <a:gd name="connsiteX89" fmla="*/ 20378 w 141016"/>
                <a:gd name="connsiteY89" fmla="*/ 62412 h 140971"/>
                <a:gd name="connsiteX90" fmla="*/ 24142 w 141016"/>
                <a:gd name="connsiteY90" fmla="*/ 59439 h 140971"/>
                <a:gd name="connsiteX91" fmla="*/ 29907 w 141016"/>
                <a:gd name="connsiteY91" fmla="*/ 45521 h 140971"/>
                <a:gd name="connsiteX92" fmla="*/ 29355 w 141016"/>
                <a:gd name="connsiteY92" fmla="*/ 40754 h 140971"/>
                <a:gd name="connsiteX93" fmla="*/ 21267 w 141016"/>
                <a:gd name="connsiteY93" fmla="*/ 32675 h 140971"/>
                <a:gd name="connsiteX94" fmla="*/ 21267 w 141016"/>
                <a:gd name="connsiteY94" fmla="*/ 30977 h 140971"/>
                <a:gd name="connsiteX95" fmla="*/ 30990 w 141016"/>
                <a:gd name="connsiteY95" fmla="*/ 21256 h 140971"/>
                <a:gd name="connsiteX96" fmla="*/ 32689 w 141016"/>
                <a:gd name="connsiteY96" fmla="*/ 21256 h 140971"/>
                <a:gd name="connsiteX97" fmla="*/ 40770 w 141016"/>
                <a:gd name="connsiteY97" fmla="*/ 29341 h 140971"/>
                <a:gd name="connsiteX98" fmla="*/ 45538 w 141016"/>
                <a:gd name="connsiteY98" fmla="*/ 29899 h 140971"/>
                <a:gd name="connsiteX99" fmla="*/ 59455 w 141016"/>
                <a:gd name="connsiteY99" fmla="*/ 24138 h 140971"/>
                <a:gd name="connsiteX100" fmla="*/ 62431 w 141016"/>
                <a:gd name="connsiteY100" fmla="*/ 20374 h 140971"/>
                <a:gd name="connsiteX101" fmla="*/ 62431 w 141016"/>
                <a:gd name="connsiteY101" fmla="*/ 8939 h 140971"/>
                <a:gd name="connsiteX102" fmla="*/ 63636 w 141016"/>
                <a:gd name="connsiteY102" fmla="*/ 7740 h 140971"/>
                <a:gd name="connsiteX103" fmla="*/ 77381 w 141016"/>
                <a:gd name="connsiteY103" fmla="*/ 7740 h 140971"/>
                <a:gd name="connsiteX104" fmla="*/ 78586 w 141016"/>
                <a:gd name="connsiteY104" fmla="*/ 8939 h 140971"/>
                <a:gd name="connsiteX105" fmla="*/ 78586 w 141016"/>
                <a:gd name="connsiteY105" fmla="*/ 20374 h 140971"/>
                <a:gd name="connsiteX106" fmla="*/ 81561 w 141016"/>
                <a:gd name="connsiteY106" fmla="*/ 24138 h 140971"/>
                <a:gd name="connsiteX107" fmla="*/ 95478 w 141016"/>
                <a:gd name="connsiteY107" fmla="*/ 29899 h 140971"/>
                <a:gd name="connsiteX108" fmla="*/ 100247 w 141016"/>
                <a:gd name="connsiteY108" fmla="*/ 29338 h 140971"/>
                <a:gd name="connsiteX109" fmla="*/ 108335 w 141016"/>
                <a:gd name="connsiteY109" fmla="*/ 21256 h 140971"/>
                <a:gd name="connsiteX110" fmla="*/ 110034 w 141016"/>
                <a:gd name="connsiteY110" fmla="*/ 21256 h 140971"/>
                <a:gd name="connsiteX111" fmla="*/ 119750 w 141016"/>
                <a:gd name="connsiteY111" fmla="*/ 30977 h 140971"/>
                <a:gd name="connsiteX112" fmla="*/ 119750 w 141016"/>
                <a:gd name="connsiteY112" fmla="*/ 32675 h 140971"/>
                <a:gd name="connsiteX113" fmla="*/ 111669 w 141016"/>
                <a:gd name="connsiteY113" fmla="*/ 40754 h 140971"/>
                <a:gd name="connsiteX114" fmla="*/ 111109 w 141016"/>
                <a:gd name="connsiteY114" fmla="*/ 45521 h 140971"/>
                <a:gd name="connsiteX115" fmla="*/ 116867 w 141016"/>
                <a:gd name="connsiteY115" fmla="*/ 59436 h 140971"/>
                <a:gd name="connsiteX116" fmla="*/ 120639 w 141016"/>
                <a:gd name="connsiteY116" fmla="*/ 62412 h 140971"/>
                <a:gd name="connsiteX117" fmla="*/ 132075 w 141016"/>
                <a:gd name="connsiteY117" fmla="*/ 62412 h 140971"/>
                <a:gd name="connsiteX118" fmla="*/ 133272 w 141016"/>
                <a:gd name="connsiteY118" fmla="*/ 63615 h 140971"/>
                <a:gd name="connsiteX119" fmla="*/ 133272 w 141016"/>
                <a:gd name="connsiteY119" fmla="*/ 77361 h 14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41016" h="140971">
                  <a:moveTo>
                    <a:pt x="132075" y="54675"/>
                  </a:moveTo>
                  <a:lnTo>
                    <a:pt x="123607" y="54675"/>
                  </a:lnTo>
                  <a:cubicBezTo>
                    <a:pt x="122525" y="51011"/>
                    <a:pt x="121062" y="47481"/>
                    <a:pt x="119241" y="44128"/>
                  </a:cubicBezTo>
                  <a:lnTo>
                    <a:pt x="125228" y="38146"/>
                  </a:lnTo>
                  <a:cubicBezTo>
                    <a:pt x="128712" y="34660"/>
                    <a:pt x="128712" y="28989"/>
                    <a:pt x="125228" y="25505"/>
                  </a:cubicBezTo>
                  <a:lnTo>
                    <a:pt x="115505" y="15785"/>
                  </a:lnTo>
                  <a:cubicBezTo>
                    <a:pt x="112013" y="12301"/>
                    <a:pt x="106348" y="12301"/>
                    <a:pt x="102856" y="15785"/>
                  </a:cubicBezTo>
                  <a:lnTo>
                    <a:pt x="96877" y="21766"/>
                  </a:lnTo>
                  <a:cubicBezTo>
                    <a:pt x="93521" y="19950"/>
                    <a:pt x="89986" y="18489"/>
                    <a:pt x="86329" y="17402"/>
                  </a:cubicBezTo>
                  <a:lnTo>
                    <a:pt x="86329" y="8939"/>
                  </a:lnTo>
                  <a:cubicBezTo>
                    <a:pt x="86329" y="4010"/>
                    <a:pt x="82314" y="0"/>
                    <a:pt x="77381" y="0"/>
                  </a:cubicBezTo>
                  <a:lnTo>
                    <a:pt x="63636" y="0"/>
                  </a:lnTo>
                  <a:cubicBezTo>
                    <a:pt x="58703" y="0"/>
                    <a:pt x="54694" y="4010"/>
                    <a:pt x="54694" y="8939"/>
                  </a:cubicBezTo>
                  <a:lnTo>
                    <a:pt x="54694" y="17402"/>
                  </a:lnTo>
                  <a:cubicBezTo>
                    <a:pt x="51023" y="18489"/>
                    <a:pt x="47496" y="19950"/>
                    <a:pt x="44140" y="21766"/>
                  </a:cubicBezTo>
                  <a:lnTo>
                    <a:pt x="38160" y="15785"/>
                  </a:lnTo>
                  <a:cubicBezTo>
                    <a:pt x="34675" y="12301"/>
                    <a:pt x="29003" y="12301"/>
                    <a:pt x="25511" y="15785"/>
                  </a:cubicBezTo>
                  <a:lnTo>
                    <a:pt x="15796" y="25505"/>
                  </a:lnTo>
                  <a:cubicBezTo>
                    <a:pt x="12304" y="28989"/>
                    <a:pt x="12304" y="34660"/>
                    <a:pt x="15796" y="38146"/>
                  </a:cubicBezTo>
                  <a:lnTo>
                    <a:pt x="21776" y="44128"/>
                  </a:lnTo>
                  <a:cubicBezTo>
                    <a:pt x="19962" y="47481"/>
                    <a:pt x="18499" y="51011"/>
                    <a:pt x="17409" y="54675"/>
                  </a:cubicBezTo>
                  <a:lnTo>
                    <a:pt x="8948" y="54675"/>
                  </a:lnTo>
                  <a:cubicBezTo>
                    <a:pt x="4015" y="54675"/>
                    <a:pt x="0" y="58682"/>
                    <a:pt x="0" y="63614"/>
                  </a:cubicBezTo>
                  <a:lnTo>
                    <a:pt x="0" y="77361"/>
                  </a:lnTo>
                  <a:cubicBezTo>
                    <a:pt x="0" y="82287"/>
                    <a:pt x="4015" y="86297"/>
                    <a:pt x="8948" y="86297"/>
                  </a:cubicBezTo>
                  <a:lnTo>
                    <a:pt x="17409" y="86297"/>
                  </a:lnTo>
                  <a:cubicBezTo>
                    <a:pt x="18499" y="89964"/>
                    <a:pt x="19962" y="93494"/>
                    <a:pt x="21776" y="96847"/>
                  </a:cubicBezTo>
                  <a:lnTo>
                    <a:pt x="15796" y="102826"/>
                  </a:lnTo>
                  <a:cubicBezTo>
                    <a:pt x="14104" y="104512"/>
                    <a:pt x="13179" y="106758"/>
                    <a:pt x="13179" y="109144"/>
                  </a:cubicBezTo>
                  <a:cubicBezTo>
                    <a:pt x="13179" y="111534"/>
                    <a:pt x="14104" y="113778"/>
                    <a:pt x="15796" y="115467"/>
                  </a:cubicBezTo>
                  <a:lnTo>
                    <a:pt x="25511" y="125184"/>
                  </a:lnTo>
                  <a:cubicBezTo>
                    <a:pt x="29003" y="128671"/>
                    <a:pt x="34675" y="128671"/>
                    <a:pt x="38160" y="125184"/>
                  </a:cubicBezTo>
                  <a:lnTo>
                    <a:pt x="44140" y="119205"/>
                  </a:lnTo>
                  <a:cubicBezTo>
                    <a:pt x="47503" y="121022"/>
                    <a:pt x="51030" y="122483"/>
                    <a:pt x="54694" y="123570"/>
                  </a:cubicBezTo>
                  <a:lnTo>
                    <a:pt x="54694" y="132033"/>
                  </a:lnTo>
                  <a:cubicBezTo>
                    <a:pt x="54694" y="136962"/>
                    <a:pt x="58703" y="140971"/>
                    <a:pt x="63636" y="140971"/>
                  </a:cubicBezTo>
                  <a:lnTo>
                    <a:pt x="77381" y="140971"/>
                  </a:lnTo>
                  <a:cubicBezTo>
                    <a:pt x="82314" y="140971"/>
                    <a:pt x="86329" y="136962"/>
                    <a:pt x="86329" y="132033"/>
                  </a:cubicBezTo>
                  <a:lnTo>
                    <a:pt x="86329" y="123570"/>
                  </a:lnTo>
                  <a:cubicBezTo>
                    <a:pt x="89993" y="122483"/>
                    <a:pt x="93521" y="121022"/>
                    <a:pt x="96877" y="119205"/>
                  </a:cubicBezTo>
                  <a:lnTo>
                    <a:pt x="102856" y="125184"/>
                  </a:lnTo>
                  <a:cubicBezTo>
                    <a:pt x="106348" y="128671"/>
                    <a:pt x="112013" y="128671"/>
                    <a:pt x="115505" y="125184"/>
                  </a:cubicBezTo>
                  <a:lnTo>
                    <a:pt x="125228" y="115467"/>
                  </a:lnTo>
                  <a:cubicBezTo>
                    <a:pt x="126913" y="113778"/>
                    <a:pt x="127845" y="111534"/>
                    <a:pt x="127845" y="109144"/>
                  </a:cubicBezTo>
                  <a:cubicBezTo>
                    <a:pt x="127845" y="106758"/>
                    <a:pt x="126913" y="104512"/>
                    <a:pt x="125228" y="102826"/>
                  </a:cubicBezTo>
                  <a:lnTo>
                    <a:pt x="119241" y="96844"/>
                  </a:lnTo>
                  <a:cubicBezTo>
                    <a:pt x="121062" y="93488"/>
                    <a:pt x="122525" y="89961"/>
                    <a:pt x="123607" y="86297"/>
                  </a:cubicBezTo>
                  <a:lnTo>
                    <a:pt x="132075" y="86297"/>
                  </a:lnTo>
                  <a:cubicBezTo>
                    <a:pt x="137001" y="86297"/>
                    <a:pt x="141016" y="82287"/>
                    <a:pt x="141016" y="77361"/>
                  </a:cubicBezTo>
                  <a:lnTo>
                    <a:pt x="141016" y="63614"/>
                  </a:lnTo>
                  <a:cubicBezTo>
                    <a:pt x="141016" y="58682"/>
                    <a:pt x="137001" y="54675"/>
                    <a:pt x="132075" y="54675"/>
                  </a:cubicBezTo>
                  <a:close/>
                  <a:moveTo>
                    <a:pt x="133272" y="77361"/>
                  </a:moveTo>
                  <a:cubicBezTo>
                    <a:pt x="133272" y="78021"/>
                    <a:pt x="132735" y="78560"/>
                    <a:pt x="132075" y="78560"/>
                  </a:cubicBezTo>
                  <a:lnTo>
                    <a:pt x="120639" y="78560"/>
                  </a:lnTo>
                  <a:cubicBezTo>
                    <a:pt x="118846" y="78560"/>
                    <a:pt x="117283" y="79788"/>
                    <a:pt x="116867" y="81536"/>
                  </a:cubicBezTo>
                  <a:cubicBezTo>
                    <a:pt x="115698" y="86468"/>
                    <a:pt x="113763" y="91151"/>
                    <a:pt x="111109" y="95457"/>
                  </a:cubicBezTo>
                  <a:cubicBezTo>
                    <a:pt x="110163" y="96981"/>
                    <a:pt x="110399" y="98950"/>
                    <a:pt x="111669" y="100215"/>
                  </a:cubicBezTo>
                  <a:lnTo>
                    <a:pt x="119750" y="108297"/>
                  </a:lnTo>
                  <a:cubicBezTo>
                    <a:pt x="120044" y="108587"/>
                    <a:pt x="120101" y="108920"/>
                    <a:pt x="120101" y="109144"/>
                  </a:cubicBezTo>
                  <a:cubicBezTo>
                    <a:pt x="120101" y="109372"/>
                    <a:pt x="120044" y="109706"/>
                    <a:pt x="119750" y="109995"/>
                  </a:cubicBezTo>
                  <a:lnTo>
                    <a:pt x="110034" y="119713"/>
                  </a:lnTo>
                  <a:cubicBezTo>
                    <a:pt x="109561" y="120180"/>
                    <a:pt x="108801" y="120180"/>
                    <a:pt x="108335" y="119713"/>
                  </a:cubicBezTo>
                  <a:lnTo>
                    <a:pt x="100411" y="111796"/>
                  </a:lnTo>
                  <a:cubicBezTo>
                    <a:pt x="99271" y="110516"/>
                    <a:pt x="97379" y="110104"/>
                    <a:pt x="95787" y="110905"/>
                  </a:cubicBezTo>
                  <a:cubicBezTo>
                    <a:pt x="95679" y="110958"/>
                    <a:pt x="95572" y="111017"/>
                    <a:pt x="95471" y="111080"/>
                  </a:cubicBezTo>
                  <a:cubicBezTo>
                    <a:pt x="91176" y="113728"/>
                    <a:pt x="86494" y="115663"/>
                    <a:pt x="81561" y="116834"/>
                  </a:cubicBezTo>
                  <a:cubicBezTo>
                    <a:pt x="79819" y="117249"/>
                    <a:pt x="78586" y="118806"/>
                    <a:pt x="78586" y="120601"/>
                  </a:cubicBezTo>
                  <a:lnTo>
                    <a:pt x="78586" y="132033"/>
                  </a:lnTo>
                  <a:cubicBezTo>
                    <a:pt x="78586" y="132693"/>
                    <a:pt x="78048" y="133233"/>
                    <a:pt x="77381" y="133233"/>
                  </a:cubicBezTo>
                  <a:lnTo>
                    <a:pt x="63636" y="133233"/>
                  </a:lnTo>
                  <a:cubicBezTo>
                    <a:pt x="62976" y="133233"/>
                    <a:pt x="62431" y="132693"/>
                    <a:pt x="62431" y="132033"/>
                  </a:cubicBezTo>
                  <a:lnTo>
                    <a:pt x="62431" y="120601"/>
                  </a:lnTo>
                  <a:cubicBezTo>
                    <a:pt x="62431" y="118806"/>
                    <a:pt x="61205" y="117249"/>
                    <a:pt x="59455" y="116834"/>
                  </a:cubicBezTo>
                  <a:cubicBezTo>
                    <a:pt x="54529" y="115666"/>
                    <a:pt x="49847" y="113731"/>
                    <a:pt x="45545" y="111080"/>
                  </a:cubicBezTo>
                  <a:cubicBezTo>
                    <a:pt x="45445" y="111017"/>
                    <a:pt x="45337" y="110958"/>
                    <a:pt x="45230" y="110905"/>
                  </a:cubicBezTo>
                  <a:cubicBezTo>
                    <a:pt x="43631" y="110101"/>
                    <a:pt x="41716" y="110516"/>
                    <a:pt x="40583" y="111818"/>
                  </a:cubicBezTo>
                  <a:lnTo>
                    <a:pt x="32689" y="119713"/>
                  </a:lnTo>
                  <a:cubicBezTo>
                    <a:pt x="32216" y="120180"/>
                    <a:pt x="31456" y="120180"/>
                    <a:pt x="30990" y="119713"/>
                  </a:cubicBezTo>
                  <a:lnTo>
                    <a:pt x="21267" y="109992"/>
                  </a:lnTo>
                  <a:cubicBezTo>
                    <a:pt x="20980" y="109706"/>
                    <a:pt x="20915" y="109372"/>
                    <a:pt x="20915" y="109144"/>
                  </a:cubicBezTo>
                  <a:cubicBezTo>
                    <a:pt x="20915" y="108920"/>
                    <a:pt x="20980" y="108587"/>
                    <a:pt x="21267" y="108297"/>
                  </a:cubicBezTo>
                  <a:lnTo>
                    <a:pt x="29355" y="100215"/>
                  </a:lnTo>
                  <a:cubicBezTo>
                    <a:pt x="30617" y="98950"/>
                    <a:pt x="30853" y="96981"/>
                    <a:pt x="29907" y="95457"/>
                  </a:cubicBezTo>
                  <a:cubicBezTo>
                    <a:pt x="27261" y="91157"/>
                    <a:pt x="25318" y="86474"/>
                    <a:pt x="24142" y="81533"/>
                  </a:cubicBezTo>
                  <a:cubicBezTo>
                    <a:pt x="23733" y="79788"/>
                    <a:pt x="22170" y="78561"/>
                    <a:pt x="20378" y="78561"/>
                  </a:cubicBezTo>
                  <a:lnTo>
                    <a:pt x="8948" y="78561"/>
                  </a:lnTo>
                  <a:cubicBezTo>
                    <a:pt x="8281" y="78561"/>
                    <a:pt x="7744" y="78021"/>
                    <a:pt x="7744" y="77361"/>
                  </a:cubicBezTo>
                  <a:lnTo>
                    <a:pt x="7744" y="63615"/>
                  </a:lnTo>
                  <a:cubicBezTo>
                    <a:pt x="7744" y="62951"/>
                    <a:pt x="8281" y="62412"/>
                    <a:pt x="8948" y="62412"/>
                  </a:cubicBezTo>
                  <a:lnTo>
                    <a:pt x="20378" y="62412"/>
                  </a:lnTo>
                  <a:cubicBezTo>
                    <a:pt x="22170" y="62412"/>
                    <a:pt x="23733" y="61181"/>
                    <a:pt x="24142" y="59439"/>
                  </a:cubicBezTo>
                  <a:cubicBezTo>
                    <a:pt x="25318" y="54504"/>
                    <a:pt x="27254" y="49821"/>
                    <a:pt x="29907" y="45521"/>
                  </a:cubicBezTo>
                  <a:cubicBezTo>
                    <a:pt x="30853" y="43994"/>
                    <a:pt x="30617" y="42025"/>
                    <a:pt x="29355" y="40754"/>
                  </a:cubicBezTo>
                  <a:lnTo>
                    <a:pt x="21267" y="32675"/>
                  </a:lnTo>
                  <a:cubicBezTo>
                    <a:pt x="20801" y="32207"/>
                    <a:pt x="20801" y="31444"/>
                    <a:pt x="21267" y="30977"/>
                  </a:cubicBezTo>
                  <a:lnTo>
                    <a:pt x="30990" y="21256"/>
                  </a:lnTo>
                  <a:cubicBezTo>
                    <a:pt x="31456" y="20789"/>
                    <a:pt x="32216" y="20789"/>
                    <a:pt x="32689" y="21256"/>
                  </a:cubicBezTo>
                  <a:lnTo>
                    <a:pt x="40770" y="29341"/>
                  </a:lnTo>
                  <a:cubicBezTo>
                    <a:pt x="42039" y="30606"/>
                    <a:pt x="44011" y="30840"/>
                    <a:pt x="45538" y="29899"/>
                  </a:cubicBezTo>
                  <a:cubicBezTo>
                    <a:pt x="49840" y="27247"/>
                    <a:pt x="54515" y="25310"/>
                    <a:pt x="59455" y="24138"/>
                  </a:cubicBezTo>
                  <a:cubicBezTo>
                    <a:pt x="61205" y="23723"/>
                    <a:pt x="62431" y="22166"/>
                    <a:pt x="62431" y="20374"/>
                  </a:cubicBezTo>
                  <a:lnTo>
                    <a:pt x="62431" y="8939"/>
                  </a:lnTo>
                  <a:cubicBezTo>
                    <a:pt x="62431" y="8279"/>
                    <a:pt x="62976" y="7740"/>
                    <a:pt x="63636" y="7740"/>
                  </a:cubicBezTo>
                  <a:lnTo>
                    <a:pt x="77381" y="7740"/>
                  </a:lnTo>
                  <a:cubicBezTo>
                    <a:pt x="78048" y="7740"/>
                    <a:pt x="78586" y="8279"/>
                    <a:pt x="78586" y="8939"/>
                  </a:cubicBezTo>
                  <a:lnTo>
                    <a:pt x="78586" y="20374"/>
                  </a:lnTo>
                  <a:cubicBezTo>
                    <a:pt x="78586" y="22166"/>
                    <a:pt x="79819" y="23723"/>
                    <a:pt x="81561" y="24138"/>
                  </a:cubicBezTo>
                  <a:cubicBezTo>
                    <a:pt x="86494" y="25310"/>
                    <a:pt x="91176" y="27247"/>
                    <a:pt x="95478" y="29899"/>
                  </a:cubicBezTo>
                  <a:cubicBezTo>
                    <a:pt x="97006" y="30840"/>
                    <a:pt x="98985" y="30606"/>
                    <a:pt x="100247" y="29338"/>
                  </a:cubicBezTo>
                  <a:lnTo>
                    <a:pt x="108335" y="21256"/>
                  </a:lnTo>
                  <a:cubicBezTo>
                    <a:pt x="108801" y="20789"/>
                    <a:pt x="109561" y="20789"/>
                    <a:pt x="110034" y="21256"/>
                  </a:cubicBezTo>
                  <a:lnTo>
                    <a:pt x="119750" y="30977"/>
                  </a:lnTo>
                  <a:cubicBezTo>
                    <a:pt x="120223" y="31444"/>
                    <a:pt x="120223" y="32207"/>
                    <a:pt x="119750" y="32675"/>
                  </a:cubicBezTo>
                  <a:lnTo>
                    <a:pt x="111669" y="40754"/>
                  </a:lnTo>
                  <a:cubicBezTo>
                    <a:pt x="110399" y="42025"/>
                    <a:pt x="110170" y="43994"/>
                    <a:pt x="111109" y="45521"/>
                  </a:cubicBezTo>
                  <a:cubicBezTo>
                    <a:pt x="113763" y="49824"/>
                    <a:pt x="115698" y="54504"/>
                    <a:pt x="116867" y="59436"/>
                  </a:cubicBezTo>
                  <a:cubicBezTo>
                    <a:pt x="117283" y="61181"/>
                    <a:pt x="118846" y="62412"/>
                    <a:pt x="120639" y="62412"/>
                  </a:cubicBezTo>
                  <a:lnTo>
                    <a:pt x="132075" y="62412"/>
                  </a:lnTo>
                  <a:cubicBezTo>
                    <a:pt x="132735" y="62412"/>
                    <a:pt x="133272" y="62951"/>
                    <a:pt x="133272" y="63615"/>
                  </a:cubicBezTo>
                  <a:lnTo>
                    <a:pt x="133272" y="77361"/>
                  </a:lnTo>
                  <a:close/>
                </a:path>
              </a:pathLst>
            </a:custGeom>
            <a:solidFill>
              <a:srgbClr val="000000"/>
            </a:solidFill>
            <a:ln w="7167" cap="flat">
              <a:noFill/>
              <a:prstDash val="solid"/>
              <a:miter/>
            </a:ln>
          </p:spPr>
          <p:txBody>
            <a:bodyPr rtlCol="0" anchor="ctr"/>
            <a:lstStyle/>
            <a:p>
              <a:endParaRPr lang="en-US"/>
            </a:p>
          </p:txBody>
        </p:sp>
        <p:sp>
          <p:nvSpPr>
            <p:cNvPr id="38" name="Freeform 27">
              <a:extLst>
                <a:ext uri="{FF2B5EF4-FFF2-40B4-BE49-F238E27FC236}">
                  <a16:creationId xmlns:a16="http://schemas.microsoft.com/office/drawing/2014/main" id="{70ACAC62-CF38-E771-4912-431A6B8BA688}"/>
                </a:ext>
              </a:extLst>
            </p:cNvPr>
            <p:cNvSpPr/>
            <p:nvPr/>
          </p:nvSpPr>
          <p:spPr>
            <a:xfrm>
              <a:off x="6725022" y="2749041"/>
              <a:ext cx="69615" cy="69589"/>
            </a:xfrm>
            <a:custGeom>
              <a:avLst/>
              <a:gdLst>
                <a:gd name="connsiteX0" fmla="*/ 34811 w 69615"/>
                <a:gd name="connsiteY0" fmla="*/ 0 h 69589"/>
                <a:gd name="connsiteX1" fmla="*/ 0 w 69615"/>
                <a:gd name="connsiteY1" fmla="*/ 34793 h 69589"/>
                <a:gd name="connsiteX2" fmla="*/ 34811 w 69615"/>
                <a:gd name="connsiteY2" fmla="*/ 69589 h 69589"/>
                <a:gd name="connsiteX3" fmla="*/ 69615 w 69615"/>
                <a:gd name="connsiteY3" fmla="*/ 34793 h 69589"/>
                <a:gd name="connsiteX4" fmla="*/ 34811 w 69615"/>
                <a:gd name="connsiteY4" fmla="*/ 0 h 69589"/>
                <a:gd name="connsiteX5" fmla="*/ 34811 w 69615"/>
                <a:gd name="connsiteY5" fmla="*/ 61850 h 69589"/>
                <a:gd name="connsiteX6" fmla="*/ 7744 w 69615"/>
                <a:gd name="connsiteY6" fmla="*/ 34793 h 69589"/>
                <a:gd name="connsiteX7" fmla="*/ 34811 w 69615"/>
                <a:gd name="connsiteY7" fmla="*/ 7736 h 69589"/>
                <a:gd name="connsiteX8" fmla="*/ 61871 w 69615"/>
                <a:gd name="connsiteY8" fmla="*/ 34793 h 69589"/>
                <a:gd name="connsiteX9" fmla="*/ 34811 w 69615"/>
                <a:gd name="connsiteY9" fmla="*/ 61850 h 6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15" h="69589">
                  <a:moveTo>
                    <a:pt x="34811" y="0"/>
                  </a:moveTo>
                  <a:cubicBezTo>
                    <a:pt x="15617" y="0"/>
                    <a:pt x="0" y="15606"/>
                    <a:pt x="0" y="34793"/>
                  </a:cubicBezTo>
                  <a:cubicBezTo>
                    <a:pt x="0" y="53980"/>
                    <a:pt x="15617" y="69589"/>
                    <a:pt x="34811" y="69589"/>
                  </a:cubicBezTo>
                  <a:cubicBezTo>
                    <a:pt x="54006" y="69589"/>
                    <a:pt x="69615" y="53980"/>
                    <a:pt x="69615" y="34793"/>
                  </a:cubicBezTo>
                  <a:cubicBezTo>
                    <a:pt x="69615" y="15606"/>
                    <a:pt x="54006" y="0"/>
                    <a:pt x="34811" y="0"/>
                  </a:cubicBezTo>
                  <a:close/>
                  <a:moveTo>
                    <a:pt x="34811" y="61850"/>
                  </a:moveTo>
                  <a:cubicBezTo>
                    <a:pt x="19883" y="61850"/>
                    <a:pt x="7744" y="49714"/>
                    <a:pt x="7744" y="34793"/>
                  </a:cubicBezTo>
                  <a:cubicBezTo>
                    <a:pt x="7744" y="19875"/>
                    <a:pt x="19883" y="7736"/>
                    <a:pt x="34811" y="7736"/>
                  </a:cubicBezTo>
                  <a:cubicBezTo>
                    <a:pt x="49732" y="7736"/>
                    <a:pt x="61871" y="19875"/>
                    <a:pt x="61871" y="34793"/>
                  </a:cubicBezTo>
                  <a:cubicBezTo>
                    <a:pt x="61871" y="49714"/>
                    <a:pt x="49732" y="61850"/>
                    <a:pt x="34811" y="61850"/>
                  </a:cubicBezTo>
                  <a:close/>
                </a:path>
              </a:pathLst>
            </a:custGeom>
            <a:solidFill>
              <a:srgbClr val="000000"/>
            </a:solidFill>
            <a:ln w="7167" cap="flat">
              <a:noFill/>
              <a:prstDash val="solid"/>
              <a:miter/>
            </a:ln>
          </p:spPr>
          <p:txBody>
            <a:bodyPr rtlCol="0" anchor="ctr"/>
            <a:lstStyle/>
            <a:p>
              <a:endParaRPr lang="en-US"/>
            </a:p>
          </p:txBody>
        </p:sp>
      </p:grpSp>
      <p:grpSp>
        <p:nvGrpSpPr>
          <p:cNvPr id="39" name="Graphic 7">
            <a:extLst>
              <a:ext uri="{FF2B5EF4-FFF2-40B4-BE49-F238E27FC236}">
                <a16:creationId xmlns:a16="http://schemas.microsoft.com/office/drawing/2014/main" id="{4C37CC4A-DC83-3DB1-B700-79AD0E37424F}"/>
              </a:ext>
            </a:extLst>
          </p:cNvPr>
          <p:cNvGrpSpPr>
            <a:grpSpLocks noChangeAspect="1"/>
          </p:cNvGrpSpPr>
          <p:nvPr>
            <p:custDataLst>
              <p:tags r:id="rId2"/>
            </p:custDataLst>
          </p:nvPr>
        </p:nvGrpSpPr>
        <p:grpSpPr>
          <a:xfrm>
            <a:off x="9620560" y="1783870"/>
            <a:ext cx="530839" cy="429440"/>
            <a:chOff x="3034618" y="2679472"/>
            <a:chExt cx="293426" cy="237377"/>
          </a:xfrm>
          <a:solidFill>
            <a:srgbClr val="000000"/>
          </a:solidFill>
        </p:grpSpPr>
        <p:sp>
          <p:nvSpPr>
            <p:cNvPr id="40" name="Freeform 16">
              <a:extLst>
                <a:ext uri="{FF2B5EF4-FFF2-40B4-BE49-F238E27FC236}">
                  <a16:creationId xmlns:a16="http://schemas.microsoft.com/office/drawing/2014/main" id="{A5F5BD71-556C-99B4-2DFF-49955AA71BB1}"/>
                </a:ext>
              </a:extLst>
            </p:cNvPr>
            <p:cNvSpPr/>
            <p:nvPr/>
          </p:nvSpPr>
          <p:spPr>
            <a:xfrm>
              <a:off x="3034618" y="2679472"/>
              <a:ext cx="293426" cy="237377"/>
            </a:xfrm>
            <a:custGeom>
              <a:avLst/>
              <a:gdLst>
                <a:gd name="connsiteX0" fmla="*/ 274655 w 293426"/>
                <a:gd name="connsiteY0" fmla="*/ 0 h 237377"/>
                <a:gd name="connsiteX1" fmla="*/ 18786 w 293426"/>
                <a:gd name="connsiteY1" fmla="*/ 0 h 237377"/>
                <a:gd name="connsiteX2" fmla="*/ 11472 w 293426"/>
                <a:gd name="connsiteY2" fmla="*/ 1484 h 237377"/>
                <a:gd name="connsiteX3" fmla="*/ 0 w 293426"/>
                <a:gd name="connsiteY3" fmla="*/ 18774 h 237377"/>
                <a:gd name="connsiteX4" fmla="*/ 0 w 293426"/>
                <a:gd name="connsiteY4" fmla="*/ 48570 h 237377"/>
                <a:gd name="connsiteX5" fmla="*/ 7 w 293426"/>
                <a:gd name="connsiteY5" fmla="*/ 48619 h 237377"/>
                <a:gd name="connsiteX6" fmla="*/ 7 w 293426"/>
                <a:gd name="connsiteY6" fmla="*/ 218610 h 237377"/>
                <a:gd name="connsiteX7" fmla="*/ 18786 w 293426"/>
                <a:gd name="connsiteY7" fmla="*/ 237377 h 237377"/>
                <a:gd name="connsiteX8" fmla="*/ 274655 w 293426"/>
                <a:gd name="connsiteY8" fmla="*/ 237377 h 237377"/>
                <a:gd name="connsiteX9" fmla="*/ 293426 w 293426"/>
                <a:gd name="connsiteY9" fmla="*/ 218610 h 237377"/>
                <a:gd name="connsiteX10" fmla="*/ 293426 w 293426"/>
                <a:gd name="connsiteY10" fmla="*/ 18767 h 237377"/>
                <a:gd name="connsiteX11" fmla="*/ 274655 w 293426"/>
                <a:gd name="connsiteY11" fmla="*/ 0 h 237377"/>
                <a:gd name="connsiteX12" fmla="*/ 8705 w 293426"/>
                <a:gd name="connsiteY12" fmla="*/ 18767 h 237377"/>
                <a:gd name="connsiteX13" fmla="*/ 13150 w 293426"/>
                <a:gd name="connsiteY13" fmla="*/ 10416 h 237377"/>
                <a:gd name="connsiteX14" fmla="*/ 18772 w 293426"/>
                <a:gd name="connsiteY14" fmla="*/ 8698 h 237377"/>
                <a:gd name="connsiteX15" fmla="*/ 274647 w 293426"/>
                <a:gd name="connsiteY15" fmla="*/ 8698 h 237377"/>
                <a:gd name="connsiteX16" fmla="*/ 284722 w 293426"/>
                <a:gd name="connsiteY16" fmla="*/ 18774 h 237377"/>
                <a:gd name="connsiteX17" fmla="*/ 284722 w 293426"/>
                <a:gd name="connsiteY17" fmla="*/ 44223 h 237377"/>
                <a:gd name="connsiteX18" fmla="*/ 8705 w 293426"/>
                <a:gd name="connsiteY18" fmla="*/ 44223 h 237377"/>
                <a:gd name="connsiteX19" fmla="*/ 8705 w 293426"/>
                <a:gd name="connsiteY19" fmla="*/ 18767 h 237377"/>
                <a:gd name="connsiteX20" fmla="*/ 284736 w 293426"/>
                <a:gd name="connsiteY20" fmla="*/ 218610 h 237377"/>
                <a:gd name="connsiteX21" fmla="*/ 274655 w 293426"/>
                <a:gd name="connsiteY21" fmla="*/ 228683 h 237377"/>
                <a:gd name="connsiteX22" fmla="*/ 18786 w 293426"/>
                <a:gd name="connsiteY22" fmla="*/ 228683 h 237377"/>
                <a:gd name="connsiteX23" fmla="*/ 8705 w 293426"/>
                <a:gd name="connsiteY23" fmla="*/ 218610 h 237377"/>
                <a:gd name="connsiteX24" fmla="*/ 8705 w 293426"/>
                <a:gd name="connsiteY24" fmla="*/ 52917 h 237377"/>
                <a:gd name="connsiteX25" fmla="*/ 284736 w 293426"/>
                <a:gd name="connsiteY25" fmla="*/ 52917 h 237377"/>
                <a:gd name="connsiteX26" fmla="*/ 284736 w 293426"/>
                <a:gd name="connsiteY26" fmla="*/ 218610 h 237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3426" h="237377">
                  <a:moveTo>
                    <a:pt x="274655" y="0"/>
                  </a:moveTo>
                  <a:lnTo>
                    <a:pt x="18786" y="0"/>
                  </a:lnTo>
                  <a:cubicBezTo>
                    <a:pt x="16190" y="0"/>
                    <a:pt x="13724" y="529"/>
                    <a:pt x="11472" y="1484"/>
                  </a:cubicBezTo>
                  <a:cubicBezTo>
                    <a:pt x="4732" y="4337"/>
                    <a:pt x="0" y="11015"/>
                    <a:pt x="0" y="18774"/>
                  </a:cubicBezTo>
                  <a:lnTo>
                    <a:pt x="0" y="48570"/>
                  </a:lnTo>
                  <a:lnTo>
                    <a:pt x="7" y="48619"/>
                  </a:lnTo>
                  <a:lnTo>
                    <a:pt x="7" y="218610"/>
                  </a:lnTo>
                  <a:cubicBezTo>
                    <a:pt x="7" y="228956"/>
                    <a:pt x="8432" y="237377"/>
                    <a:pt x="18786" y="237377"/>
                  </a:cubicBezTo>
                  <a:lnTo>
                    <a:pt x="274655" y="237377"/>
                  </a:lnTo>
                  <a:cubicBezTo>
                    <a:pt x="285008" y="237377"/>
                    <a:pt x="293426" y="228956"/>
                    <a:pt x="293426" y="218610"/>
                  </a:cubicBezTo>
                  <a:lnTo>
                    <a:pt x="293426" y="18767"/>
                  </a:lnTo>
                  <a:cubicBezTo>
                    <a:pt x="293426" y="8421"/>
                    <a:pt x="285008" y="0"/>
                    <a:pt x="274655" y="0"/>
                  </a:cubicBezTo>
                  <a:close/>
                  <a:moveTo>
                    <a:pt x="8705" y="18767"/>
                  </a:moveTo>
                  <a:cubicBezTo>
                    <a:pt x="8705" y="15299"/>
                    <a:pt x="10468" y="12229"/>
                    <a:pt x="13150" y="10416"/>
                  </a:cubicBezTo>
                  <a:cubicBezTo>
                    <a:pt x="14756" y="9335"/>
                    <a:pt x="16692" y="8698"/>
                    <a:pt x="18772" y="8698"/>
                  </a:cubicBezTo>
                  <a:lnTo>
                    <a:pt x="274647" y="8698"/>
                  </a:lnTo>
                  <a:cubicBezTo>
                    <a:pt x="280205" y="8698"/>
                    <a:pt x="284722" y="13220"/>
                    <a:pt x="284722" y="18774"/>
                  </a:cubicBezTo>
                  <a:lnTo>
                    <a:pt x="284722" y="44223"/>
                  </a:lnTo>
                  <a:lnTo>
                    <a:pt x="8705" y="44223"/>
                  </a:lnTo>
                  <a:lnTo>
                    <a:pt x="8705" y="18767"/>
                  </a:lnTo>
                  <a:close/>
                  <a:moveTo>
                    <a:pt x="284736" y="218610"/>
                  </a:moveTo>
                  <a:cubicBezTo>
                    <a:pt x="284736" y="224164"/>
                    <a:pt x="280212" y="228683"/>
                    <a:pt x="274655" y="228683"/>
                  </a:cubicBezTo>
                  <a:lnTo>
                    <a:pt x="18786" y="228683"/>
                  </a:lnTo>
                  <a:cubicBezTo>
                    <a:pt x="13222" y="228683"/>
                    <a:pt x="8705" y="224164"/>
                    <a:pt x="8705" y="218610"/>
                  </a:cubicBezTo>
                  <a:lnTo>
                    <a:pt x="8705" y="52917"/>
                  </a:lnTo>
                  <a:lnTo>
                    <a:pt x="284736" y="52917"/>
                  </a:lnTo>
                  <a:lnTo>
                    <a:pt x="284736" y="218610"/>
                  </a:lnTo>
                  <a:close/>
                </a:path>
              </a:pathLst>
            </a:custGeom>
            <a:solidFill>
              <a:srgbClr val="000000"/>
            </a:solidFill>
            <a:ln w="7167" cap="flat">
              <a:noFill/>
              <a:prstDash val="solid"/>
              <a:miter/>
            </a:ln>
          </p:spPr>
          <p:txBody>
            <a:bodyPr rtlCol="0" anchor="ctr"/>
            <a:lstStyle/>
            <a:p>
              <a:endParaRPr lang="en-US"/>
            </a:p>
          </p:txBody>
        </p:sp>
        <p:sp>
          <p:nvSpPr>
            <p:cNvPr id="41" name="Freeform 17">
              <a:extLst>
                <a:ext uri="{FF2B5EF4-FFF2-40B4-BE49-F238E27FC236}">
                  <a16:creationId xmlns:a16="http://schemas.microsoft.com/office/drawing/2014/main" id="{911E733B-229F-C2E7-34DB-03AD134BF313}"/>
                </a:ext>
              </a:extLst>
            </p:cNvPr>
            <p:cNvSpPr/>
            <p:nvPr/>
          </p:nvSpPr>
          <p:spPr>
            <a:xfrm>
              <a:off x="3056681" y="2701646"/>
              <a:ext cx="8690" cy="8634"/>
            </a:xfrm>
            <a:custGeom>
              <a:avLst/>
              <a:gdLst>
                <a:gd name="connsiteX0" fmla="*/ 1269 w 8690"/>
                <a:gd name="connsiteY0" fmla="*/ 1214 h 8634"/>
                <a:gd name="connsiteX1" fmla="*/ 0 w 8690"/>
                <a:gd name="connsiteY1" fmla="*/ 4287 h 8634"/>
                <a:gd name="connsiteX2" fmla="*/ 1269 w 8690"/>
                <a:gd name="connsiteY2" fmla="*/ 7364 h 8634"/>
                <a:gd name="connsiteX3" fmla="*/ 4345 w 8690"/>
                <a:gd name="connsiteY3" fmla="*/ 8634 h 8634"/>
                <a:gd name="connsiteX4" fmla="*/ 7421 w 8690"/>
                <a:gd name="connsiteY4" fmla="*/ 7364 h 8634"/>
                <a:gd name="connsiteX5" fmla="*/ 8690 w 8690"/>
                <a:gd name="connsiteY5" fmla="*/ 4287 h 8634"/>
                <a:gd name="connsiteX6" fmla="*/ 7421 w 8690"/>
                <a:gd name="connsiteY6" fmla="*/ 1214 h 8634"/>
                <a:gd name="connsiteX7" fmla="*/ 1269 w 8690"/>
                <a:gd name="connsiteY7" fmla="*/ 1214 h 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90" h="8634">
                  <a:moveTo>
                    <a:pt x="1269" y="1214"/>
                  </a:moveTo>
                  <a:cubicBezTo>
                    <a:pt x="459" y="2023"/>
                    <a:pt x="0" y="3143"/>
                    <a:pt x="0" y="4287"/>
                  </a:cubicBezTo>
                  <a:cubicBezTo>
                    <a:pt x="0" y="5432"/>
                    <a:pt x="459" y="6552"/>
                    <a:pt x="1269" y="7364"/>
                  </a:cubicBezTo>
                  <a:cubicBezTo>
                    <a:pt x="2079" y="8172"/>
                    <a:pt x="3198" y="8634"/>
                    <a:pt x="4345" y="8634"/>
                  </a:cubicBezTo>
                  <a:cubicBezTo>
                    <a:pt x="5492" y="8634"/>
                    <a:pt x="6611" y="8172"/>
                    <a:pt x="7421" y="7364"/>
                  </a:cubicBezTo>
                  <a:cubicBezTo>
                    <a:pt x="8231" y="6552"/>
                    <a:pt x="8690" y="5428"/>
                    <a:pt x="8690" y="4287"/>
                  </a:cubicBezTo>
                  <a:cubicBezTo>
                    <a:pt x="8690" y="3146"/>
                    <a:pt x="8231" y="2026"/>
                    <a:pt x="7421" y="1214"/>
                  </a:cubicBezTo>
                  <a:cubicBezTo>
                    <a:pt x="5801" y="-403"/>
                    <a:pt x="2897" y="-406"/>
                    <a:pt x="1269" y="1214"/>
                  </a:cubicBezTo>
                  <a:close/>
                </a:path>
              </a:pathLst>
            </a:custGeom>
            <a:solidFill>
              <a:srgbClr val="000000"/>
            </a:solidFill>
            <a:ln w="7167" cap="flat">
              <a:noFill/>
              <a:prstDash val="solid"/>
              <a:miter/>
            </a:ln>
          </p:spPr>
          <p:txBody>
            <a:bodyPr rtlCol="0" anchor="ctr"/>
            <a:lstStyle/>
            <a:p>
              <a:endParaRPr lang="en-US"/>
            </a:p>
          </p:txBody>
        </p:sp>
        <p:sp>
          <p:nvSpPr>
            <p:cNvPr id="42" name="Freeform 18">
              <a:extLst>
                <a:ext uri="{FF2B5EF4-FFF2-40B4-BE49-F238E27FC236}">
                  <a16:creationId xmlns:a16="http://schemas.microsoft.com/office/drawing/2014/main" id="{94D83F6C-F004-2871-8437-4C933CD99670}"/>
                </a:ext>
              </a:extLst>
            </p:cNvPr>
            <p:cNvSpPr/>
            <p:nvPr/>
          </p:nvSpPr>
          <p:spPr>
            <a:xfrm>
              <a:off x="3091815" y="2701646"/>
              <a:ext cx="8697" cy="8634"/>
            </a:xfrm>
            <a:custGeom>
              <a:avLst/>
              <a:gdLst>
                <a:gd name="connsiteX0" fmla="*/ 1276 w 8697"/>
                <a:gd name="connsiteY0" fmla="*/ 1214 h 8634"/>
                <a:gd name="connsiteX1" fmla="*/ 0 w 8697"/>
                <a:gd name="connsiteY1" fmla="*/ 4287 h 8634"/>
                <a:gd name="connsiteX2" fmla="*/ 1276 w 8697"/>
                <a:gd name="connsiteY2" fmla="*/ 7364 h 8634"/>
                <a:gd name="connsiteX3" fmla="*/ 4345 w 8697"/>
                <a:gd name="connsiteY3" fmla="*/ 8634 h 8634"/>
                <a:gd name="connsiteX4" fmla="*/ 7428 w 8697"/>
                <a:gd name="connsiteY4" fmla="*/ 7364 h 8634"/>
                <a:gd name="connsiteX5" fmla="*/ 8698 w 8697"/>
                <a:gd name="connsiteY5" fmla="*/ 4287 h 8634"/>
                <a:gd name="connsiteX6" fmla="*/ 7428 w 8697"/>
                <a:gd name="connsiteY6" fmla="*/ 1214 h 8634"/>
                <a:gd name="connsiteX7" fmla="*/ 1276 w 8697"/>
                <a:gd name="connsiteY7" fmla="*/ 1214 h 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97" h="8634">
                  <a:moveTo>
                    <a:pt x="1276" y="1214"/>
                  </a:moveTo>
                  <a:cubicBezTo>
                    <a:pt x="466" y="2026"/>
                    <a:pt x="0" y="3146"/>
                    <a:pt x="0" y="4287"/>
                  </a:cubicBezTo>
                  <a:cubicBezTo>
                    <a:pt x="0" y="5428"/>
                    <a:pt x="466" y="6552"/>
                    <a:pt x="1276" y="7364"/>
                  </a:cubicBezTo>
                  <a:cubicBezTo>
                    <a:pt x="2087" y="8172"/>
                    <a:pt x="3205" y="8634"/>
                    <a:pt x="4345" y="8634"/>
                  </a:cubicBezTo>
                  <a:cubicBezTo>
                    <a:pt x="5493" y="8634"/>
                    <a:pt x="6611" y="8172"/>
                    <a:pt x="7428" y="7364"/>
                  </a:cubicBezTo>
                  <a:cubicBezTo>
                    <a:pt x="8231" y="6552"/>
                    <a:pt x="8698" y="5428"/>
                    <a:pt x="8698" y="4287"/>
                  </a:cubicBezTo>
                  <a:cubicBezTo>
                    <a:pt x="8698" y="3146"/>
                    <a:pt x="8231" y="2026"/>
                    <a:pt x="7428" y="1214"/>
                  </a:cubicBezTo>
                  <a:cubicBezTo>
                    <a:pt x="5801" y="-403"/>
                    <a:pt x="2897" y="-406"/>
                    <a:pt x="1276" y="1214"/>
                  </a:cubicBezTo>
                  <a:close/>
                </a:path>
              </a:pathLst>
            </a:custGeom>
            <a:solidFill>
              <a:srgbClr val="000000"/>
            </a:solidFill>
            <a:ln w="7167" cap="flat">
              <a:noFill/>
              <a:prstDash val="solid"/>
              <a:miter/>
            </a:ln>
          </p:spPr>
          <p:txBody>
            <a:bodyPr rtlCol="0" anchor="ctr"/>
            <a:lstStyle/>
            <a:p>
              <a:endParaRPr lang="en-US"/>
            </a:p>
          </p:txBody>
        </p:sp>
        <p:sp>
          <p:nvSpPr>
            <p:cNvPr id="43" name="Freeform 19">
              <a:extLst>
                <a:ext uri="{FF2B5EF4-FFF2-40B4-BE49-F238E27FC236}">
                  <a16:creationId xmlns:a16="http://schemas.microsoft.com/office/drawing/2014/main" id="{5578ED05-682D-4DCA-DFE5-4815BD429924}"/>
                </a:ext>
              </a:extLst>
            </p:cNvPr>
            <p:cNvSpPr/>
            <p:nvPr/>
          </p:nvSpPr>
          <p:spPr>
            <a:xfrm>
              <a:off x="3074248" y="2701646"/>
              <a:ext cx="8697" cy="8634"/>
            </a:xfrm>
            <a:custGeom>
              <a:avLst/>
              <a:gdLst>
                <a:gd name="connsiteX0" fmla="*/ 1269 w 8697"/>
                <a:gd name="connsiteY0" fmla="*/ 1214 h 8634"/>
                <a:gd name="connsiteX1" fmla="*/ 0 w 8697"/>
                <a:gd name="connsiteY1" fmla="*/ 4287 h 8634"/>
                <a:gd name="connsiteX2" fmla="*/ 1269 w 8697"/>
                <a:gd name="connsiteY2" fmla="*/ 7364 h 8634"/>
                <a:gd name="connsiteX3" fmla="*/ 4345 w 8697"/>
                <a:gd name="connsiteY3" fmla="*/ 8634 h 8634"/>
                <a:gd name="connsiteX4" fmla="*/ 7421 w 8697"/>
                <a:gd name="connsiteY4" fmla="*/ 7364 h 8634"/>
                <a:gd name="connsiteX5" fmla="*/ 8697 w 8697"/>
                <a:gd name="connsiteY5" fmla="*/ 4287 h 8634"/>
                <a:gd name="connsiteX6" fmla="*/ 7421 w 8697"/>
                <a:gd name="connsiteY6" fmla="*/ 1214 h 8634"/>
                <a:gd name="connsiteX7" fmla="*/ 1269 w 8697"/>
                <a:gd name="connsiteY7" fmla="*/ 1214 h 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97" h="8634">
                  <a:moveTo>
                    <a:pt x="1269" y="1214"/>
                  </a:moveTo>
                  <a:cubicBezTo>
                    <a:pt x="466" y="2026"/>
                    <a:pt x="0" y="3146"/>
                    <a:pt x="0" y="4287"/>
                  </a:cubicBezTo>
                  <a:cubicBezTo>
                    <a:pt x="0" y="5428"/>
                    <a:pt x="466" y="6552"/>
                    <a:pt x="1269" y="7364"/>
                  </a:cubicBezTo>
                  <a:cubicBezTo>
                    <a:pt x="2086" y="8172"/>
                    <a:pt x="3205" y="8634"/>
                    <a:pt x="4345" y="8634"/>
                  </a:cubicBezTo>
                  <a:cubicBezTo>
                    <a:pt x="5492" y="8634"/>
                    <a:pt x="6611" y="8172"/>
                    <a:pt x="7421" y="7364"/>
                  </a:cubicBezTo>
                  <a:cubicBezTo>
                    <a:pt x="8231" y="6552"/>
                    <a:pt x="8697" y="5428"/>
                    <a:pt x="8697" y="4287"/>
                  </a:cubicBezTo>
                  <a:cubicBezTo>
                    <a:pt x="8697" y="3146"/>
                    <a:pt x="8231" y="2026"/>
                    <a:pt x="7421" y="1214"/>
                  </a:cubicBezTo>
                  <a:cubicBezTo>
                    <a:pt x="5801" y="-406"/>
                    <a:pt x="2897" y="-403"/>
                    <a:pt x="1269" y="1214"/>
                  </a:cubicBezTo>
                  <a:close/>
                </a:path>
              </a:pathLst>
            </a:custGeom>
            <a:solidFill>
              <a:srgbClr val="000000"/>
            </a:solidFill>
            <a:ln w="7167" cap="flat">
              <a:noFill/>
              <a:prstDash val="solid"/>
              <a:miter/>
            </a:ln>
          </p:spPr>
          <p:txBody>
            <a:bodyPr rtlCol="0" anchor="ctr"/>
            <a:lstStyle/>
            <a:p>
              <a:endParaRPr lang="en-US"/>
            </a:p>
          </p:txBody>
        </p:sp>
        <p:sp>
          <p:nvSpPr>
            <p:cNvPr id="44" name="Freeform 20">
              <a:extLst>
                <a:ext uri="{FF2B5EF4-FFF2-40B4-BE49-F238E27FC236}">
                  <a16:creationId xmlns:a16="http://schemas.microsoft.com/office/drawing/2014/main" id="{1D88251F-55A3-9554-6EA1-024A31E222AF}"/>
                </a:ext>
              </a:extLst>
            </p:cNvPr>
            <p:cNvSpPr/>
            <p:nvPr/>
          </p:nvSpPr>
          <p:spPr>
            <a:xfrm>
              <a:off x="3107222" y="2804644"/>
              <a:ext cx="54878" cy="54860"/>
            </a:xfrm>
            <a:custGeom>
              <a:avLst/>
              <a:gdLst>
                <a:gd name="connsiteX0" fmla="*/ 24517 w 54878"/>
                <a:gd name="connsiteY0" fmla="*/ 54696 h 54860"/>
                <a:gd name="connsiteX1" fmla="*/ 44665 w 54878"/>
                <a:gd name="connsiteY1" fmla="*/ 48781 h 54860"/>
                <a:gd name="connsiteX2" fmla="*/ 54718 w 54878"/>
                <a:gd name="connsiteY2" fmla="*/ 30351 h 54860"/>
                <a:gd name="connsiteX3" fmla="*/ 48817 w 54878"/>
                <a:gd name="connsiteY3" fmla="*/ 10207 h 54860"/>
                <a:gd name="connsiteX4" fmla="*/ 10234 w 54878"/>
                <a:gd name="connsiteY4" fmla="*/ 6059 h 54860"/>
                <a:gd name="connsiteX5" fmla="*/ 160 w 54878"/>
                <a:gd name="connsiteY5" fmla="*/ 24488 h 54860"/>
                <a:gd name="connsiteX6" fmla="*/ 6075 w 54878"/>
                <a:gd name="connsiteY6" fmla="*/ 44636 h 54860"/>
                <a:gd name="connsiteX7" fmla="*/ 24517 w 54878"/>
                <a:gd name="connsiteY7" fmla="*/ 54696 h 54860"/>
                <a:gd name="connsiteX8" fmla="*/ 7380 w 54878"/>
                <a:gd name="connsiteY8" fmla="*/ 25265 h 54860"/>
                <a:gd name="connsiteX9" fmla="*/ 14787 w 54878"/>
                <a:gd name="connsiteY9" fmla="*/ 11715 h 54860"/>
                <a:gd name="connsiteX10" fmla="*/ 27428 w 54878"/>
                <a:gd name="connsiteY10" fmla="*/ 7255 h 54860"/>
                <a:gd name="connsiteX11" fmla="*/ 43160 w 54878"/>
                <a:gd name="connsiteY11" fmla="*/ 14760 h 54860"/>
                <a:gd name="connsiteX12" fmla="*/ 47505 w 54878"/>
                <a:gd name="connsiteY12" fmla="*/ 29576 h 54860"/>
                <a:gd name="connsiteX13" fmla="*/ 40112 w 54878"/>
                <a:gd name="connsiteY13" fmla="*/ 43128 h 54860"/>
                <a:gd name="connsiteX14" fmla="*/ 27493 w 54878"/>
                <a:gd name="connsiteY14" fmla="*/ 47598 h 54860"/>
                <a:gd name="connsiteX15" fmla="*/ 25291 w 54878"/>
                <a:gd name="connsiteY15" fmla="*/ 47479 h 54860"/>
                <a:gd name="connsiteX16" fmla="*/ 11733 w 54878"/>
                <a:gd name="connsiteY16" fmla="*/ 40080 h 54860"/>
                <a:gd name="connsiteX17" fmla="*/ 7380 w 54878"/>
                <a:gd name="connsiteY17" fmla="*/ 25265 h 5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878" h="54860">
                  <a:moveTo>
                    <a:pt x="24517" y="54696"/>
                  </a:moveTo>
                  <a:cubicBezTo>
                    <a:pt x="31874" y="55490"/>
                    <a:pt x="38958" y="53380"/>
                    <a:pt x="44665" y="48781"/>
                  </a:cubicBezTo>
                  <a:cubicBezTo>
                    <a:pt x="50366" y="44191"/>
                    <a:pt x="53936" y="37645"/>
                    <a:pt x="54718" y="30351"/>
                  </a:cubicBezTo>
                  <a:cubicBezTo>
                    <a:pt x="55499" y="23057"/>
                    <a:pt x="53406" y="15903"/>
                    <a:pt x="48817" y="10207"/>
                  </a:cubicBezTo>
                  <a:cubicBezTo>
                    <a:pt x="39316" y="-1574"/>
                    <a:pt x="22000" y="-3426"/>
                    <a:pt x="10234" y="6059"/>
                  </a:cubicBezTo>
                  <a:cubicBezTo>
                    <a:pt x="4519" y="10660"/>
                    <a:pt x="949" y="17205"/>
                    <a:pt x="160" y="24488"/>
                  </a:cubicBezTo>
                  <a:cubicBezTo>
                    <a:pt x="-622" y="31776"/>
                    <a:pt x="1479" y="38931"/>
                    <a:pt x="6075" y="44636"/>
                  </a:cubicBezTo>
                  <a:cubicBezTo>
                    <a:pt x="10686" y="50342"/>
                    <a:pt x="17232" y="53913"/>
                    <a:pt x="24517" y="54696"/>
                  </a:cubicBezTo>
                  <a:close/>
                  <a:moveTo>
                    <a:pt x="7380" y="25265"/>
                  </a:moveTo>
                  <a:cubicBezTo>
                    <a:pt x="7961" y="19906"/>
                    <a:pt x="10585" y="15093"/>
                    <a:pt x="14787" y="11715"/>
                  </a:cubicBezTo>
                  <a:cubicBezTo>
                    <a:pt x="18351" y="8840"/>
                    <a:pt x="22839" y="7255"/>
                    <a:pt x="27428" y="7255"/>
                  </a:cubicBezTo>
                  <a:cubicBezTo>
                    <a:pt x="33573" y="7255"/>
                    <a:pt x="39309" y="9989"/>
                    <a:pt x="43160" y="14760"/>
                  </a:cubicBezTo>
                  <a:cubicBezTo>
                    <a:pt x="46537" y="18949"/>
                    <a:pt x="48078" y="24212"/>
                    <a:pt x="47505" y="29576"/>
                  </a:cubicBezTo>
                  <a:cubicBezTo>
                    <a:pt x="46931" y="34940"/>
                    <a:pt x="44300" y="39752"/>
                    <a:pt x="40112" y="43128"/>
                  </a:cubicBezTo>
                  <a:cubicBezTo>
                    <a:pt x="36491" y="46047"/>
                    <a:pt x="32074" y="47598"/>
                    <a:pt x="27493" y="47598"/>
                  </a:cubicBezTo>
                  <a:cubicBezTo>
                    <a:pt x="26761" y="47598"/>
                    <a:pt x="26030" y="47557"/>
                    <a:pt x="25291" y="47479"/>
                  </a:cubicBezTo>
                  <a:cubicBezTo>
                    <a:pt x="19935" y="46907"/>
                    <a:pt x="15124" y="44278"/>
                    <a:pt x="11733" y="40080"/>
                  </a:cubicBezTo>
                  <a:cubicBezTo>
                    <a:pt x="8348" y="35883"/>
                    <a:pt x="6807" y="30623"/>
                    <a:pt x="7380" y="25265"/>
                  </a:cubicBezTo>
                  <a:close/>
                </a:path>
              </a:pathLst>
            </a:custGeom>
            <a:solidFill>
              <a:srgbClr val="000000"/>
            </a:solidFill>
            <a:ln w="7167" cap="flat">
              <a:noFill/>
              <a:prstDash val="solid"/>
              <a:miter/>
            </a:ln>
          </p:spPr>
          <p:txBody>
            <a:bodyPr rtlCol="0" anchor="ctr"/>
            <a:lstStyle/>
            <a:p>
              <a:endParaRPr lang="en-US"/>
            </a:p>
          </p:txBody>
        </p:sp>
        <p:sp>
          <p:nvSpPr>
            <p:cNvPr id="45" name="Freeform 21">
              <a:extLst>
                <a:ext uri="{FF2B5EF4-FFF2-40B4-BE49-F238E27FC236}">
                  <a16:creationId xmlns:a16="http://schemas.microsoft.com/office/drawing/2014/main" id="{1225C0B2-7C99-B2CC-E7C9-B5AFAB2EF98B}"/>
                </a:ext>
              </a:extLst>
            </p:cNvPr>
            <p:cNvSpPr/>
            <p:nvPr/>
          </p:nvSpPr>
          <p:spPr>
            <a:xfrm>
              <a:off x="3076447" y="2773861"/>
              <a:ext cx="116447" cy="116410"/>
            </a:xfrm>
            <a:custGeom>
              <a:avLst/>
              <a:gdLst>
                <a:gd name="connsiteX0" fmla="*/ 9094 w 116447"/>
                <a:gd name="connsiteY0" fmla="*/ 66404 h 116410"/>
                <a:gd name="connsiteX1" fmla="*/ 13238 w 116447"/>
                <a:gd name="connsiteY1" fmla="*/ 66852 h 116410"/>
                <a:gd name="connsiteX2" fmla="*/ 13346 w 116447"/>
                <a:gd name="connsiteY2" fmla="*/ 67365 h 116410"/>
                <a:gd name="connsiteX3" fmla="*/ 15518 w 116447"/>
                <a:gd name="connsiteY3" fmla="*/ 74757 h 116410"/>
                <a:gd name="connsiteX4" fmla="*/ 15712 w 116447"/>
                <a:gd name="connsiteY4" fmla="*/ 75245 h 116410"/>
                <a:gd name="connsiteX5" fmla="*/ 12456 w 116447"/>
                <a:gd name="connsiteY5" fmla="*/ 77860 h 116410"/>
                <a:gd name="connsiteX6" fmla="*/ 10915 w 116447"/>
                <a:gd name="connsiteY6" fmla="*/ 92178 h 116410"/>
                <a:gd name="connsiteX7" fmla="*/ 14959 w 116447"/>
                <a:gd name="connsiteY7" fmla="*/ 97194 h 116410"/>
                <a:gd name="connsiteX8" fmla="*/ 21806 w 116447"/>
                <a:gd name="connsiteY8" fmla="*/ 100929 h 116410"/>
                <a:gd name="connsiteX9" fmla="*/ 29285 w 116447"/>
                <a:gd name="connsiteY9" fmla="*/ 98731 h 116410"/>
                <a:gd name="connsiteX10" fmla="*/ 32533 w 116447"/>
                <a:gd name="connsiteY10" fmla="*/ 96113 h 116410"/>
                <a:gd name="connsiteX11" fmla="*/ 32970 w 116447"/>
                <a:gd name="connsiteY11" fmla="*/ 96403 h 116410"/>
                <a:gd name="connsiteX12" fmla="*/ 39732 w 116447"/>
                <a:gd name="connsiteY12" fmla="*/ 100096 h 116410"/>
                <a:gd name="connsiteX13" fmla="*/ 40212 w 116447"/>
                <a:gd name="connsiteY13" fmla="*/ 100308 h 116410"/>
                <a:gd name="connsiteX14" fmla="*/ 39768 w 116447"/>
                <a:gd name="connsiteY14" fmla="*/ 104455 h 116410"/>
                <a:gd name="connsiteX15" fmla="*/ 41962 w 116447"/>
                <a:gd name="connsiteY15" fmla="*/ 111929 h 116410"/>
                <a:gd name="connsiteX16" fmla="*/ 48802 w 116447"/>
                <a:gd name="connsiteY16" fmla="*/ 115668 h 116410"/>
                <a:gd name="connsiteX17" fmla="*/ 55205 w 116447"/>
                <a:gd name="connsiteY17" fmla="*/ 116354 h 116410"/>
                <a:gd name="connsiteX18" fmla="*/ 66419 w 116447"/>
                <a:gd name="connsiteY18" fmla="*/ 107318 h 116410"/>
                <a:gd name="connsiteX19" fmla="*/ 66864 w 116447"/>
                <a:gd name="connsiteY19" fmla="*/ 103171 h 116410"/>
                <a:gd name="connsiteX20" fmla="*/ 67380 w 116447"/>
                <a:gd name="connsiteY20" fmla="*/ 103068 h 116410"/>
                <a:gd name="connsiteX21" fmla="*/ 74773 w 116447"/>
                <a:gd name="connsiteY21" fmla="*/ 100896 h 116410"/>
                <a:gd name="connsiteX22" fmla="*/ 75260 w 116447"/>
                <a:gd name="connsiteY22" fmla="*/ 100706 h 116410"/>
                <a:gd name="connsiteX23" fmla="*/ 77884 w 116447"/>
                <a:gd name="connsiteY23" fmla="*/ 103953 h 116410"/>
                <a:gd name="connsiteX24" fmla="*/ 84725 w 116447"/>
                <a:gd name="connsiteY24" fmla="*/ 107687 h 116410"/>
                <a:gd name="connsiteX25" fmla="*/ 92211 w 116447"/>
                <a:gd name="connsiteY25" fmla="*/ 105493 h 116410"/>
                <a:gd name="connsiteX26" fmla="*/ 97215 w 116447"/>
                <a:gd name="connsiteY26" fmla="*/ 101450 h 116410"/>
                <a:gd name="connsiteX27" fmla="*/ 100951 w 116447"/>
                <a:gd name="connsiteY27" fmla="*/ 94611 h 116410"/>
                <a:gd name="connsiteX28" fmla="*/ 98764 w 116447"/>
                <a:gd name="connsiteY28" fmla="*/ 87135 h 116410"/>
                <a:gd name="connsiteX29" fmla="*/ 96140 w 116447"/>
                <a:gd name="connsiteY29" fmla="*/ 83884 h 116410"/>
                <a:gd name="connsiteX30" fmla="*/ 96434 w 116447"/>
                <a:gd name="connsiteY30" fmla="*/ 83448 h 116410"/>
                <a:gd name="connsiteX31" fmla="*/ 100127 w 116447"/>
                <a:gd name="connsiteY31" fmla="*/ 76687 h 116410"/>
                <a:gd name="connsiteX32" fmla="*/ 100334 w 116447"/>
                <a:gd name="connsiteY32" fmla="*/ 76208 h 116410"/>
                <a:gd name="connsiteX33" fmla="*/ 104486 w 116447"/>
                <a:gd name="connsiteY33" fmla="*/ 76652 h 116410"/>
                <a:gd name="connsiteX34" fmla="*/ 111965 w 116447"/>
                <a:gd name="connsiteY34" fmla="*/ 74458 h 116410"/>
                <a:gd name="connsiteX35" fmla="*/ 115700 w 116447"/>
                <a:gd name="connsiteY35" fmla="*/ 67617 h 116410"/>
                <a:gd name="connsiteX36" fmla="*/ 116389 w 116447"/>
                <a:gd name="connsiteY36" fmla="*/ 61216 h 116410"/>
                <a:gd name="connsiteX37" fmla="*/ 114195 w 116447"/>
                <a:gd name="connsiteY37" fmla="*/ 53742 h 116410"/>
                <a:gd name="connsiteX38" fmla="*/ 107347 w 116447"/>
                <a:gd name="connsiteY38" fmla="*/ 50003 h 116410"/>
                <a:gd name="connsiteX39" fmla="*/ 103203 w 116447"/>
                <a:gd name="connsiteY39" fmla="*/ 49559 h 116410"/>
                <a:gd name="connsiteX40" fmla="*/ 103095 w 116447"/>
                <a:gd name="connsiteY40" fmla="*/ 49046 h 116410"/>
                <a:gd name="connsiteX41" fmla="*/ 100922 w 116447"/>
                <a:gd name="connsiteY41" fmla="*/ 41654 h 116410"/>
                <a:gd name="connsiteX42" fmla="*/ 100736 w 116447"/>
                <a:gd name="connsiteY42" fmla="*/ 41166 h 116410"/>
                <a:gd name="connsiteX43" fmla="*/ 103984 w 116447"/>
                <a:gd name="connsiteY43" fmla="*/ 38547 h 116410"/>
                <a:gd name="connsiteX44" fmla="*/ 105526 w 116447"/>
                <a:gd name="connsiteY44" fmla="*/ 24229 h 116410"/>
                <a:gd name="connsiteX45" fmla="*/ 101482 w 116447"/>
                <a:gd name="connsiteY45" fmla="*/ 19217 h 116410"/>
                <a:gd name="connsiteX46" fmla="*/ 94641 w 116447"/>
                <a:gd name="connsiteY46" fmla="*/ 15482 h 116410"/>
                <a:gd name="connsiteX47" fmla="*/ 87163 w 116447"/>
                <a:gd name="connsiteY47" fmla="*/ 17677 h 116410"/>
                <a:gd name="connsiteX48" fmla="*/ 83908 w 116447"/>
                <a:gd name="connsiteY48" fmla="*/ 20294 h 116410"/>
                <a:gd name="connsiteX49" fmla="*/ 83470 w 116447"/>
                <a:gd name="connsiteY49" fmla="*/ 20004 h 116410"/>
                <a:gd name="connsiteX50" fmla="*/ 76716 w 116447"/>
                <a:gd name="connsiteY50" fmla="*/ 16315 h 116410"/>
                <a:gd name="connsiteX51" fmla="*/ 76228 w 116447"/>
                <a:gd name="connsiteY51" fmla="*/ 16103 h 116410"/>
                <a:gd name="connsiteX52" fmla="*/ 76673 w 116447"/>
                <a:gd name="connsiteY52" fmla="*/ 11956 h 116410"/>
                <a:gd name="connsiteX53" fmla="*/ 74472 w 116447"/>
                <a:gd name="connsiteY53" fmla="*/ 4482 h 116410"/>
                <a:gd name="connsiteX54" fmla="*/ 67638 w 116447"/>
                <a:gd name="connsiteY54" fmla="*/ 743 h 116410"/>
                <a:gd name="connsiteX55" fmla="*/ 61235 w 116447"/>
                <a:gd name="connsiteY55" fmla="*/ 54 h 116410"/>
                <a:gd name="connsiteX56" fmla="*/ 50021 w 116447"/>
                <a:gd name="connsiteY56" fmla="*/ 9093 h 116410"/>
                <a:gd name="connsiteX57" fmla="*/ 49577 w 116447"/>
                <a:gd name="connsiteY57" fmla="*/ 13237 h 116410"/>
                <a:gd name="connsiteX58" fmla="*/ 49060 w 116447"/>
                <a:gd name="connsiteY58" fmla="*/ 13340 h 116410"/>
                <a:gd name="connsiteX59" fmla="*/ 41668 w 116447"/>
                <a:gd name="connsiteY59" fmla="*/ 15515 h 116410"/>
                <a:gd name="connsiteX60" fmla="*/ 41180 w 116447"/>
                <a:gd name="connsiteY60" fmla="*/ 15705 h 116410"/>
                <a:gd name="connsiteX61" fmla="*/ 38563 w 116447"/>
                <a:gd name="connsiteY61" fmla="*/ 12458 h 116410"/>
                <a:gd name="connsiteX62" fmla="*/ 31716 w 116447"/>
                <a:gd name="connsiteY62" fmla="*/ 8724 h 116410"/>
                <a:gd name="connsiteX63" fmla="*/ 24237 w 116447"/>
                <a:gd name="connsiteY63" fmla="*/ 10918 h 116410"/>
                <a:gd name="connsiteX64" fmla="*/ 19218 w 116447"/>
                <a:gd name="connsiteY64" fmla="*/ 14957 h 116410"/>
                <a:gd name="connsiteX65" fmla="*/ 17683 w 116447"/>
                <a:gd name="connsiteY65" fmla="*/ 29276 h 116410"/>
                <a:gd name="connsiteX66" fmla="*/ 20301 w 116447"/>
                <a:gd name="connsiteY66" fmla="*/ 32522 h 116410"/>
                <a:gd name="connsiteX67" fmla="*/ 20014 w 116447"/>
                <a:gd name="connsiteY67" fmla="*/ 32960 h 116410"/>
                <a:gd name="connsiteX68" fmla="*/ 16314 w 116447"/>
                <a:gd name="connsiteY68" fmla="*/ 39720 h 116410"/>
                <a:gd name="connsiteX69" fmla="*/ 16106 w 116447"/>
                <a:gd name="connsiteY69" fmla="*/ 40200 h 116410"/>
                <a:gd name="connsiteX70" fmla="*/ 11962 w 116447"/>
                <a:gd name="connsiteY70" fmla="*/ 39755 h 116410"/>
                <a:gd name="connsiteX71" fmla="*/ 747 w 116447"/>
                <a:gd name="connsiteY71" fmla="*/ 48791 h 116410"/>
                <a:gd name="connsiteX72" fmla="*/ 59 w 116447"/>
                <a:gd name="connsiteY72" fmla="*/ 55195 h 116410"/>
                <a:gd name="connsiteX73" fmla="*/ 9094 w 116447"/>
                <a:gd name="connsiteY73" fmla="*/ 66405 h 116410"/>
                <a:gd name="connsiteX74" fmla="*/ 7961 w 116447"/>
                <a:gd name="connsiteY74" fmla="*/ 49568 h 116410"/>
                <a:gd name="connsiteX75" fmla="*/ 11180 w 116447"/>
                <a:gd name="connsiteY75" fmla="*/ 46972 h 116410"/>
                <a:gd name="connsiteX76" fmla="*/ 18092 w 116447"/>
                <a:gd name="connsiteY76" fmla="*/ 47717 h 116410"/>
                <a:gd name="connsiteX77" fmla="*/ 21900 w 116447"/>
                <a:gd name="connsiteY77" fmla="*/ 45316 h 116410"/>
                <a:gd name="connsiteX78" fmla="*/ 27743 w 116447"/>
                <a:gd name="connsiteY78" fmla="*/ 34634 h 116410"/>
                <a:gd name="connsiteX79" fmla="*/ 27700 w 116447"/>
                <a:gd name="connsiteY79" fmla="*/ 30130 h 116410"/>
                <a:gd name="connsiteX80" fmla="*/ 23341 w 116447"/>
                <a:gd name="connsiteY80" fmla="*/ 24719 h 116410"/>
                <a:gd name="connsiteX81" fmla="*/ 23778 w 116447"/>
                <a:gd name="connsiteY81" fmla="*/ 20610 h 116410"/>
                <a:gd name="connsiteX82" fmla="*/ 28797 w 116447"/>
                <a:gd name="connsiteY82" fmla="*/ 16571 h 116410"/>
                <a:gd name="connsiteX83" fmla="*/ 30948 w 116447"/>
                <a:gd name="connsiteY83" fmla="*/ 15941 h 116410"/>
                <a:gd name="connsiteX84" fmla="*/ 32906 w 116447"/>
                <a:gd name="connsiteY84" fmla="*/ 17014 h 116410"/>
                <a:gd name="connsiteX85" fmla="*/ 37265 w 116447"/>
                <a:gd name="connsiteY85" fmla="*/ 22426 h 116410"/>
                <a:gd name="connsiteX86" fmla="*/ 41661 w 116447"/>
                <a:gd name="connsiteY86" fmla="*/ 23422 h 116410"/>
                <a:gd name="connsiteX87" fmla="*/ 53341 w 116447"/>
                <a:gd name="connsiteY87" fmla="*/ 19988 h 116410"/>
                <a:gd name="connsiteX88" fmla="*/ 56496 w 116447"/>
                <a:gd name="connsiteY88" fmla="*/ 16776 h 116410"/>
                <a:gd name="connsiteX89" fmla="*/ 57234 w 116447"/>
                <a:gd name="connsiteY89" fmla="*/ 9866 h 116410"/>
                <a:gd name="connsiteX90" fmla="*/ 58324 w 116447"/>
                <a:gd name="connsiteY90" fmla="*/ 7894 h 116410"/>
                <a:gd name="connsiteX91" fmla="*/ 60461 w 116447"/>
                <a:gd name="connsiteY91" fmla="*/ 7274 h 116410"/>
                <a:gd name="connsiteX92" fmla="*/ 66857 w 116447"/>
                <a:gd name="connsiteY92" fmla="*/ 7964 h 116410"/>
                <a:gd name="connsiteX93" fmla="*/ 68822 w 116447"/>
                <a:gd name="connsiteY93" fmla="*/ 9035 h 116410"/>
                <a:gd name="connsiteX94" fmla="*/ 69460 w 116447"/>
                <a:gd name="connsiteY94" fmla="*/ 11179 h 116410"/>
                <a:gd name="connsiteX95" fmla="*/ 68714 w 116447"/>
                <a:gd name="connsiteY95" fmla="*/ 18087 h 116410"/>
                <a:gd name="connsiteX96" fmla="*/ 71109 w 116447"/>
                <a:gd name="connsiteY96" fmla="*/ 21899 h 116410"/>
                <a:gd name="connsiteX97" fmla="*/ 81800 w 116447"/>
                <a:gd name="connsiteY97" fmla="*/ 27734 h 116410"/>
                <a:gd name="connsiteX98" fmla="*/ 86302 w 116447"/>
                <a:gd name="connsiteY98" fmla="*/ 27693 h 116410"/>
                <a:gd name="connsiteX99" fmla="*/ 91716 w 116447"/>
                <a:gd name="connsiteY99" fmla="*/ 23329 h 116410"/>
                <a:gd name="connsiteX100" fmla="*/ 93867 w 116447"/>
                <a:gd name="connsiteY100" fmla="*/ 22702 h 116410"/>
                <a:gd name="connsiteX101" fmla="*/ 95832 w 116447"/>
                <a:gd name="connsiteY101" fmla="*/ 23775 h 116410"/>
                <a:gd name="connsiteX102" fmla="*/ 99868 w 116447"/>
                <a:gd name="connsiteY102" fmla="*/ 28786 h 116410"/>
                <a:gd name="connsiteX103" fmla="*/ 100499 w 116447"/>
                <a:gd name="connsiteY103" fmla="*/ 30931 h 116410"/>
                <a:gd name="connsiteX104" fmla="*/ 99424 w 116447"/>
                <a:gd name="connsiteY104" fmla="*/ 32895 h 116410"/>
                <a:gd name="connsiteX105" fmla="*/ 94017 w 116447"/>
                <a:gd name="connsiteY105" fmla="*/ 37256 h 116410"/>
                <a:gd name="connsiteX106" fmla="*/ 93014 w 116447"/>
                <a:gd name="connsiteY106" fmla="*/ 41645 h 116410"/>
                <a:gd name="connsiteX107" fmla="*/ 96448 w 116447"/>
                <a:gd name="connsiteY107" fmla="*/ 53335 h 116410"/>
                <a:gd name="connsiteX108" fmla="*/ 99668 w 116447"/>
                <a:gd name="connsiteY108" fmla="*/ 56481 h 116410"/>
                <a:gd name="connsiteX109" fmla="*/ 106573 w 116447"/>
                <a:gd name="connsiteY109" fmla="*/ 57224 h 116410"/>
                <a:gd name="connsiteX110" fmla="*/ 108537 w 116447"/>
                <a:gd name="connsiteY110" fmla="*/ 58291 h 116410"/>
                <a:gd name="connsiteX111" fmla="*/ 109168 w 116447"/>
                <a:gd name="connsiteY111" fmla="*/ 60440 h 116410"/>
                <a:gd name="connsiteX112" fmla="*/ 108480 w 116447"/>
                <a:gd name="connsiteY112" fmla="*/ 66842 h 116410"/>
                <a:gd name="connsiteX113" fmla="*/ 107404 w 116447"/>
                <a:gd name="connsiteY113" fmla="*/ 68805 h 116410"/>
                <a:gd name="connsiteX114" fmla="*/ 105260 w 116447"/>
                <a:gd name="connsiteY114" fmla="*/ 69435 h 116410"/>
                <a:gd name="connsiteX115" fmla="*/ 98592 w 116447"/>
                <a:gd name="connsiteY115" fmla="*/ 68718 h 116410"/>
                <a:gd name="connsiteX116" fmla="*/ 94541 w 116447"/>
                <a:gd name="connsiteY116" fmla="*/ 71086 h 116410"/>
                <a:gd name="connsiteX117" fmla="*/ 88697 w 116447"/>
                <a:gd name="connsiteY117" fmla="*/ 81777 h 116410"/>
                <a:gd name="connsiteX118" fmla="*/ 88740 w 116447"/>
                <a:gd name="connsiteY118" fmla="*/ 86278 h 116410"/>
                <a:gd name="connsiteX119" fmla="*/ 93107 w 116447"/>
                <a:gd name="connsiteY119" fmla="*/ 91689 h 116410"/>
                <a:gd name="connsiteX120" fmla="*/ 93738 w 116447"/>
                <a:gd name="connsiteY120" fmla="*/ 93839 h 116410"/>
                <a:gd name="connsiteX121" fmla="*/ 92670 w 116447"/>
                <a:gd name="connsiteY121" fmla="*/ 95798 h 116410"/>
                <a:gd name="connsiteX122" fmla="*/ 87650 w 116447"/>
                <a:gd name="connsiteY122" fmla="*/ 99840 h 116410"/>
                <a:gd name="connsiteX123" fmla="*/ 85499 w 116447"/>
                <a:gd name="connsiteY123" fmla="*/ 100471 h 116410"/>
                <a:gd name="connsiteX124" fmla="*/ 83542 w 116447"/>
                <a:gd name="connsiteY124" fmla="*/ 99396 h 116410"/>
                <a:gd name="connsiteX125" fmla="*/ 79175 w 116447"/>
                <a:gd name="connsiteY125" fmla="*/ 93985 h 116410"/>
                <a:gd name="connsiteX126" fmla="*/ 74780 w 116447"/>
                <a:gd name="connsiteY126" fmla="*/ 92989 h 116410"/>
                <a:gd name="connsiteX127" fmla="*/ 63100 w 116447"/>
                <a:gd name="connsiteY127" fmla="*/ 96423 h 116410"/>
                <a:gd name="connsiteX128" fmla="*/ 59952 w 116447"/>
                <a:gd name="connsiteY128" fmla="*/ 99634 h 116410"/>
                <a:gd name="connsiteX129" fmla="*/ 59206 w 116447"/>
                <a:gd name="connsiteY129" fmla="*/ 106541 h 116410"/>
                <a:gd name="connsiteX130" fmla="*/ 58124 w 116447"/>
                <a:gd name="connsiteY130" fmla="*/ 108510 h 116410"/>
                <a:gd name="connsiteX131" fmla="*/ 56302 w 116447"/>
                <a:gd name="connsiteY131" fmla="*/ 109154 h 116410"/>
                <a:gd name="connsiteX132" fmla="*/ 55980 w 116447"/>
                <a:gd name="connsiteY132" fmla="*/ 109136 h 116410"/>
                <a:gd name="connsiteX133" fmla="*/ 49584 w 116447"/>
                <a:gd name="connsiteY133" fmla="*/ 108447 h 116410"/>
                <a:gd name="connsiteX134" fmla="*/ 47612 w 116447"/>
                <a:gd name="connsiteY134" fmla="*/ 107374 h 116410"/>
                <a:gd name="connsiteX135" fmla="*/ 46988 w 116447"/>
                <a:gd name="connsiteY135" fmla="*/ 105230 h 116410"/>
                <a:gd name="connsiteX136" fmla="*/ 47727 w 116447"/>
                <a:gd name="connsiteY136" fmla="*/ 98323 h 116410"/>
                <a:gd name="connsiteX137" fmla="*/ 45339 w 116447"/>
                <a:gd name="connsiteY137" fmla="*/ 94512 h 116410"/>
                <a:gd name="connsiteX138" fmla="*/ 34641 w 116447"/>
                <a:gd name="connsiteY138" fmla="*/ 88677 h 116410"/>
                <a:gd name="connsiteX139" fmla="*/ 30138 w 116447"/>
                <a:gd name="connsiteY139" fmla="*/ 88717 h 116410"/>
                <a:gd name="connsiteX140" fmla="*/ 24732 w 116447"/>
                <a:gd name="connsiteY140" fmla="*/ 93078 h 116410"/>
                <a:gd name="connsiteX141" fmla="*/ 22574 w 116447"/>
                <a:gd name="connsiteY141" fmla="*/ 93708 h 116410"/>
                <a:gd name="connsiteX142" fmla="*/ 20616 w 116447"/>
                <a:gd name="connsiteY142" fmla="*/ 92635 h 116410"/>
                <a:gd name="connsiteX143" fmla="*/ 16579 w 116447"/>
                <a:gd name="connsiteY143" fmla="*/ 87625 h 116410"/>
                <a:gd name="connsiteX144" fmla="*/ 17017 w 116447"/>
                <a:gd name="connsiteY144" fmla="*/ 83513 h 116410"/>
                <a:gd name="connsiteX145" fmla="*/ 22430 w 116447"/>
                <a:gd name="connsiteY145" fmla="*/ 79155 h 116410"/>
                <a:gd name="connsiteX146" fmla="*/ 23427 w 116447"/>
                <a:gd name="connsiteY146" fmla="*/ 74766 h 116410"/>
                <a:gd name="connsiteX147" fmla="*/ 19992 w 116447"/>
                <a:gd name="connsiteY147" fmla="*/ 63085 h 116410"/>
                <a:gd name="connsiteX148" fmla="*/ 16780 w 116447"/>
                <a:gd name="connsiteY148" fmla="*/ 59929 h 116410"/>
                <a:gd name="connsiteX149" fmla="*/ 9868 w 116447"/>
                <a:gd name="connsiteY149" fmla="*/ 59187 h 116410"/>
                <a:gd name="connsiteX150" fmla="*/ 7903 w 116447"/>
                <a:gd name="connsiteY150" fmla="*/ 58114 h 116410"/>
                <a:gd name="connsiteX151" fmla="*/ 7272 w 116447"/>
                <a:gd name="connsiteY151" fmla="*/ 55967 h 116410"/>
                <a:gd name="connsiteX152" fmla="*/ 7961 w 116447"/>
                <a:gd name="connsiteY152" fmla="*/ 49568 h 11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16447" h="116410">
                  <a:moveTo>
                    <a:pt x="9094" y="66404"/>
                  </a:moveTo>
                  <a:lnTo>
                    <a:pt x="13238" y="66852"/>
                  </a:lnTo>
                  <a:lnTo>
                    <a:pt x="13346" y="67365"/>
                  </a:lnTo>
                  <a:cubicBezTo>
                    <a:pt x="13855" y="69875"/>
                    <a:pt x="14586" y="72361"/>
                    <a:pt x="15518" y="74757"/>
                  </a:cubicBezTo>
                  <a:lnTo>
                    <a:pt x="15712" y="75245"/>
                  </a:lnTo>
                  <a:lnTo>
                    <a:pt x="12456" y="77860"/>
                  </a:lnTo>
                  <a:cubicBezTo>
                    <a:pt x="8090" y="81385"/>
                    <a:pt x="7394" y="87807"/>
                    <a:pt x="10915" y="92178"/>
                  </a:cubicBezTo>
                  <a:lnTo>
                    <a:pt x="14959" y="97194"/>
                  </a:lnTo>
                  <a:cubicBezTo>
                    <a:pt x="16665" y="99312"/>
                    <a:pt x="19103" y="100638"/>
                    <a:pt x="21806" y="100929"/>
                  </a:cubicBezTo>
                  <a:cubicBezTo>
                    <a:pt x="24517" y="101214"/>
                    <a:pt x="27170" y="100437"/>
                    <a:pt x="29285" y="98731"/>
                  </a:cubicBezTo>
                  <a:lnTo>
                    <a:pt x="32533" y="96113"/>
                  </a:lnTo>
                  <a:lnTo>
                    <a:pt x="32970" y="96403"/>
                  </a:lnTo>
                  <a:cubicBezTo>
                    <a:pt x="35107" y="97818"/>
                    <a:pt x="37380" y="99060"/>
                    <a:pt x="39732" y="100096"/>
                  </a:cubicBezTo>
                  <a:lnTo>
                    <a:pt x="40212" y="100308"/>
                  </a:lnTo>
                  <a:lnTo>
                    <a:pt x="39768" y="104455"/>
                  </a:lnTo>
                  <a:cubicBezTo>
                    <a:pt x="39481" y="107157"/>
                    <a:pt x="40255" y="109812"/>
                    <a:pt x="41962" y="111929"/>
                  </a:cubicBezTo>
                  <a:cubicBezTo>
                    <a:pt x="43668" y="114049"/>
                    <a:pt x="46099" y="115375"/>
                    <a:pt x="48802" y="115668"/>
                  </a:cubicBezTo>
                  <a:lnTo>
                    <a:pt x="55205" y="116354"/>
                  </a:lnTo>
                  <a:cubicBezTo>
                    <a:pt x="60855" y="116944"/>
                    <a:pt x="65824" y="112866"/>
                    <a:pt x="66419" y="107318"/>
                  </a:cubicBezTo>
                  <a:lnTo>
                    <a:pt x="66864" y="103171"/>
                  </a:lnTo>
                  <a:lnTo>
                    <a:pt x="67380" y="103068"/>
                  </a:lnTo>
                  <a:cubicBezTo>
                    <a:pt x="69883" y="102561"/>
                    <a:pt x="72371" y="101832"/>
                    <a:pt x="74773" y="100896"/>
                  </a:cubicBezTo>
                  <a:lnTo>
                    <a:pt x="75260" y="100706"/>
                  </a:lnTo>
                  <a:lnTo>
                    <a:pt x="77884" y="103953"/>
                  </a:lnTo>
                  <a:cubicBezTo>
                    <a:pt x="79591" y="106070"/>
                    <a:pt x="82022" y="107395"/>
                    <a:pt x="84725" y="107687"/>
                  </a:cubicBezTo>
                  <a:cubicBezTo>
                    <a:pt x="87442" y="107980"/>
                    <a:pt x="90088" y="107199"/>
                    <a:pt x="92211" y="105493"/>
                  </a:cubicBezTo>
                  <a:lnTo>
                    <a:pt x="97215" y="101450"/>
                  </a:lnTo>
                  <a:cubicBezTo>
                    <a:pt x="99338" y="99742"/>
                    <a:pt x="100664" y="97314"/>
                    <a:pt x="100951" y="94611"/>
                  </a:cubicBezTo>
                  <a:cubicBezTo>
                    <a:pt x="101245" y="91904"/>
                    <a:pt x="100464" y="89251"/>
                    <a:pt x="98764" y="87135"/>
                  </a:cubicBezTo>
                  <a:lnTo>
                    <a:pt x="96140" y="83884"/>
                  </a:lnTo>
                  <a:lnTo>
                    <a:pt x="96434" y="83448"/>
                  </a:lnTo>
                  <a:cubicBezTo>
                    <a:pt x="97847" y="81314"/>
                    <a:pt x="99087" y="79039"/>
                    <a:pt x="100127" y="76687"/>
                  </a:cubicBezTo>
                  <a:lnTo>
                    <a:pt x="100334" y="76208"/>
                  </a:lnTo>
                  <a:lnTo>
                    <a:pt x="104486" y="76652"/>
                  </a:lnTo>
                  <a:cubicBezTo>
                    <a:pt x="107160" y="76936"/>
                    <a:pt x="109849" y="76166"/>
                    <a:pt x="111965" y="74458"/>
                  </a:cubicBezTo>
                  <a:cubicBezTo>
                    <a:pt x="114080" y="72754"/>
                    <a:pt x="115406" y="70323"/>
                    <a:pt x="115700" y="67617"/>
                  </a:cubicBezTo>
                  <a:lnTo>
                    <a:pt x="116389" y="61216"/>
                  </a:lnTo>
                  <a:cubicBezTo>
                    <a:pt x="116675" y="58513"/>
                    <a:pt x="115901" y="55859"/>
                    <a:pt x="114195" y="53742"/>
                  </a:cubicBezTo>
                  <a:cubicBezTo>
                    <a:pt x="112481" y="51622"/>
                    <a:pt x="110050" y="50295"/>
                    <a:pt x="107347" y="50003"/>
                  </a:cubicBezTo>
                  <a:lnTo>
                    <a:pt x="103203" y="49559"/>
                  </a:lnTo>
                  <a:lnTo>
                    <a:pt x="103095" y="49046"/>
                  </a:lnTo>
                  <a:cubicBezTo>
                    <a:pt x="102586" y="46536"/>
                    <a:pt x="101855" y="44050"/>
                    <a:pt x="100922" y="41654"/>
                  </a:cubicBezTo>
                  <a:lnTo>
                    <a:pt x="100736" y="41166"/>
                  </a:lnTo>
                  <a:lnTo>
                    <a:pt x="103984" y="38547"/>
                  </a:lnTo>
                  <a:cubicBezTo>
                    <a:pt x="108358" y="35025"/>
                    <a:pt x="109046" y="28600"/>
                    <a:pt x="105526" y="24229"/>
                  </a:cubicBezTo>
                  <a:lnTo>
                    <a:pt x="101482" y="19217"/>
                  </a:lnTo>
                  <a:cubicBezTo>
                    <a:pt x="99775" y="17099"/>
                    <a:pt x="97337" y="15773"/>
                    <a:pt x="94641" y="15482"/>
                  </a:cubicBezTo>
                  <a:cubicBezTo>
                    <a:pt x="91917" y="15188"/>
                    <a:pt x="89278" y="15971"/>
                    <a:pt x="87163" y="17677"/>
                  </a:cubicBezTo>
                  <a:lnTo>
                    <a:pt x="83908" y="20294"/>
                  </a:lnTo>
                  <a:lnTo>
                    <a:pt x="83470" y="20004"/>
                  </a:lnTo>
                  <a:cubicBezTo>
                    <a:pt x="81333" y="18587"/>
                    <a:pt x="79060" y="17346"/>
                    <a:pt x="76716" y="16315"/>
                  </a:cubicBezTo>
                  <a:lnTo>
                    <a:pt x="76228" y="16103"/>
                  </a:lnTo>
                  <a:lnTo>
                    <a:pt x="76673" y="11956"/>
                  </a:lnTo>
                  <a:cubicBezTo>
                    <a:pt x="76967" y="9257"/>
                    <a:pt x="76185" y="6603"/>
                    <a:pt x="74472" y="4482"/>
                  </a:cubicBezTo>
                  <a:cubicBezTo>
                    <a:pt x="72765" y="2361"/>
                    <a:pt x="70334" y="1034"/>
                    <a:pt x="67638" y="743"/>
                  </a:cubicBezTo>
                  <a:lnTo>
                    <a:pt x="61235" y="54"/>
                  </a:lnTo>
                  <a:cubicBezTo>
                    <a:pt x="55664" y="-517"/>
                    <a:pt x="50616" y="3512"/>
                    <a:pt x="50021" y="9093"/>
                  </a:cubicBezTo>
                  <a:lnTo>
                    <a:pt x="49577" y="13237"/>
                  </a:lnTo>
                  <a:lnTo>
                    <a:pt x="49060" y="13340"/>
                  </a:lnTo>
                  <a:cubicBezTo>
                    <a:pt x="46544" y="13852"/>
                    <a:pt x="44056" y="14584"/>
                    <a:pt x="41668" y="15515"/>
                  </a:cubicBezTo>
                  <a:lnTo>
                    <a:pt x="41180" y="15705"/>
                  </a:lnTo>
                  <a:lnTo>
                    <a:pt x="38563" y="12458"/>
                  </a:lnTo>
                  <a:cubicBezTo>
                    <a:pt x="36849" y="10337"/>
                    <a:pt x="34426" y="9013"/>
                    <a:pt x="31716" y="8724"/>
                  </a:cubicBezTo>
                  <a:cubicBezTo>
                    <a:pt x="29005" y="8424"/>
                    <a:pt x="26352" y="9213"/>
                    <a:pt x="24237" y="10918"/>
                  </a:cubicBezTo>
                  <a:lnTo>
                    <a:pt x="19218" y="14957"/>
                  </a:lnTo>
                  <a:cubicBezTo>
                    <a:pt x="14851" y="18482"/>
                    <a:pt x="14156" y="24904"/>
                    <a:pt x="17683" y="29276"/>
                  </a:cubicBezTo>
                  <a:lnTo>
                    <a:pt x="20301" y="32522"/>
                  </a:lnTo>
                  <a:lnTo>
                    <a:pt x="20014" y="32960"/>
                  </a:lnTo>
                  <a:cubicBezTo>
                    <a:pt x="18594" y="35104"/>
                    <a:pt x="17346" y="37378"/>
                    <a:pt x="16314" y="39720"/>
                  </a:cubicBezTo>
                  <a:lnTo>
                    <a:pt x="16106" y="40200"/>
                  </a:lnTo>
                  <a:lnTo>
                    <a:pt x="11962" y="39755"/>
                  </a:lnTo>
                  <a:cubicBezTo>
                    <a:pt x="6412" y="39176"/>
                    <a:pt x="1343" y="43215"/>
                    <a:pt x="747" y="48791"/>
                  </a:cubicBezTo>
                  <a:lnTo>
                    <a:pt x="59" y="55195"/>
                  </a:lnTo>
                  <a:cubicBezTo>
                    <a:pt x="-543" y="60778"/>
                    <a:pt x="3515" y="65806"/>
                    <a:pt x="9094" y="66405"/>
                  </a:cubicBezTo>
                  <a:close/>
                  <a:moveTo>
                    <a:pt x="7961" y="49568"/>
                  </a:moveTo>
                  <a:cubicBezTo>
                    <a:pt x="8133" y="47968"/>
                    <a:pt x="9596" y="46802"/>
                    <a:pt x="11180" y="46972"/>
                  </a:cubicBezTo>
                  <a:lnTo>
                    <a:pt x="18092" y="47717"/>
                  </a:lnTo>
                  <a:cubicBezTo>
                    <a:pt x="19741" y="47891"/>
                    <a:pt x="21333" y="46914"/>
                    <a:pt x="21900" y="45316"/>
                  </a:cubicBezTo>
                  <a:cubicBezTo>
                    <a:pt x="23262" y="41468"/>
                    <a:pt x="25234" y="37874"/>
                    <a:pt x="27743" y="34634"/>
                  </a:cubicBezTo>
                  <a:cubicBezTo>
                    <a:pt x="28776" y="33297"/>
                    <a:pt x="28762" y="31446"/>
                    <a:pt x="27700" y="30130"/>
                  </a:cubicBezTo>
                  <a:lnTo>
                    <a:pt x="23341" y="24719"/>
                  </a:lnTo>
                  <a:cubicBezTo>
                    <a:pt x="22330" y="23466"/>
                    <a:pt x="22523" y="21623"/>
                    <a:pt x="23778" y="20610"/>
                  </a:cubicBezTo>
                  <a:lnTo>
                    <a:pt x="28797" y="16571"/>
                  </a:lnTo>
                  <a:cubicBezTo>
                    <a:pt x="29615" y="15905"/>
                    <a:pt x="30490" y="15886"/>
                    <a:pt x="30948" y="15941"/>
                  </a:cubicBezTo>
                  <a:cubicBezTo>
                    <a:pt x="31393" y="15986"/>
                    <a:pt x="32246" y="16187"/>
                    <a:pt x="32906" y="17014"/>
                  </a:cubicBezTo>
                  <a:lnTo>
                    <a:pt x="37265" y="22426"/>
                  </a:lnTo>
                  <a:cubicBezTo>
                    <a:pt x="38326" y="23735"/>
                    <a:pt x="40126" y="24147"/>
                    <a:pt x="41661" y="23422"/>
                  </a:cubicBezTo>
                  <a:cubicBezTo>
                    <a:pt x="45353" y="21658"/>
                    <a:pt x="49290" y="20501"/>
                    <a:pt x="53341" y="19988"/>
                  </a:cubicBezTo>
                  <a:cubicBezTo>
                    <a:pt x="55019" y="19777"/>
                    <a:pt x="56317" y="18455"/>
                    <a:pt x="56496" y="16776"/>
                  </a:cubicBezTo>
                  <a:lnTo>
                    <a:pt x="57234" y="9866"/>
                  </a:lnTo>
                  <a:cubicBezTo>
                    <a:pt x="57320" y="9084"/>
                    <a:pt x="57708" y="8384"/>
                    <a:pt x="58324" y="7894"/>
                  </a:cubicBezTo>
                  <a:cubicBezTo>
                    <a:pt x="58934" y="7409"/>
                    <a:pt x="59665" y="7190"/>
                    <a:pt x="60461" y="7274"/>
                  </a:cubicBezTo>
                  <a:lnTo>
                    <a:pt x="66857" y="7964"/>
                  </a:lnTo>
                  <a:cubicBezTo>
                    <a:pt x="67631" y="8046"/>
                    <a:pt x="68334" y="8426"/>
                    <a:pt x="68822" y="9035"/>
                  </a:cubicBezTo>
                  <a:cubicBezTo>
                    <a:pt x="69316" y="9642"/>
                    <a:pt x="69539" y="10403"/>
                    <a:pt x="69460" y="11179"/>
                  </a:cubicBezTo>
                  <a:lnTo>
                    <a:pt x="68714" y="18087"/>
                  </a:lnTo>
                  <a:cubicBezTo>
                    <a:pt x="68535" y="19768"/>
                    <a:pt x="69517" y="21334"/>
                    <a:pt x="71109" y="21899"/>
                  </a:cubicBezTo>
                  <a:cubicBezTo>
                    <a:pt x="74974" y="23266"/>
                    <a:pt x="78566" y="25228"/>
                    <a:pt x="81800" y="27734"/>
                  </a:cubicBezTo>
                  <a:cubicBezTo>
                    <a:pt x="83133" y="28764"/>
                    <a:pt x="84983" y="28749"/>
                    <a:pt x="86302" y="27693"/>
                  </a:cubicBezTo>
                  <a:lnTo>
                    <a:pt x="91716" y="23329"/>
                  </a:lnTo>
                  <a:cubicBezTo>
                    <a:pt x="92533" y="22664"/>
                    <a:pt x="93415" y="22643"/>
                    <a:pt x="93867" y="22702"/>
                  </a:cubicBezTo>
                  <a:cubicBezTo>
                    <a:pt x="94312" y="22748"/>
                    <a:pt x="95165" y="22950"/>
                    <a:pt x="95832" y="23775"/>
                  </a:cubicBezTo>
                  <a:lnTo>
                    <a:pt x="99868" y="28786"/>
                  </a:lnTo>
                  <a:cubicBezTo>
                    <a:pt x="100356" y="29393"/>
                    <a:pt x="100585" y="30154"/>
                    <a:pt x="100499" y="30931"/>
                  </a:cubicBezTo>
                  <a:cubicBezTo>
                    <a:pt x="100413" y="31708"/>
                    <a:pt x="100033" y="32405"/>
                    <a:pt x="99424" y="32895"/>
                  </a:cubicBezTo>
                  <a:lnTo>
                    <a:pt x="94017" y="37256"/>
                  </a:lnTo>
                  <a:cubicBezTo>
                    <a:pt x="92698" y="38317"/>
                    <a:pt x="92289" y="40121"/>
                    <a:pt x="93014" y="41645"/>
                  </a:cubicBezTo>
                  <a:cubicBezTo>
                    <a:pt x="94785" y="45353"/>
                    <a:pt x="95939" y="49285"/>
                    <a:pt x="96448" y="53335"/>
                  </a:cubicBezTo>
                  <a:cubicBezTo>
                    <a:pt x="96663" y="55005"/>
                    <a:pt x="97983" y="56300"/>
                    <a:pt x="99668" y="56481"/>
                  </a:cubicBezTo>
                  <a:lnTo>
                    <a:pt x="106573" y="57224"/>
                  </a:lnTo>
                  <a:cubicBezTo>
                    <a:pt x="107612" y="57334"/>
                    <a:pt x="108250" y="57939"/>
                    <a:pt x="108537" y="58291"/>
                  </a:cubicBezTo>
                  <a:cubicBezTo>
                    <a:pt x="108824" y="58657"/>
                    <a:pt x="109276" y="59409"/>
                    <a:pt x="109168" y="60440"/>
                  </a:cubicBezTo>
                  <a:lnTo>
                    <a:pt x="108480" y="66842"/>
                  </a:lnTo>
                  <a:cubicBezTo>
                    <a:pt x="108372" y="67891"/>
                    <a:pt x="107763" y="68524"/>
                    <a:pt x="107404" y="68805"/>
                  </a:cubicBezTo>
                  <a:cubicBezTo>
                    <a:pt x="107060" y="69087"/>
                    <a:pt x="106315" y="69540"/>
                    <a:pt x="105260" y="69435"/>
                  </a:cubicBezTo>
                  <a:lnTo>
                    <a:pt x="98592" y="68718"/>
                  </a:lnTo>
                  <a:cubicBezTo>
                    <a:pt x="96821" y="68441"/>
                    <a:pt x="95129" y="69427"/>
                    <a:pt x="94541" y="71086"/>
                  </a:cubicBezTo>
                  <a:cubicBezTo>
                    <a:pt x="93179" y="74937"/>
                    <a:pt x="91214" y="78534"/>
                    <a:pt x="88697" y="81777"/>
                  </a:cubicBezTo>
                  <a:cubicBezTo>
                    <a:pt x="87665" y="83111"/>
                    <a:pt x="87686" y="84963"/>
                    <a:pt x="88740" y="86278"/>
                  </a:cubicBezTo>
                  <a:lnTo>
                    <a:pt x="93107" y="91689"/>
                  </a:lnTo>
                  <a:cubicBezTo>
                    <a:pt x="93774" y="92520"/>
                    <a:pt x="93788" y="93393"/>
                    <a:pt x="93738" y="93839"/>
                  </a:cubicBezTo>
                  <a:cubicBezTo>
                    <a:pt x="93688" y="94289"/>
                    <a:pt x="93480" y="95142"/>
                    <a:pt x="92670" y="95798"/>
                  </a:cubicBezTo>
                  <a:lnTo>
                    <a:pt x="87650" y="99840"/>
                  </a:lnTo>
                  <a:cubicBezTo>
                    <a:pt x="86783" y="100534"/>
                    <a:pt x="85844" y="100503"/>
                    <a:pt x="85499" y="100471"/>
                  </a:cubicBezTo>
                  <a:cubicBezTo>
                    <a:pt x="85048" y="100420"/>
                    <a:pt x="84194" y="100211"/>
                    <a:pt x="83542" y="99396"/>
                  </a:cubicBezTo>
                  <a:lnTo>
                    <a:pt x="79175" y="93985"/>
                  </a:lnTo>
                  <a:cubicBezTo>
                    <a:pt x="78107" y="92670"/>
                    <a:pt x="76300" y="92254"/>
                    <a:pt x="74780" y="92989"/>
                  </a:cubicBezTo>
                  <a:cubicBezTo>
                    <a:pt x="71087" y="94753"/>
                    <a:pt x="67151" y="95909"/>
                    <a:pt x="63100" y="96423"/>
                  </a:cubicBezTo>
                  <a:cubicBezTo>
                    <a:pt x="61422" y="96634"/>
                    <a:pt x="60131" y="97955"/>
                    <a:pt x="59952" y="99634"/>
                  </a:cubicBezTo>
                  <a:lnTo>
                    <a:pt x="59206" y="106541"/>
                  </a:lnTo>
                  <a:cubicBezTo>
                    <a:pt x="59120" y="107320"/>
                    <a:pt x="58740" y="108020"/>
                    <a:pt x="58124" y="108510"/>
                  </a:cubicBezTo>
                  <a:cubicBezTo>
                    <a:pt x="57600" y="108932"/>
                    <a:pt x="56969" y="109154"/>
                    <a:pt x="56302" y="109154"/>
                  </a:cubicBezTo>
                  <a:cubicBezTo>
                    <a:pt x="56195" y="109154"/>
                    <a:pt x="56094" y="109149"/>
                    <a:pt x="55980" y="109136"/>
                  </a:cubicBezTo>
                  <a:lnTo>
                    <a:pt x="49584" y="108447"/>
                  </a:lnTo>
                  <a:cubicBezTo>
                    <a:pt x="48530" y="108335"/>
                    <a:pt x="47899" y="107728"/>
                    <a:pt x="47612" y="107374"/>
                  </a:cubicBezTo>
                  <a:cubicBezTo>
                    <a:pt x="47332" y="107022"/>
                    <a:pt x="46873" y="106275"/>
                    <a:pt x="46988" y="105230"/>
                  </a:cubicBezTo>
                  <a:lnTo>
                    <a:pt x="47727" y="98323"/>
                  </a:lnTo>
                  <a:cubicBezTo>
                    <a:pt x="47906" y="96641"/>
                    <a:pt x="46924" y="95075"/>
                    <a:pt x="45339" y="94512"/>
                  </a:cubicBezTo>
                  <a:cubicBezTo>
                    <a:pt x="41481" y="93153"/>
                    <a:pt x="37889" y="91190"/>
                    <a:pt x="34641" y="88677"/>
                  </a:cubicBezTo>
                  <a:cubicBezTo>
                    <a:pt x="33350" y="87669"/>
                    <a:pt x="31414" y="87692"/>
                    <a:pt x="30138" y="88717"/>
                  </a:cubicBezTo>
                  <a:lnTo>
                    <a:pt x="24732" y="93078"/>
                  </a:lnTo>
                  <a:cubicBezTo>
                    <a:pt x="23900" y="93742"/>
                    <a:pt x="23011" y="93755"/>
                    <a:pt x="22574" y="93708"/>
                  </a:cubicBezTo>
                  <a:cubicBezTo>
                    <a:pt x="22129" y="93663"/>
                    <a:pt x="21276" y="93459"/>
                    <a:pt x="20616" y="92635"/>
                  </a:cubicBezTo>
                  <a:lnTo>
                    <a:pt x="16579" y="87625"/>
                  </a:lnTo>
                  <a:cubicBezTo>
                    <a:pt x="15568" y="86370"/>
                    <a:pt x="15762" y="84526"/>
                    <a:pt x="17017" y="83513"/>
                  </a:cubicBezTo>
                  <a:lnTo>
                    <a:pt x="22430" y="79155"/>
                  </a:lnTo>
                  <a:cubicBezTo>
                    <a:pt x="23742" y="78095"/>
                    <a:pt x="24151" y="76290"/>
                    <a:pt x="23427" y="74766"/>
                  </a:cubicBezTo>
                  <a:cubicBezTo>
                    <a:pt x="21663" y="71058"/>
                    <a:pt x="20509" y="67127"/>
                    <a:pt x="19992" y="63085"/>
                  </a:cubicBezTo>
                  <a:cubicBezTo>
                    <a:pt x="19784" y="61406"/>
                    <a:pt x="18458" y="60108"/>
                    <a:pt x="16780" y="59929"/>
                  </a:cubicBezTo>
                  <a:lnTo>
                    <a:pt x="9868" y="59187"/>
                  </a:lnTo>
                  <a:cubicBezTo>
                    <a:pt x="8814" y="59072"/>
                    <a:pt x="8190" y="58466"/>
                    <a:pt x="7903" y="58114"/>
                  </a:cubicBezTo>
                  <a:cubicBezTo>
                    <a:pt x="7624" y="57768"/>
                    <a:pt x="7158" y="57022"/>
                    <a:pt x="7272" y="55967"/>
                  </a:cubicBezTo>
                  <a:lnTo>
                    <a:pt x="7961" y="49568"/>
                  </a:lnTo>
                  <a:close/>
                </a:path>
              </a:pathLst>
            </a:custGeom>
            <a:solidFill>
              <a:srgbClr val="000000"/>
            </a:solidFill>
            <a:ln w="7167" cap="flat">
              <a:noFill/>
              <a:prstDash val="solid"/>
              <a:miter/>
            </a:ln>
          </p:spPr>
          <p:txBody>
            <a:bodyPr rtlCol="0" anchor="ctr"/>
            <a:lstStyle/>
            <a:p>
              <a:endParaRPr lang="en-US"/>
            </a:p>
          </p:txBody>
        </p:sp>
        <p:sp>
          <p:nvSpPr>
            <p:cNvPr id="46" name="Freeform 22">
              <a:extLst>
                <a:ext uri="{FF2B5EF4-FFF2-40B4-BE49-F238E27FC236}">
                  <a16:creationId xmlns:a16="http://schemas.microsoft.com/office/drawing/2014/main" id="{BCA66B7C-2FE0-06A8-E0D8-0084CB996F00}"/>
                </a:ext>
              </a:extLst>
            </p:cNvPr>
            <p:cNvSpPr/>
            <p:nvPr/>
          </p:nvSpPr>
          <p:spPr>
            <a:xfrm>
              <a:off x="3214781" y="2778630"/>
              <a:ext cx="45465" cy="45475"/>
            </a:xfrm>
            <a:custGeom>
              <a:avLst/>
              <a:gdLst>
                <a:gd name="connsiteX0" fmla="*/ 12407 w 45465"/>
                <a:gd name="connsiteY0" fmla="*/ 42981 h 45475"/>
                <a:gd name="connsiteX1" fmla="*/ 23141 w 45465"/>
                <a:gd name="connsiteY1" fmla="*/ 45468 h 45475"/>
                <a:gd name="connsiteX2" fmla="*/ 29752 w 45465"/>
                <a:gd name="connsiteY2" fmla="*/ 44351 h 45475"/>
                <a:gd name="connsiteX3" fmla="*/ 42988 w 45465"/>
                <a:gd name="connsiteY3" fmla="*/ 33060 h 45475"/>
                <a:gd name="connsiteX4" fmla="*/ 33064 w 45465"/>
                <a:gd name="connsiteY4" fmla="*/ 2487 h 45475"/>
                <a:gd name="connsiteX5" fmla="*/ 22775 w 45465"/>
                <a:gd name="connsiteY5" fmla="*/ 0 h 45475"/>
                <a:gd name="connsiteX6" fmla="*/ 15720 w 45465"/>
                <a:gd name="connsiteY6" fmla="*/ 1125 h 45475"/>
                <a:gd name="connsiteX7" fmla="*/ 2476 w 45465"/>
                <a:gd name="connsiteY7" fmla="*/ 12404 h 45475"/>
                <a:gd name="connsiteX8" fmla="*/ 12407 w 45465"/>
                <a:gd name="connsiteY8" fmla="*/ 42981 h 45475"/>
                <a:gd name="connsiteX9" fmla="*/ 8951 w 45465"/>
                <a:gd name="connsiteY9" fmla="*/ 15707 h 45475"/>
                <a:gd name="connsiteX10" fmla="*/ 22460 w 45465"/>
                <a:gd name="connsiteY10" fmla="*/ 7268 h 45475"/>
                <a:gd name="connsiteX11" fmla="*/ 29766 w 45465"/>
                <a:gd name="connsiteY11" fmla="*/ 8954 h 45475"/>
                <a:gd name="connsiteX12" fmla="*/ 37445 w 45465"/>
                <a:gd name="connsiteY12" fmla="*/ 17963 h 45475"/>
                <a:gd name="connsiteX13" fmla="*/ 36513 w 45465"/>
                <a:gd name="connsiteY13" fmla="*/ 29761 h 45475"/>
                <a:gd name="connsiteX14" fmla="*/ 27508 w 45465"/>
                <a:gd name="connsiteY14" fmla="*/ 37449 h 45475"/>
                <a:gd name="connsiteX15" fmla="*/ 22718 w 45465"/>
                <a:gd name="connsiteY15" fmla="*/ 38209 h 45475"/>
                <a:gd name="connsiteX16" fmla="*/ 15705 w 45465"/>
                <a:gd name="connsiteY16" fmla="*/ 36513 h 45475"/>
                <a:gd name="connsiteX17" fmla="*/ 8019 w 45465"/>
                <a:gd name="connsiteY17" fmla="*/ 27505 h 45475"/>
                <a:gd name="connsiteX18" fmla="*/ 8951 w 45465"/>
                <a:gd name="connsiteY18" fmla="*/ 15707 h 4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465" h="45475">
                  <a:moveTo>
                    <a:pt x="12407" y="42981"/>
                  </a:moveTo>
                  <a:cubicBezTo>
                    <a:pt x="15741" y="44678"/>
                    <a:pt x="19470" y="45568"/>
                    <a:pt x="23141" y="45468"/>
                  </a:cubicBezTo>
                  <a:cubicBezTo>
                    <a:pt x="25371" y="45426"/>
                    <a:pt x="27594" y="45049"/>
                    <a:pt x="29752" y="44351"/>
                  </a:cubicBezTo>
                  <a:cubicBezTo>
                    <a:pt x="35524" y="42479"/>
                    <a:pt x="40227" y="38469"/>
                    <a:pt x="42988" y="33060"/>
                  </a:cubicBezTo>
                  <a:cubicBezTo>
                    <a:pt x="48681" y="21896"/>
                    <a:pt x="44229" y="8182"/>
                    <a:pt x="33064" y="2487"/>
                  </a:cubicBezTo>
                  <a:cubicBezTo>
                    <a:pt x="29824" y="837"/>
                    <a:pt x="26317" y="0"/>
                    <a:pt x="22775" y="0"/>
                  </a:cubicBezTo>
                  <a:cubicBezTo>
                    <a:pt x="20416" y="0"/>
                    <a:pt x="18036" y="373"/>
                    <a:pt x="15720" y="1125"/>
                  </a:cubicBezTo>
                  <a:cubicBezTo>
                    <a:pt x="9933" y="3000"/>
                    <a:pt x="5237" y="7005"/>
                    <a:pt x="2476" y="12404"/>
                  </a:cubicBezTo>
                  <a:cubicBezTo>
                    <a:pt x="-3217" y="23569"/>
                    <a:pt x="1243" y="37286"/>
                    <a:pt x="12407" y="42981"/>
                  </a:cubicBezTo>
                  <a:close/>
                  <a:moveTo>
                    <a:pt x="8951" y="15707"/>
                  </a:moveTo>
                  <a:cubicBezTo>
                    <a:pt x="11547" y="10612"/>
                    <a:pt x="16723" y="7380"/>
                    <a:pt x="22460" y="7268"/>
                  </a:cubicBezTo>
                  <a:cubicBezTo>
                    <a:pt x="25005" y="7207"/>
                    <a:pt x="27508" y="7802"/>
                    <a:pt x="29766" y="8954"/>
                  </a:cubicBezTo>
                  <a:cubicBezTo>
                    <a:pt x="33437" y="10827"/>
                    <a:pt x="36169" y="14027"/>
                    <a:pt x="37445" y="17963"/>
                  </a:cubicBezTo>
                  <a:cubicBezTo>
                    <a:pt x="38722" y="21896"/>
                    <a:pt x="38392" y="26088"/>
                    <a:pt x="36513" y="29761"/>
                  </a:cubicBezTo>
                  <a:cubicBezTo>
                    <a:pt x="34635" y="33444"/>
                    <a:pt x="31437" y="36173"/>
                    <a:pt x="27508" y="37449"/>
                  </a:cubicBezTo>
                  <a:cubicBezTo>
                    <a:pt x="25937" y="37957"/>
                    <a:pt x="24324" y="38209"/>
                    <a:pt x="22718" y="38209"/>
                  </a:cubicBezTo>
                  <a:cubicBezTo>
                    <a:pt x="20308" y="38209"/>
                    <a:pt x="17914" y="37640"/>
                    <a:pt x="15705" y="36513"/>
                  </a:cubicBezTo>
                  <a:cubicBezTo>
                    <a:pt x="12027" y="34638"/>
                    <a:pt x="9302" y="31439"/>
                    <a:pt x="8019" y="27505"/>
                  </a:cubicBezTo>
                  <a:cubicBezTo>
                    <a:pt x="6742" y="23572"/>
                    <a:pt x="7079" y="19380"/>
                    <a:pt x="8951" y="15707"/>
                  </a:cubicBezTo>
                  <a:close/>
                </a:path>
              </a:pathLst>
            </a:custGeom>
            <a:solidFill>
              <a:srgbClr val="000000"/>
            </a:solidFill>
            <a:ln w="7167" cap="flat">
              <a:noFill/>
              <a:prstDash val="solid"/>
              <a:miter/>
            </a:ln>
          </p:spPr>
          <p:txBody>
            <a:bodyPr rtlCol="0" anchor="ctr"/>
            <a:lstStyle/>
            <a:p>
              <a:endParaRPr lang="en-US"/>
            </a:p>
          </p:txBody>
        </p:sp>
        <p:sp>
          <p:nvSpPr>
            <p:cNvPr id="47" name="Freeform 23">
              <a:extLst>
                <a:ext uri="{FF2B5EF4-FFF2-40B4-BE49-F238E27FC236}">
                  <a16:creationId xmlns:a16="http://schemas.microsoft.com/office/drawing/2014/main" id="{8678E0A2-C375-E5D5-15A1-80F51CE4CFED}"/>
                </a:ext>
              </a:extLst>
            </p:cNvPr>
            <p:cNvSpPr/>
            <p:nvPr/>
          </p:nvSpPr>
          <p:spPr>
            <a:xfrm>
              <a:off x="3188809" y="2752672"/>
              <a:ext cx="97411" cy="97380"/>
            </a:xfrm>
            <a:custGeom>
              <a:avLst/>
              <a:gdLst>
                <a:gd name="connsiteX0" fmla="*/ 1976 w 97411"/>
                <a:gd name="connsiteY0" fmla="*/ 65700 h 97380"/>
                <a:gd name="connsiteX1" fmla="*/ 13405 w 97411"/>
                <a:gd name="connsiteY1" fmla="*/ 71809 h 97380"/>
                <a:gd name="connsiteX2" fmla="*/ 16374 w 97411"/>
                <a:gd name="connsiteY2" fmla="*/ 70910 h 97380"/>
                <a:gd name="connsiteX3" fmla="*/ 16668 w 97411"/>
                <a:gd name="connsiteY3" fmla="*/ 71333 h 97380"/>
                <a:gd name="connsiteX4" fmla="*/ 20246 w 97411"/>
                <a:gd name="connsiteY4" fmla="*/ 75681 h 97380"/>
                <a:gd name="connsiteX5" fmla="*/ 20597 w 97411"/>
                <a:gd name="connsiteY5" fmla="*/ 76055 h 97380"/>
                <a:gd name="connsiteX6" fmla="*/ 19142 w 97411"/>
                <a:gd name="connsiteY6" fmla="*/ 78794 h 97380"/>
                <a:gd name="connsiteX7" fmla="*/ 18453 w 97411"/>
                <a:gd name="connsiteY7" fmla="*/ 85769 h 97380"/>
                <a:gd name="connsiteX8" fmla="*/ 22899 w 97411"/>
                <a:gd name="connsiteY8" fmla="*/ 91191 h 97380"/>
                <a:gd name="connsiteX9" fmla="*/ 27696 w 97411"/>
                <a:gd name="connsiteY9" fmla="*/ 93757 h 97380"/>
                <a:gd name="connsiteX10" fmla="*/ 34672 w 97411"/>
                <a:gd name="connsiteY10" fmla="*/ 94438 h 97380"/>
                <a:gd name="connsiteX11" fmla="*/ 40093 w 97411"/>
                <a:gd name="connsiteY11" fmla="*/ 89994 h 97380"/>
                <a:gd name="connsiteX12" fmla="*/ 41563 w 97411"/>
                <a:gd name="connsiteY12" fmla="*/ 87255 h 97380"/>
                <a:gd name="connsiteX13" fmla="*/ 42072 w 97411"/>
                <a:gd name="connsiteY13" fmla="*/ 87343 h 97380"/>
                <a:gd name="connsiteX14" fmla="*/ 47672 w 97411"/>
                <a:gd name="connsiteY14" fmla="*/ 87897 h 97380"/>
                <a:gd name="connsiteX15" fmla="*/ 48188 w 97411"/>
                <a:gd name="connsiteY15" fmla="*/ 87910 h 97380"/>
                <a:gd name="connsiteX16" fmla="*/ 49084 w 97411"/>
                <a:gd name="connsiteY16" fmla="*/ 90879 h 97380"/>
                <a:gd name="connsiteX17" fmla="*/ 57861 w 97411"/>
                <a:gd name="connsiteY17" fmla="*/ 97381 h 97380"/>
                <a:gd name="connsiteX18" fmla="*/ 60514 w 97411"/>
                <a:gd name="connsiteY18" fmla="*/ 96985 h 97380"/>
                <a:gd name="connsiteX19" fmla="*/ 65719 w 97411"/>
                <a:gd name="connsiteY19" fmla="*/ 95410 h 97380"/>
                <a:gd name="connsiteX20" fmla="*/ 71140 w 97411"/>
                <a:gd name="connsiteY20" fmla="*/ 90960 h 97380"/>
                <a:gd name="connsiteX21" fmla="*/ 71828 w 97411"/>
                <a:gd name="connsiteY21" fmla="*/ 83979 h 97380"/>
                <a:gd name="connsiteX22" fmla="*/ 70925 w 97411"/>
                <a:gd name="connsiteY22" fmla="*/ 81020 h 97380"/>
                <a:gd name="connsiteX23" fmla="*/ 71348 w 97411"/>
                <a:gd name="connsiteY23" fmla="*/ 80721 h 97380"/>
                <a:gd name="connsiteX24" fmla="*/ 75700 w 97411"/>
                <a:gd name="connsiteY24" fmla="*/ 77145 h 97380"/>
                <a:gd name="connsiteX25" fmla="*/ 76080 w 97411"/>
                <a:gd name="connsiteY25" fmla="*/ 76788 h 97380"/>
                <a:gd name="connsiteX26" fmla="*/ 78812 w 97411"/>
                <a:gd name="connsiteY26" fmla="*/ 78251 h 97380"/>
                <a:gd name="connsiteX27" fmla="*/ 91216 w 97411"/>
                <a:gd name="connsiteY27" fmla="*/ 74492 h 97380"/>
                <a:gd name="connsiteX28" fmla="*/ 93776 w 97411"/>
                <a:gd name="connsiteY28" fmla="*/ 69701 h 97380"/>
                <a:gd name="connsiteX29" fmla="*/ 90019 w 97411"/>
                <a:gd name="connsiteY29" fmla="*/ 57300 h 97380"/>
                <a:gd name="connsiteX30" fmla="*/ 87280 w 97411"/>
                <a:gd name="connsiteY30" fmla="*/ 55839 h 97380"/>
                <a:gd name="connsiteX31" fmla="*/ 87366 w 97411"/>
                <a:gd name="connsiteY31" fmla="*/ 55328 h 97380"/>
                <a:gd name="connsiteX32" fmla="*/ 87918 w 97411"/>
                <a:gd name="connsiteY32" fmla="*/ 49727 h 97380"/>
                <a:gd name="connsiteX33" fmla="*/ 87932 w 97411"/>
                <a:gd name="connsiteY33" fmla="*/ 49210 h 97380"/>
                <a:gd name="connsiteX34" fmla="*/ 90908 w 97411"/>
                <a:gd name="connsiteY34" fmla="*/ 48310 h 97380"/>
                <a:gd name="connsiteX35" fmla="*/ 96321 w 97411"/>
                <a:gd name="connsiteY35" fmla="*/ 43859 h 97380"/>
                <a:gd name="connsiteX36" fmla="*/ 97010 w 97411"/>
                <a:gd name="connsiteY36" fmla="*/ 36884 h 97380"/>
                <a:gd name="connsiteX37" fmla="*/ 95432 w 97411"/>
                <a:gd name="connsiteY37" fmla="*/ 31683 h 97380"/>
                <a:gd name="connsiteX38" fmla="*/ 90987 w 97411"/>
                <a:gd name="connsiteY38" fmla="*/ 26267 h 97380"/>
                <a:gd name="connsiteX39" fmla="*/ 84003 w 97411"/>
                <a:gd name="connsiteY39" fmla="*/ 25577 h 97380"/>
                <a:gd name="connsiteX40" fmla="*/ 81035 w 97411"/>
                <a:gd name="connsiteY40" fmla="*/ 26477 h 97380"/>
                <a:gd name="connsiteX41" fmla="*/ 80741 w 97411"/>
                <a:gd name="connsiteY41" fmla="*/ 26053 h 97380"/>
                <a:gd name="connsiteX42" fmla="*/ 77163 w 97411"/>
                <a:gd name="connsiteY42" fmla="*/ 21703 h 97380"/>
                <a:gd name="connsiteX43" fmla="*/ 76812 w 97411"/>
                <a:gd name="connsiteY43" fmla="*/ 21328 h 97380"/>
                <a:gd name="connsiteX44" fmla="*/ 78274 w 97411"/>
                <a:gd name="connsiteY44" fmla="*/ 18593 h 97380"/>
                <a:gd name="connsiteX45" fmla="*/ 78962 w 97411"/>
                <a:gd name="connsiteY45" fmla="*/ 11614 h 97380"/>
                <a:gd name="connsiteX46" fmla="*/ 74510 w 97411"/>
                <a:gd name="connsiteY46" fmla="*/ 6192 h 97380"/>
                <a:gd name="connsiteX47" fmla="*/ 69720 w 97411"/>
                <a:gd name="connsiteY47" fmla="*/ 3633 h 97380"/>
                <a:gd name="connsiteX48" fmla="*/ 62744 w 97411"/>
                <a:gd name="connsiteY48" fmla="*/ 2946 h 97380"/>
                <a:gd name="connsiteX49" fmla="*/ 57316 w 97411"/>
                <a:gd name="connsiteY49" fmla="*/ 7392 h 97380"/>
                <a:gd name="connsiteX50" fmla="*/ 55853 w 97411"/>
                <a:gd name="connsiteY50" fmla="*/ 10126 h 97380"/>
                <a:gd name="connsiteX51" fmla="*/ 55344 w 97411"/>
                <a:gd name="connsiteY51" fmla="*/ 10040 h 97380"/>
                <a:gd name="connsiteX52" fmla="*/ 49744 w 97411"/>
                <a:gd name="connsiteY52" fmla="*/ 9489 h 97380"/>
                <a:gd name="connsiteX53" fmla="*/ 49220 w 97411"/>
                <a:gd name="connsiteY53" fmla="*/ 9477 h 97380"/>
                <a:gd name="connsiteX54" fmla="*/ 48324 w 97411"/>
                <a:gd name="connsiteY54" fmla="*/ 6507 h 97380"/>
                <a:gd name="connsiteX55" fmla="*/ 43871 w 97411"/>
                <a:gd name="connsiteY55" fmla="*/ 1089 h 97380"/>
                <a:gd name="connsiteX56" fmla="*/ 36895 w 97411"/>
                <a:gd name="connsiteY56" fmla="*/ 398 h 97380"/>
                <a:gd name="connsiteX57" fmla="*/ 31689 w 97411"/>
                <a:gd name="connsiteY57" fmla="*/ 1976 h 97380"/>
                <a:gd name="connsiteX58" fmla="*/ 25580 w 97411"/>
                <a:gd name="connsiteY58" fmla="*/ 13402 h 97380"/>
                <a:gd name="connsiteX59" fmla="*/ 26484 w 97411"/>
                <a:gd name="connsiteY59" fmla="*/ 16372 h 97380"/>
                <a:gd name="connsiteX60" fmla="*/ 26061 w 97411"/>
                <a:gd name="connsiteY60" fmla="*/ 16672 h 97380"/>
                <a:gd name="connsiteX61" fmla="*/ 21708 w 97411"/>
                <a:gd name="connsiteY61" fmla="*/ 20238 h 97380"/>
                <a:gd name="connsiteX62" fmla="*/ 21336 w 97411"/>
                <a:gd name="connsiteY62" fmla="*/ 20593 h 97380"/>
                <a:gd name="connsiteX63" fmla="*/ 18596 w 97411"/>
                <a:gd name="connsiteY63" fmla="*/ 19132 h 97380"/>
                <a:gd name="connsiteX64" fmla="*/ 11620 w 97411"/>
                <a:gd name="connsiteY64" fmla="*/ 18444 h 97380"/>
                <a:gd name="connsiteX65" fmla="*/ 6192 w 97411"/>
                <a:gd name="connsiteY65" fmla="*/ 22893 h 97380"/>
                <a:gd name="connsiteX66" fmla="*/ 3632 w 97411"/>
                <a:gd name="connsiteY66" fmla="*/ 27686 h 97380"/>
                <a:gd name="connsiteX67" fmla="*/ 2944 w 97411"/>
                <a:gd name="connsiteY67" fmla="*/ 34667 h 97380"/>
                <a:gd name="connsiteX68" fmla="*/ 7390 w 97411"/>
                <a:gd name="connsiteY68" fmla="*/ 40083 h 97380"/>
                <a:gd name="connsiteX69" fmla="*/ 10128 w 97411"/>
                <a:gd name="connsiteY69" fmla="*/ 41550 h 97380"/>
                <a:gd name="connsiteX70" fmla="*/ 10042 w 97411"/>
                <a:gd name="connsiteY70" fmla="*/ 42059 h 97380"/>
                <a:gd name="connsiteX71" fmla="*/ 9490 w 97411"/>
                <a:gd name="connsiteY71" fmla="*/ 47657 h 97380"/>
                <a:gd name="connsiteX72" fmla="*/ 9476 w 97411"/>
                <a:gd name="connsiteY72" fmla="*/ 48174 h 97380"/>
                <a:gd name="connsiteX73" fmla="*/ 6507 w 97411"/>
                <a:gd name="connsiteY73" fmla="*/ 49076 h 97380"/>
                <a:gd name="connsiteX74" fmla="*/ 1087 w 97411"/>
                <a:gd name="connsiteY74" fmla="*/ 53525 h 97380"/>
                <a:gd name="connsiteX75" fmla="*/ 399 w 97411"/>
                <a:gd name="connsiteY75" fmla="*/ 60499 h 97380"/>
                <a:gd name="connsiteX76" fmla="*/ 1976 w 97411"/>
                <a:gd name="connsiteY76" fmla="*/ 65700 h 97380"/>
                <a:gd name="connsiteX77" fmla="*/ 8616 w 97411"/>
                <a:gd name="connsiteY77" fmla="*/ 56021 h 97380"/>
                <a:gd name="connsiteX78" fmla="*/ 14230 w 97411"/>
                <a:gd name="connsiteY78" fmla="*/ 54320 h 97380"/>
                <a:gd name="connsiteX79" fmla="*/ 16797 w 97411"/>
                <a:gd name="connsiteY79" fmla="*/ 50622 h 97380"/>
                <a:gd name="connsiteX80" fmla="*/ 17793 w 97411"/>
                <a:gd name="connsiteY80" fmla="*/ 40575 h 97380"/>
                <a:gd name="connsiteX81" fmla="*/ 15994 w 97411"/>
                <a:gd name="connsiteY81" fmla="*/ 36447 h 97380"/>
                <a:gd name="connsiteX82" fmla="*/ 10817 w 97411"/>
                <a:gd name="connsiteY82" fmla="*/ 33681 h 97380"/>
                <a:gd name="connsiteX83" fmla="*/ 9892 w 97411"/>
                <a:gd name="connsiteY83" fmla="*/ 32563 h 97380"/>
                <a:gd name="connsiteX84" fmla="*/ 10042 w 97411"/>
                <a:gd name="connsiteY84" fmla="*/ 31107 h 97380"/>
                <a:gd name="connsiteX85" fmla="*/ 12595 w 97411"/>
                <a:gd name="connsiteY85" fmla="*/ 26318 h 97380"/>
                <a:gd name="connsiteX86" fmla="*/ 13721 w 97411"/>
                <a:gd name="connsiteY86" fmla="*/ 25394 h 97380"/>
                <a:gd name="connsiteX87" fmla="*/ 15169 w 97411"/>
                <a:gd name="connsiteY87" fmla="*/ 25530 h 97380"/>
                <a:gd name="connsiteX88" fmla="*/ 20353 w 97411"/>
                <a:gd name="connsiteY88" fmla="*/ 28302 h 97380"/>
                <a:gd name="connsiteX89" fmla="*/ 24784 w 97411"/>
                <a:gd name="connsiteY89" fmla="*/ 27504 h 97380"/>
                <a:gd name="connsiteX90" fmla="*/ 32586 w 97411"/>
                <a:gd name="connsiteY90" fmla="*/ 21097 h 97380"/>
                <a:gd name="connsiteX91" fmla="*/ 34235 w 97411"/>
                <a:gd name="connsiteY91" fmla="*/ 16906 h 97380"/>
                <a:gd name="connsiteX92" fmla="*/ 32535 w 97411"/>
                <a:gd name="connsiteY92" fmla="*/ 11295 h 97380"/>
                <a:gd name="connsiteX93" fmla="*/ 32672 w 97411"/>
                <a:gd name="connsiteY93" fmla="*/ 9848 h 97380"/>
                <a:gd name="connsiteX94" fmla="*/ 33804 w 97411"/>
                <a:gd name="connsiteY94" fmla="*/ 8924 h 97380"/>
                <a:gd name="connsiteX95" fmla="*/ 39003 w 97411"/>
                <a:gd name="connsiteY95" fmla="*/ 7346 h 97380"/>
                <a:gd name="connsiteX96" fmla="*/ 40451 w 97411"/>
                <a:gd name="connsiteY96" fmla="*/ 7489 h 97380"/>
                <a:gd name="connsiteX97" fmla="*/ 41376 w 97411"/>
                <a:gd name="connsiteY97" fmla="*/ 8616 h 97380"/>
                <a:gd name="connsiteX98" fmla="*/ 43076 w 97411"/>
                <a:gd name="connsiteY98" fmla="*/ 14225 h 97380"/>
                <a:gd name="connsiteX99" fmla="*/ 46546 w 97411"/>
                <a:gd name="connsiteY99" fmla="*/ 16801 h 97380"/>
                <a:gd name="connsiteX100" fmla="*/ 46775 w 97411"/>
                <a:gd name="connsiteY100" fmla="*/ 16794 h 97380"/>
                <a:gd name="connsiteX101" fmla="*/ 56828 w 97411"/>
                <a:gd name="connsiteY101" fmla="*/ 17786 h 97380"/>
                <a:gd name="connsiteX102" fmla="*/ 60951 w 97411"/>
                <a:gd name="connsiteY102" fmla="*/ 15989 h 97380"/>
                <a:gd name="connsiteX103" fmla="*/ 63719 w 97411"/>
                <a:gd name="connsiteY103" fmla="*/ 10816 h 97380"/>
                <a:gd name="connsiteX104" fmla="*/ 64844 w 97411"/>
                <a:gd name="connsiteY104" fmla="*/ 9890 h 97380"/>
                <a:gd name="connsiteX105" fmla="*/ 66293 w 97411"/>
                <a:gd name="connsiteY105" fmla="*/ 10035 h 97380"/>
                <a:gd name="connsiteX106" fmla="*/ 71090 w 97411"/>
                <a:gd name="connsiteY106" fmla="*/ 12597 h 97380"/>
                <a:gd name="connsiteX107" fmla="*/ 72015 w 97411"/>
                <a:gd name="connsiteY107" fmla="*/ 13726 h 97380"/>
                <a:gd name="connsiteX108" fmla="*/ 71871 w 97411"/>
                <a:gd name="connsiteY108" fmla="*/ 15168 h 97380"/>
                <a:gd name="connsiteX109" fmla="*/ 69103 w 97411"/>
                <a:gd name="connsiteY109" fmla="*/ 20343 h 97380"/>
                <a:gd name="connsiteX110" fmla="*/ 69899 w 97411"/>
                <a:gd name="connsiteY110" fmla="*/ 24774 h 97380"/>
                <a:gd name="connsiteX111" fmla="*/ 76310 w 97411"/>
                <a:gd name="connsiteY111" fmla="*/ 32578 h 97380"/>
                <a:gd name="connsiteX112" fmla="*/ 80504 w 97411"/>
                <a:gd name="connsiteY112" fmla="*/ 34226 h 97380"/>
                <a:gd name="connsiteX113" fmla="*/ 86111 w 97411"/>
                <a:gd name="connsiteY113" fmla="*/ 32522 h 97380"/>
                <a:gd name="connsiteX114" fmla="*/ 88485 w 97411"/>
                <a:gd name="connsiteY114" fmla="*/ 33788 h 97380"/>
                <a:gd name="connsiteX115" fmla="*/ 90062 w 97411"/>
                <a:gd name="connsiteY115" fmla="*/ 38992 h 97380"/>
                <a:gd name="connsiteX116" fmla="*/ 88800 w 97411"/>
                <a:gd name="connsiteY116" fmla="*/ 41363 h 97380"/>
                <a:gd name="connsiteX117" fmla="*/ 83186 w 97411"/>
                <a:gd name="connsiteY117" fmla="*/ 43060 h 97380"/>
                <a:gd name="connsiteX118" fmla="*/ 80612 w 97411"/>
                <a:gd name="connsiteY118" fmla="*/ 46758 h 97380"/>
                <a:gd name="connsiteX119" fmla="*/ 79622 w 97411"/>
                <a:gd name="connsiteY119" fmla="*/ 56812 h 97380"/>
                <a:gd name="connsiteX120" fmla="*/ 81422 w 97411"/>
                <a:gd name="connsiteY120" fmla="*/ 60937 h 97380"/>
                <a:gd name="connsiteX121" fmla="*/ 86599 w 97411"/>
                <a:gd name="connsiteY121" fmla="*/ 63705 h 97380"/>
                <a:gd name="connsiteX122" fmla="*/ 87516 w 97411"/>
                <a:gd name="connsiteY122" fmla="*/ 64825 h 97380"/>
                <a:gd name="connsiteX123" fmla="*/ 87380 w 97411"/>
                <a:gd name="connsiteY123" fmla="*/ 66278 h 97380"/>
                <a:gd name="connsiteX124" fmla="*/ 84813 w 97411"/>
                <a:gd name="connsiteY124" fmla="*/ 71070 h 97380"/>
                <a:gd name="connsiteX125" fmla="*/ 83688 w 97411"/>
                <a:gd name="connsiteY125" fmla="*/ 71994 h 97380"/>
                <a:gd name="connsiteX126" fmla="*/ 82239 w 97411"/>
                <a:gd name="connsiteY126" fmla="*/ 71850 h 97380"/>
                <a:gd name="connsiteX127" fmla="*/ 77062 w 97411"/>
                <a:gd name="connsiteY127" fmla="*/ 69085 h 97380"/>
                <a:gd name="connsiteX128" fmla="*/ 72631 w 97411"/>
                <a:gd name="connsiteY128" fmla="*/ 69880 h 97380"/>
                <a:gd name="connsiteX129" fmla="*/ 64823 w 97411"/>
                <a:gd name="connsiteY129" fmla="*/ 76290 h 97380"/>
                <a:gd name="connsiteX130" fmla="*/ 63174 w 97411"/>
                <a:gd name="connsiteY130" fmla="*/ 80479 h 97380"/>
                <a:gd name="connsiteX131" fmla="*/ 64880 w 97411"/>
                <a:gd name="connsiteY131" fmla="*/ 86092 h 97380"/>
                <a:gd name="connsiteX132" fmla="*/ 64744 w 97411"/>
                <a:gd name="connsiteY132" fmla="*/ 87537 h 97380"/>
                <a:gd name="connsiteX133" fmla="*/ 63611 w 97411"/>
                <a:gd name="connsiteY133" fmla="*/ 88463 h 97380"/>
                <a:gd name="connsiteX134" fmla="*/ 58405 w 97411"/>
                <a:gd name="connsiteY134" fmla="*/ 90041 h 97380"/>
                <a:gd name="connsiteX135" fmla="*/ 57861 w 97411"/>
                <a:gd name="connsiteY135" fmla="*/ 90124 h 97380"/>
                <a:gd name="connsiteX136" fmla="*/ 56039 w 97411"/>
                <a:gd name="connsiteY136" fmla="*/ 88776 h 97380"/>
                <a:gd name="connsiteX137" fmla="*/ 54340 w 97411"/>
                <a:gd name="connsiteY137" fmla="*/ 83166 h 97380"/>
                <a:gd name="connsiteX138" fmla="*/ 50870 w 97411"/>
                <a:gd name="connsiteY138" fmla="*/ 80585 h 97380"/>
                <a:gd name="connsiteX139" fmla="*/ 50626 w 97411"/>
                <a:gd name="connsiteY139" fmla="*/ 80590 h 97380"/>
                <a:gd name="connsiteX140" fmla="*/ 40588 w 97411"/>
                <a:gd name="connsiteY140" fmla="*/ 79598 h 97380"/>
                <a:gd name="connsiteX141" fmla="*/ 36457 w 97411"/>
                <a:gd name="connsiteY141" fmla="*/ 81398 h 97380"/>
                <a:gd name="connsiteX142" fmla="*/ 33690 w 97411"/>
                <a:gd name="connsiteY142" fmla="*/ 86571 h 97380"/>
                <a:gd name="connsiteX143" fmla="*/ 32564 w 97411"/>
                <a:gd name="connsiteY143" fmla="*/ 87495 h 97380"/>
                <a:gd name="connsiteX144" fmla="*/ 31116 w 97411"/>
                <a:gd name="connsiteY144" fmla="*/ 87351 h 97380"/>
                <a:gd name="connsiteX145" fmla="*/ 26319 w 97411"/>
                <a:gd name="connsiteY145" fmla="*/ 84789 h 97380"/>
                <a:gd name="connsiteX146" fmla="*/ 25401 w 97411"/>
                <a:gd name="connsiteY146" fmla="*/ 83659 h 97380"/>
                <a:gd name="connsiteX147" fmla="*/ 25544 w 97411"/>
                <a:gd name="connsiteY147" fmla="*/ 82212 h 97380"/>
                <a:gd name="connsiteX148" fmla="*/ 28305 w 97411"/>
                <a:gd name="connsiteY148" fmla="*/ 77041 h 97380"/>
                <a:gd name="connsiteX149" fmla="*/ 27509 w 97411"/>
                <a:gd name="connsiteY149" fmla="*/ 72613 h 97380"/>
                <a:gd name="connsiteX150" fmla="*/ 21106 w 97411"/>
                <a:gd name="connsiteY150" fmla="*/ 64806 h 97380"/>
                <a:gd name="connsiteX151" fmla="*/ 16912 w 97411"/>
                <a:gd name="connsiteY151" fmla="*/ 63161 h 97380"/>
                <a:gd name="connsiteX152" fmla="*/ 11297 w 97411"/>
                <a:gd name="connsiteY152" fmla="*/ 64862 h 97380"/>
                <a:gd name="connsiteX153" fmla="*/ 9856 w 97411"/>
                <a:gd name="connsiteY153" fmla="*/ 64722 h 97380"/>
                <a:gd name="connsiteX154" fmla="*/ 8924 w 97411"/>
                <a:gd name="connsiteY154" fmla="*/ 63592 h 97380"/>
                <a:gd name="connsiteX155" fmla="*/ 7346 w 97411"/>
                <a:gd name="connsiteY155" fmla="*/ 58396 h 97380"/>
                <a:gd name="connsiteX156" fmla="*/ 8616 w 97411"/>
                <a:gd name="connsiteY156" fmla="*/ 56021 h 9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97411" h="97380">
                  <a:moveTo>
                    <a:pt x="1976" y="65700"/>
                  </a:moveTo>
                  <a:cubicBezTo>
                    <a:pt x="3446" y="70536"/>
                    <a:pt x="8580" y="73272"/>
                    <a:pt x="13405" y="71809"/>
                  </a:cubicBezTo>
                  <a:lnTo>
                    <a:pt x="16374" y="70910"/>
                  </a:lnTo>
                  <a:lnTo>
                    <a:pt x="16668" y="71333"/>
                  </a:lnTo>
                  <a:cubicBezTo>
                    <a:pt x="17743" y="72852"/>
                    <a:pt x="18948" y="74315"/>
                    <a:pt x="20246" y="75681"/>
                  </a:cubicBezTo>
                  <a:lnTo>
                    <a:pt x="20597" y="76055"/>
                  </a:lnTo>
                  <a:lnTo>
                    <a:pt x="19142" y="78794"/>
                  </a:lnTo>
                  <a:cubicBezTo>
                    <a:pt x="17980" y="80948"/>
                    <a:pt x="17743" y="83425"/>
                    <a:pt x="18453" y="85769"/>
                  </a:cubicBezTo>
                  <a:cubicBezTo>
                    <a:pt x="19170" y="88115"/>
                    <a:pt x="20748" y="90039"/>
                    <a:pt x="22899" y="91191"/>
                  </a:cubicBezTo>
                  <a:lnTo>
                    <a:pt x="27696" y="93757"/>
                  </a:lnTo>
                  <a:cubicBezTo>
                    <a:pt x="29847" y="94908"/>
                    <a:pt x="32320" y="95152"/>
                    <a:pt x="34672" y="94438"/>
                  </a:cubicBezTo>
                  <a:cubicBezTo>
                    <a:pt x="37017" y="93725"/>
                    <a:pt x="38946" y="92148"/>
                    <a:pt x="40093" y="89994"/>
                  </a:cubicBezTo>
                  <a:lnTo>
                    <a:pt x="41563" y="87255"/>
                  </a:lnTo>
                  <a:lnTo>
                    <a:pt x="42072" y="87343"/>
                  </a:lnTo>
                  <a:cubicBezTo>
                    <a:pt x="43922" y="87663"/>
                    <a:pt x="45807" y="87849"/>
                    <a:pt x="47672" y="87897"/>
                  </a:cubicBezTo>
                  <a:lnTo>
                    <a:pt x="48188" y="87910"/>
                  </a:lnTo>
                  <a:lnTo>
                    <a:pt x="49084" y="90879"/>
                  </a:lnTo>
                  <a:cubicBezTo>
                    <a:pt x="50246" y="94709"/>
                    <a:pt x="53860" y="97381"/>
                    <a:pt x="57861" y="97381"/>
                  </a:cubicBezTo>
                  <a:cubicBezTo>
                    <a:pt x="58764" y="97381"/>
                    <a:pt x="59653" y="97248"/>
                    <a:pt x="60514" y="96985"/>
                  </a:cubicBezTo>
                  <a:lnTo>
                    <a:pt x="65719" y="95410"/>
                  </a:lnTo>
                  <a:cubicBezTo>
                    <a:pt x="68064" y="94700"/>
                    <a:pt x="69985" y="93119"/>
                    <a:pt x="71140" y="90960"/>
                  </a:cubicBezTo>
                  <a:cubicBezTo>
                    <a:pt x="72294" y="88809"/>
                    <a:pt x="72538" y="86330"/>
                    <a:pt x="71828" y="83979"/>
                  </a:cubicBezTo>
                  <a:lnTo>
                    <a:pt x="70925" y="81020"/>
                  </a:lnTo>
                  <a:lnTo>
                    <a:pt x="71348" y="80721"/>
                  </a:lnTo>
                  <a:cubicBezTo>
                    <a:pt x="72882" y="79632"/>
                    <a:pt x="74345" y="78430"/>
                    <a:pt x="75700" y="77145"/>
                  </a:cubicBezTo>
                  <a:lnTo>
                    <a:pt x="76080" y="76788"/>
                  </a:lnTo>
                  <a:lnTo>
                    <a:pt x="78812" y="78251"/>
                  </a:lnTo>
                  <a:cubicBezTo>
                    <a:pt x="83257" y="80631"/>
                    <a:pt x="88829" y="78941"/>
                    <a:pt x="91216" y="74492"/>
                  </a:cubicBezTo>
                  <a:lnTo>
                    <a:pt x="93776" y="69701"/>
                  </a:lnTo>
                  <a:cubicBezTo>
                    <a:pt x="96164" y="65246"/>
                    <a:pt x="94472" y="59684"/>
                    <a:pt x="90019" y="57300"/>
                  </a:cubicBezTo>
                  <a:lnTo>
                    <a:pt x="87280" y="55839"/>
                  </a:lnTo>
                  <a:lnTo>
                    <a:pt x="87366" y="55328"/>
                  </a:lnTo>
                  <a:cubicBezTo>
                    <a:pt x="87689" y="53478"/>
                    <a:pt x="87875" y="51593"/>
                    <a:pt x="87918" y="49727"/>
                  </a:cubicBezTo>
                  <a:lnTo>
                    <a:pt x="87932" y="49210"/>
                  </a:lnTo>
                  <a:lnTo>
                    <a:pt x="90908" y="48310"/>
                  </a:lnTo>
                  <a:cubicBezTo>
                    <a:pt x="93246" y="47603"/>
                    <a:pt x="95167" y="46023"/>
                    <a:pt x="96321" y="43859"/>
                  </a:cubicBezTo>
                  <a:cubicBezTo>
                    <a:pt x="97476" y="41698"/>
                    <a:pt x="97727" y="39222"/>
                    <a:pt x="97010" y="36884"/>
                  </a:cubicBezTo>
                  <a:lnTo>
                    <a:pt x="95432" y="31683"/>
                  </a:lnTo>
                  <a:cubicBezTo>
                    <a:pt x="94730" y="29345"/>
                    <a:pt x="93145" y="27422"/>
                    <a:pt x="90987" y="26267"/>
                  </a:cubicBezTo>
                  <a:cubicBezTo>
                    <a:pt x="88822" y="25112"/>
                    <a:pt x="86348" y="24865"/>
                    <a:pt x="84003" y="25577"/>
                  </a:cubicBezTo>
                  <a:lnTo>
                    <a:pt x="81035" y="26477"/>
                  </a:lnTo>
                  <a:lnTo>
                    <a:pt x="80741" y="26053"/>
                  </a:lnTo>
                  <a:cubicBezTo>
                    <a:pt x="79658" y="24523"/>
                    <a:pt x="78461" y="23060"/>
                    <a:pt x="77163" y="21703"/>
                  </a:cubicBezTo>
                  <a:lnTo>
                    <a:pt x="76812" y="21328"/>
                  </a:lnTo>
                  <a:lnTo>
                    <a:pt x="78274" y="18593"/>
                  </a:lnTo>
                  <a:cubicBezTo>
                    <a:pt x="79429" y="16435"/>
                    <a:pt x="79672" y="13956"/>
                    <a:pt x="78962" y="11614"/>
                  </a:cubicBezTo>
                  <a:cubicBezTo>
                    <a:pt x="78253" y="9272"/>
                    <a:pt x="76675" y="7347"/>
                    <a:pt x="74510" y="6192"/>
                  </a:cubicBezTo>
                  <a:lnTo>
                    <a:pt x="69720" y="3633"/>
                  </a:lnTo>
                  <a:cubicBezTo>
                    <a:pt x="67555" y="2480"/>
                    <a:pt x="65088" y="2232"/>
                    <a:pt x="62744" y="2946"/>
                  </a:cubicBezTo>
                  <a:cubicBezTo>
                    <a:pt x="60392" y="3653"/>
                    <a:pt x="58470" y="5231"/>
                    <a:pt x="57316" y="7392"/>
                  </a:cubicBezTo>
                  <a:lnTo>
                    <a:pt x="55853" y="10126"/>
                  </a:lnTo>
                  <a:lnTo>
                    <a:pt x="55344" y="10040"/>
                  </a:lnTo>
                  <a:cubicBezTo>
                    <a:pt x="53458" y="9718"/>
                    <a:pt x="51572" y="9533"/>
                    <a:pt x="49744" y="9489"/>
                  </a:cubicBezTo>
                  <a:lnTo>
                    <a:pt x="49220" y="9477"/>
                  </a:lnTo>
                  <a:lnTo>
                    <a:pt x="48324" y="6507"/>
                  </a:lnTo>
                  <a:cubicBezTo>
                    <a:pt x="47614" y="4169"/>
                    <a:pt x="46037" y="2246"/>
                    <a:pt x="43871" y="1089"/>
                  </a:cubicBezTo>
                  <a:cubicBezTo>
                    <a:pt x="41713" y="-67"/>
                    <a:pt x="39232" y="-311"/>
                    <a:pt x="36895" y="398"/>
                  </a:cubicBezTo>
                  <a:lnTo>
                    <a:pt x="31689" y="1976"/>
                  </a:lnTo>
                  <a:cubicBezTo>
                    <a:pt x="26857" y="3443"/>
                    <a:pt x="24118" y="8569"/>
                    <a:pt x="25580" y="13402"/>
                  </a:cubicBezTo>
                  <a:lnTo>
                    <a:pt x="26484" y="16372"/>
                  </a:lnTo>
                  <a:lnTo>
                    <a:pt x="26061" y="16672"/>
                  </a:lnTo>
                  <a:cubicBezTo>
                    <a:pt x="24533" y="17747"/>
                    <a:pt x="23071" y="18948"/>
                    <a:pt x="21708" y="20238"/>
                  </a:cubicBezTo>
                  <a:lnTo>
                    <a:pt x="21336" y="20593"/>
                  </a:lnTo>
                  <a:lnTo>
                    <a:pt x="18596" y="19132"/>
                  </a:lnTo>
                  <a:cubicBezTo>
                    <a:pt x="16431" y="17978"/>
                    <a:pt x="13950" y="17739"/>
                    <a:pt x="11620" y="18444"/>
                  </a:cubicBezTo>
                  <a:cubicBezTo>
                    <a:pt x="9275" y="19155"/>
                    <a:pt x="7354" y="20735"/>
                    <a:pt x="6192" y="22893"/>
                  </a:cubicBezTo>
                  <a:lnTo>
                    <a:pt x="3632" y="27686"/>
                  </a:lnTo>
                  <a:cubicBezTo>
                    <a:pt x="2478" y="29844"/>
                    <a:pt x="2234" y="32322"/>
                    <a:pt x="2944" y="34667"/>
                  </a:cubicBezTo>
                  <a:cubicBezTo>
                    <a:pt x="3654" y="37007"/>
                    <a:pt x="5238" y="38930"/>
                    <a:pt x="7390" y="40083"/>
                  </a:cubicBezTo>
                  <a:lnTo>
                    <a:pt x="10128" y="41550"/>
                  </a:lnTo>
                  <a:lnTo>
                    <a:pt x="10042" y="42059"/>
                  </a:lnTo>
                  <a:cubicBezTo>
                    <a:pt x="9727" y="43886"/>
                    <a:pt x="9541" y="45769"/>
                    <a:pt x="9490" y="47657"/>
                  </a:cubicBezTo>
                  <a:lnTo>
                    <a:pt x="9476" y="48174"/>
                  </a:lnTo>
                  <a:lnTo>
                    <a:pt x="6507" y="49076"/>
                  </a:lnTo>
                  <a:cubicBezTo>
                    <a:pt x="4170" y="49785"/>
                    <a:pt x="2241" y="51364"/>
                    <a:pt x="1087" y="53525"/>
                  </a:cubicBezTo>
                  <a:cubicBezTo>
                    <a:pt x="-68" y="55685"/>
                    <a:pt x="-311" y="58161"/>
                    <a:pt x="399" y="60499"/>
                  </a:cubicBezTo>
                  <a:lnTo>
                    <a:pt x="1976" y="65700"/>
                  </a:lnTo>
                  <a:close/>
                  <a:moveTo>
                    <a:pt x="8616" y="56021"/>
                  </a:moveTo>
                  <a:lnTo>
                    <a:pt x="14230" y="54320"/>
                  </a:lnTo>
                  <a:cubicBezTo>
                    <a:pt x="15843" y="53830"/>
                    <a:pt x="16904" y="52309"/>
                    <a:pt x="16797" y="50622"/>
                  </a:cubicBezTo>
                  <a:cubicBezTo>
                    <a:pt x="16589" y="47241"/>
                    <a:pt x="16926" y="43860"/>
                    <a:pt x="17793" y="40575"/>
                  </a:cubicBezTo>
                  <a:cubicBezTo>
                    <a:pt x="18224" y="38941"/>
                    <a:pt x="17485" y="37243"/>
                    <a:pt x="15994" y="36447"/>
                  </a:cubicBezTo>
                  <a:lnTo>
                    <a:pt x="10817" y="33681"/>
                  </a:lnTo>
                  <a:cubicBezTo>
                    <a:pt x="10365" y="33446"/>
                    <a:pt x="10050" y="33059"/>
                    <a:pt x="9892" y="32563"/>
                  </a:cubicBezTo>
                  <a:cubicBezTo>
                    <a:pt x="9748" y="32052"/>
                    <a:pt x="9799" y="31554"/>
                    <a:pt x="10042" y="31107"/>
                  </a:cubicBezTo>
                  <a:lnTo>
                    <a:pt x="12595" y="26318"/>
                  </a:lnTo>
                  <a:cubicBezTo>
                    <a:pt x="12839" y="25866"/>
                    <a:pt x="13226" y="25548"/>
                    <a:pt x="13721" y="25394"/>
                  </a:cubicBezTo>
                  <a:cubicBezTo>
                    <a:pt x="14223" y="25247"/>
                    <a:pt x="14725" y="25295"/>
                    <a:pt x="15169" y="25530"/>
                  </a:cubicBezTo>
                  <a:lnTo>
                    <a:pt x="20353" y="28302"/>
                  </a:lnTo>
                  <a:cubicBezTo>
                    <a:pt x="21837" y="29098"/>
                    <a:pt x="23666" y="28766"/>
                    <a:pt x="24784" y="27504"/>
                  </a:cubicBezTo>
                  <a:cubicBezTo>
                    <a:pt x="27036" y="24956"/>
                    <a:pt x="29660" y="22802"/>
                    <a:pt x="32586" y="21097"/>
                  </a:cubicBezTo>
                  <a:cubicBezTo>
                    <a:pt x="34048" y="20245"/>
                    <a:pt x="34722" y="18521"/>
                    <a:pt x="34235" y="16906"/>
                  </a:cubicBezTo>
                  <a:lnTo>
                    <a:pt x="32535" y="11295"/>
                  </a:lnTo>
                  <a:cubicBezTo>
                    <a:pt x="32385" y="10811"/>
                    <a:pt x="32435" y="10296"/>
                    <a:pt x="32672" y="9848"/>
                  </a:cubicBezTo>
                  <a:cubicBezTo>
                    <a:pt x="32908" y="9398"/>
                    <a:pt x="33317" y="9071"/>
                    <a:pt x="33804" y="8924"/>
                  </a:cubicBezTo>
                  <a:lnTo>
                    <a:pt x="39003" y="7346"/>
                  </a:lnTo>
                  <a:cubicBezTo>
                    <a:pt x="39490" y="7197"/>
                    <a:pt x="40007" y="7255"/>
                    <a:pt x="40451" y="7489"/>
                  </a:cubicBezTo>
                  <a:cubicBezTo>
                    <a:pt x="40903" y="7731"/>
                    <a:pt x="41226" y="8129"/>
                    <a:pt x="41376" y="8616"/>
                  </a:cubicBezTo>
                  <a:lnTo>
                    <a:pt x="43076" y="14225"/>
                  </a:lnTo>
                  <a:cubicBezTo>
                    <a:pt x="43542" y="15768"/>
                    <a:pt x="44954" y="16801"/>
                    <a:pt x="46546" y="16801"/>
                  </a:cubicBezTo>
                  <a:lnTo>
                    <a:pt x="46775" y="16794"/>
                  </a:lnTo>
                  <a:cubicBezTo>
                    <a:pt x="50145" y="16583"/>
                    <a:pt x="53537" y="16918"/>
                    <a:pt x="56828" y="17786"/>
                  </a:cubicBezTo>
                  <a:cubicBezTo>
                    <a:pt x="58456" y="18221"/>
                    <a:pt x="60155" y="17477"/>
                    <a:pt x="60951" y="15989"/>
                  </a:cubicBezTo>
                  <a:lnTo>
                    <a:pt x="63719" y="10816"/>
                  </a:lnTo>
                  <a:cubicBezTo>
                    <a:pt x="63962" y="10364"/>
                    <a:pt x="64350" y="10042"/>
                    <a:pt x="64844" y="9890"/>
                  </a:cubicBezTo>
                  <a:cubicBezTo>
                    <a:pt x="65339" y="9744"/>
                    <a:pt x="65848" y="9792"/>
                    <a:pt x="66293" y="10035"/>
                  </a:cubicBezTo>
                  <a:lnTo>
                    <a:pt x="71090" y="12597"/>
                  </a:lnTo>
                  <a:cubicBezTo>
                    <a:pt x="71541" y="12835"/>
                    <a:pt x="71871" y="13237"/>
                    <a:pt x="72015" y="13726"/>
                  </a:cubicBezTo>
                  <a:cubicBezTo>
                    <a:pt x="72165" y="14199"/>
                    <a:pt x="72108" y="14715"/>
                    <a:pt x="71871" y="15168"/>
                  </a:cubicBezTo>
                  <a:lnTo>
                    <a:pt x="69103" y="20343"/>
                  </a:lnTo>
                  <a:cubicBezTo>
                    <a:pt x="68308" y="21834"/>
                    <a:pt x="68630" y="23656"/>
                    <a:pt x="69899" y="24774"/>
                  </a:cubicBezTo>
                  <a:cubicBezTo>
                    <a:pt x="72452" y="27028"/>
                    <a:pt x="74603" y="29653"/>
                    <a:pt x="76310" y="32578"/>
                  </a:cubicBezTo>
                  <a:cubicBezTo>
                    <a:pt x="77155" y="34035"/>
                    <a:pt x="78869" y="34714"/>
                    <a:pt x="80504" y="34226"/>
                  </a:cubicBezTo>
                  <a:lnTo>
                    <a:pt x="86111" y="32522"/>
                  </a:lnTo>
                  <a:cubicBezTo>
                    <a:pt x="87122" y="32221"/>
                    <a:pt x="88183" y="32785"/>
                    <a:pt x="88485" y="33788"/>
                  </a:cubicBezTo>
                  <a:lnTo>
                    <a:pt x="90062" y="38992"/>
                  </a:lnTo>
                  <a:cubicBezTo>
                    <a:pt x="90363" y="39994"/>
                    <a:pt x="89804" y="41058"/>
                    <a:pt x="88800" y="41363"/>
                  </a:cubicBezTo>
                  <a:lnTo>
                    <a:pt x="83186" y="43060"/>
                  </a:lnTo>
                  <a:cubicBezTo>
                    <a:pt x="81565" y="43548"/>
                    <a:pt x="80511" y="45067"/>
                    <a:pt x="80612" y="46758"/>
                  </a:cubicBezTo>
                  <a:cubicBezTo>
                    <a:pt x="80827" y="50130"/>
                    <a:pt x="80490" y="53513"/>
                    <a:pt x="79622" y="56812"/>
                  </a:cubicBezTo>
                  <a:cubicBezTo>
                    <a:pt x="79192" y="58444"/>
                    <a:pt x="79931" y="60140"/>
                    <a:pt x="81422" y="60937"/>
                  </a:cubicBezTo>
                  <a:lnTo>
                    <a:pt x="86599" y="63705"/>
                  </a:lnTo>
                  <a:cubicBezTo>
                    <a:pt x="87043" y="63942"/>
                    <a:pt x="87366" y="64339"/>
                    <a:pt x="87516" y="64825"/>
                  </a:cubicBezTo>
                  <a:cubicBezTo>
                    <a:pt x="87667" y="65314"/>
                    <a:pt x="87617" y="65828"/>
                    <a:pt x="87380" y="66278"/>
                  </a:cubicBezTo>
                  <a:lnTo>
                    <a:pt x="84813" y="71070"/>
                  </a:lnTo>
                  <a:cubicBezTo>
                    <a:pt x="84570" y="71518"/>
                    <a:pt x="84168" y="71847"/>
                    <a:pt x="83688" y="71994"/>
                  </a:cubicBezTo>
                  <a:cubicBezTo>
                    <a:pt x="83193" y="72136"/>
                    <a:pt x="82684" y="72090"/>
                    <a:pt x="82239" y="71850"/>
                  </a:cubicBezTo>
                  <a:lnTo>
                    <a:pt x="77062" y="69085"/>
                  </a:lnTo>
                  <a:cubicBezTo>
                    <a:pt x="75578" y="68286"/>
                    <a:pt x="73750" y="68607"/>
                    <a:pt x="72631" y="69880"/>
                  </a:cubicBezTo>
                  <a:cubicBezTo>
                    <a:pt x="70380" y="72429"/>
                    <a:pt x="67748" y="74585"/>
                    <a:pt x="64823" y="76290"/>
                  </a:cubicBezTo>
                  <a:cubicBezTo>
                    <a:pt x="63367" y="77139"/>
                    <a:pt x="62686" y="78861"/>
                    <a:pt x="63174" y="80479"/>
                  </a:cubicBezTo>
                  <a:lnTo>
                    <a:pt x="64880" y="86092"/>
                  </a:lnTo>
                  <a:cubicBezTo>
                    <a:pt x="65067" y="86716"/>
                    <a:pt x="64909" y="87222"/>
                    <a:pt x="64744" y="87537"/>
                  </a:cubicBezTo>
                  <a:cubicBezTo>
                    <a:pt x="64500" y="87985"/>
                    <a:pt x="64099" y="88313"/>
                    <a:pt x="63611" y="88463"/>
                  </a:cubicBezTo>
                  <a:lnTo>
                    <a:pt x="58405" y="90041"/>
                  </a:lnTo>
                  <a:cubicBezTo>
                    <a:pt x="58226" y="90097"/>
                    <a:pt x="58040" y="90124"/>
                    <a:pt x="57861" y="90124"/>
                  </a:cubicBezTo>
                  <a:cubicBezTo>
                    <a:pt x="57043" y="90124"/>
                    <a:pt x="56290" y="89595"/>
                    <a:pt x="56039" y="88776"/>
                  </a:cubicBezTo>
                  <a:lnTo>
                    <a:pt x="54340" y="83166"/>
                  </a:lnTo>
                  <a:cubicBezTo>
                    <a:pt x="53874" y="81622"/>
                    <a:pt x="52476" y="80585"/>
                    <a:pt x="50870" y="80585"/>
                  </a:cubicBezTo>
                  <a:lnTo>
                    <a:pt x="50626" y="80590"/>
                  </a:lnTo>
                  <a:cubicBezTo>
                    <a:pt x="47256" y="80796"/>
                    <a:pt x="43879" y="80466"/>
                    <a:pt x="40588" y="79598"/>
                  </a:cubicBezTo>
                  <a:cubicBezTo>
                    <a:pt x="38953" y="79165"/>
                    <a:pt x="37253" y="79907"/>
                    <a:pt x="36457" y="81398"/>
                  </a:cubicBezTo>
                  <a:lnTo>
                    <a:pt x="33690" y="86571"/>
                  </a:lnTo>
                  <a:cubicBezTo>
                    <a:pt x="33453" y="87019"/>
                    <a:pt x="33052" y="87346"/>
                    <a:pt x="32564" y="87495"/>
                  </a:cubicBezTo>
                  <a:cubicBezTo>
                    <a:pt x="32076" y="87639"/>
                    <a:pt x="31560" y="87593"/>
                    <a:pt x="31116" y="87351"/>
                  </a:cubicBezTo>
                  <a:lnTo>
                    <a:pt x="26319" y="84789"/>
                  </a:lnTo>
                  <a:cubicBezTo>
                    <a:pt x="25874" y="84550"/>
                    <a:pt x="25544" y="84147"/>
                    <a:pt x="25401" y="83659"/>
                  </a:cubicBezTo>
                  <a:cubicBezTo>
                    <a:pt x="25250" y="83172"/>
                    <a:pt x="25301" y="82658"/>
                    <a:pt x="25544" y="82212"/>
                  </a:cubicBezTo>
                  <a:lnTo>
                    <a:pt x="28305" y="77041"/>
                  </a:lnTo>
                  <a:cubicBezTo>
                    <a:pt x="29108" y="75551"/>
                    <a:pt x="28778" y="73731"/>
                    <a:pt x="27509" y="72613"/>
                  </a:cubicBezTo>
                  <a:cubicBezTo>
                    <a:pt x="24964" y="70362"/>
                    <a:pt x="22813" y="67736"/>
                    <a:pt x="21106" y="64806"/>
                  </a:cubicBezTo>
                  <a:cubicBezTo>
                    <a:pt x="20246" y="63345"/>
                    <a:pt x="18503" y="62666"/>
                    <a:pt x="16912" y="63161"/>
                  </a:cubicBezTo>
                  <a:lnTo>
                    <a:pt x="11297" y="64862"/>
                  </a:lnTo>
                  <a:cubicBezTo>
                    <a:pt x="10810" y="65008"/>
                    <a:pt x="10293" y="64958"/>
                    <a:pt x="9856" y="64722"/>
                  </a:cubicBezTo>
                  <a:cubicBezTo>
                    <a:pt x="9404" y="64482"/>
                    <a:pt x="9074" y="64080"/>
                    <a:pt x="8924" y="63592"/>
                  </a:cubicBezTo>
                  <a:lnTo>
                    <a:pt x="7346" y="58396"/>
                  </a:lnTo>
                  <a:cubicBezTo>
                    <a:pt x="7045" y="57389"/>
                    <a:pt x="7612" y="56326"/>
                    <a:pt x="8616" y="56021"/>
                  </a:cubicBezTo>
                  <a:close/>
                </a:path>
              </a:pathLst>
            </a:custGeom>
            <a:solidFill>
              <a:srgbClr val="000000"/>
            </a:solidFill>
            <a:ln w="7167" cap="flat">
              <a:noFill/>
              <a:prstDash val="solid"/>
              <a:miter/>
            </a:ln>
          </p:spPr>
          <p:txBody>
            <a:bodyPr rtlCol="0" anchor="ctr"/>
            <a:lstStyle/>
            <a:p>
              <a:endParaRPr lang="en-US"/>
            </a:p>
          </p:txBody>
        </p:sp>
      </p:grpSp>
      <p:grpSp>
        <p:nvGrpSpPr>
          <p:cNvPr id="48" name="Graphic 7">
            <a:extLst>
              <a:ext uri="{FF2B5EF4-FFF2-40B4-BE49-F238E27FC236}">
                <a16:creationId xmlns:a16="http://schemas.microsoft.com/office/drawing/2014/main" id="{531A4925-1512-71AE-6FF2-1A177BA8C172}"/>
              </a:ext>
            </a:extLst>
          </p:cNvPr>
          <p:cNvGrpSpPr>
            <a:grpSpLocks noChangeAspect="1"/>
          </p:cNvGrpSpPr>
          <p:nvPr>
            <p:custDataLst>
              <p:tags r:id="rId3"/>
            </p:custDataLst>
          </p:nvPr>
        </p:nvGrpSpPr>
        <p:grpSpPr>
          <a:xfrm>
            <a:off x="5838536" y="1783867"/>
            <a:ext cx="530839" cy="429443"/>
            <a:chOff x="1603223" y="2679475"/>
            <a:chExt cx="293419" cy="237373"/>
          </a:xfrm>
          <a:solidFill>
            <a:srgbClr val="000000"/>
          </a:solidFill>
        </p:grpSpPr>
        <p:sp>
          <p:nvSpPr>
            <p:cNvPr id="49" name="Freeform 1025">
              <a:extLst>
                <a:ext uri="{FF2B5EF4-FFF2-40B4-BE49-F238E27FC236}">
                  <a16:creationId xmlns:a16="http://schemas.microsoft.com/office/drawing/2014/main" id="{B111A45F-10B5-CAC1-2125-39632A68F241}"/>
                </a:ext>
              </a:extLst>
            </p:cNvPr>
            <p:cNvSpPr/>
            <p:nvPr/>
          </p:nvSpPr>
          <p:spPr>
            <a:xfrm>
              <a:off x="1603223" y="2679475"/>
              <a:ext cx="293419" cy="237373"/>
            </a:xfrm>
            <a:custGeom>
              <a:avLst/>
              <a:gdLst>
                <a:gd name="connsiteX0" fmla="*/ 273142 w 293419"/>
                <a:gd name="connsiteY0" fmla="*/ 0 h 237373"/>
                <a:gd name="connsiteX1" fmla="*/ 20270 w 293419"/>
                <a:gd name="connsiteY1" fmla="*/ 0 h 237373"/>
                <a:gd name="connsiteX2" fmla="*/ 0 w 293419"/>
                <a:gd name="connsiteY2" fmla="*/ 20269 h 237373"/>
                <a:gd name="connsiteX3" fmla="*/ 0 w 293419"/>
                <a:gd name="connsiteY3" fmla="*/ 217105 h 237373"/>
                <a:gd name="connsiteX4" fmla="*/ 20270 w 293419"/>
                <a:gd name="connsiteY4" fmla="*/ 237373 h 237373"/>
                <a:gd name="connsiteX5" fmla="*/ 273142 w 293419"/>
                <a:gd name="connsiteY5" fmla="*/ 237373 h 237373"/>
                <a:gd name="connsiteX6" fmla="*/ 293419 w 293419"/>
                <a:gd name="connsiteY6" fmla="*/ 217105 h 237373"/>
                <a:gd name="connsiteX7" fmla="*/ 293419 w 293419"/>
                <a:gd name="connsiteY7" fmla="*/ 20269 h 237373"/>
                <a:gd name="connsiteX8" fmla="*/ 273142 w 293419"/>
                <a:gd name="connsiteY8" fmla="*/ 0 h 237373"/>
                <a:gd name="connsiteX9" fmla="*/ 284722 w 293419"/>
                <a:gd name="connsiteY9" fmla="*/ 217105 h 237373"/>
                <a:gd name="connsiteX10" fmla="*/ 273142 w 293419"/>
                <a:gd name="connsiteY10" fmla="*/ 228680 h 237373"/>
                <a:gd name="connsiteX11" fmla="*/ 20270 w 293419"/>
                <a:gd name="connsiteY11" fmla="*/ 228680 h 237373"/>
                <a:gd name="connsiteX12" fmla="*/ 8690 w 293419"/>
                <a:gd name="connsiteY12" fmla="*/ 217105 h 237373"/>
                <a:gd name="connsiteX13" fmla="*/ 8690 w 293419"/>
                <a:gd name="connsiteY13" fmla="*/ 52914 h 237373"/>
                <a:gd name="connsiteX14" fmla="*/ 284722 w 293419"/>
                <a:gd name="connsiteY14" fmla="*/ 52914 h 237373"/>
                <a:gd name="connsiteX15" fmla="*/ 284722 w 293419"/>
                <a:gd name="connsiteY15" fmla="*/ 217105 h 237373"/>
                <a:gd name="connsiteX16" fmla="*/ 284722 w 293419"/>
                <a:gd name="connsiteY16" fmla="*/ 44220 h 237373"/>
                <a:gd name="connsiteX17" fmla="*/ 8690 w 293419"/>
                <a:gd name="connsiteY17" fmla="*/ 44220 h 237373"/>
                <a:gd name="connsiteX18" fmla="*/ 8690 w 293419"/>
                <a:gd name="connsiteY18" fmla="*/ 20276 h 237373"/>
                <a:gd name="connsiteX19" fmla="*/ 20270 w 293419"/>
                <a:gd name="connsiteY19" fmla="*/ 8698 h 237373"/>
                <a:gd name="connsiteX20" fmla="*/ 273142 w 293419"/>
                <a:gd name="connsiteY20" fmla="*/ 8698 h 237373"/>
                <a:gd name="connsiteX21" fmla="*/ 284722 w 293419"/>
                <a:gd name="connsiteY21" fmla="*/ 20276 h 237373"/>
                <a:gd name="connsiteX22" fmla="*/ 284722 w 293419"/>
                <a:gd name="connsiteY22" fmla="*/ 44220 h 237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3419" h="237373">
                  <a:moveTo>
                    <a:pt x="273142" y="0"/>
                  </a:moveTo>
                  <a:lnTo>
                    <a:pt x="20270" y="0"/>
                  </a:lnTo>
                  <a:cubicBezTo>
                    <a:pt x="9092" y="0"/>
                    <a:pt x="0" y="9093"/>
                    <a:pt x="0" y="20269"/>
                  </a:cubicBezTo>
                  <a:lnTo>
                    <a:pt x="0" y="217105"/>
                  </a:lnTo>
                  <a:cubicBezTo>
                    <a:pt x="0" y="228281"/>
                    <a:pt x="9092" y="237373"/>
                    <a:pt x="20270" y="237373"/>
                  </a:cubicBezTo>
                  <a:lnTo>
                    <a:pt x="273142" y="237373"/>
                  </a:lnTo>
                  <a:cubicBezTo>
                    <a:pt x="284320" y="237373"/>
                    <a:pt x="293419" y="228281"/>
                    <a:pt x="293419" y="217105"/>
                  </a:cubicBezTo>
                  <a:lnTo>
                    <a:pt x="293419" y="20269"/>
                  </a:lnTo>
                  <a:cubicBezTo>
                    <a:pt x="293419" y="9093"/>
                    <a:pt x="284320" y="0"/>
                    <a:pt x="273142" y="0"/>
                  </a:cubicBezTo>
                  <a:close/>
                  <a:moveTo>
                    <a:pt x="284722" y="217105"/>
                  </a:moveTo>
                  <a:cubicBezTo>
                    <a:pt x="284722" y="223485"/>
                    <a:pt x="279523" y="228680"/>
                    <a:pt x="273142" y="228680"/>
                  </a:cubicBezTo>
                  <a:lnTo>
                    <a:pt x="20270" y="228680"/>
                  </a:lnTo>
                  <a:cubicBezTo>
                    <a:pt x="13889" y="228680"/>
                    <a:pt x="8690" y="223485"/>
                    <a:pt x="8690" y="217105"/>
                  </a:cubicBezTo>
                  <a:lnTo>
                    <a:pt x="8690" y="52914"/>
                  </a:lnTo>
                  <a:lnTo>
                    <a:pt x="284722" y="52914"/>
                  </a:lnTo>
                  <a:lnTo>
                    <a:pt x="284722" y="217105"/>
                  </a:lnTo>
                  <a:close/>
                  <a:moveTo>
                    <a:pt x="284722" y="44220"/>
                  </a:moveTo>
                  <a:lnTo>
                    <a:pt x="8690" y="44220"/>
                  </a:lnTo>
                  <a:lnTo>
                    <a:pt x="8690" y="20276"/>
                  </a:lnTo>
                  <a:cubicBezTo>
                    <a:pt x="8690" y="13892"/>
                    <a:pt x="13889" y="8698"/>
                    <a:pt x="20270" y="8698"/>
                  </a:cubicBezTo>
                  <a:lnTo>
                    <a:pt x="273142" y="8698"/>
                  </a:lnTo>
                  <a:cubicBezTo>
                    <a:pt x="279523" y="8698"/>
                    <a:pt x="284722" y="13892"/>
                    <a:pt x="284722" y="20276"/>
                  </a:cubicBezTo>
                  <a:lnTo>
                    <a:pt x="284722" y="44220"/>
                  </a:lnTo>
                  <a:close/>
                </a:path>
              </a:pathLst>
            </a:custGeom>
            <a:solidFill>
              <a:srgbClr val="000000"/>
            </a:solidFill>
            <a:ln w="7167" cap="flat">
              <a:noFill/>
              <a:prstDash val="solid"/>
              <a:miter/>
            </a:ln>
          </p:spPr>
          <p:txBody>
            <a:bodyPr rtlCol="0" anchor="ctr"/>
            <a:lstStyle/>
            <a:p>
              <a:endParaRPr lang="en-US"/>
            </a:p>
          </p:txBody>
        </p:sp>
        <p:sp>
          <p:nvSpPr>
            <p:cNvPr id="50" name="Freeform 1026">
              <a:extLst>
                <a:ext uri="{FF2B5EF4-FFF2-40B4-BE49-F238E27FC236}">
                  <a16:creationId xmlns:a16="http://schemas.microsoft.com/office/drawing/2014/main" id="{22DF706E-B36D-0BE8-6996-57E0358D404B}"/>
                </a:ext>
              </a:extLst>
            </p:cNvPr>
            <p:cNvSpPr/>
            <p:nvPr/>
          </p:nvSpPr>
          <p:spPr>
            <a:xfrm>
              <a:off x="1660104" y="2701593"/>
              <a:ext cx="8690" cy="8695"/>
            </a:xfrm>
            <a:custGeom>
              <a:avLst/>
              <a:gdLst>
                <a:gd name="connsiteX0" fmla="*/ 8346 w 8690"/>
                <a:gd name="connsiteY0" fmla="*/ 2669 h 8695"/>
                <a:gd name="connsiteX1" fmla="*/ 7937 w 8690"/>
                <a:gd name="connsiteY1" fmla="*/ 1913 h 8695"/>
                <a:gd name="connsiteX2" fmla="*/ 7421 w 8690"/>
                <a:gd name="connsiteY2" fmla="*/ 1276 h 8695"/>
                <a:gd name="connsiteX3" fmla="*/ 6754 w 8690"/>
                <a:gd name="connsiteY3" fmla="*/ 726 h 8695"/>
                <a:gd name="connsiteX4" fmla="*/ 6001 w 8690"/>
                <a:gd name="connsiteY4" fmla="*/ 320 h 8695"/>
                <a:gd name="connsiteX5" fmla="*/ 5191 w 8690"/>
                <a:gd name="connsiteY5" fmla="*/ 89 h 8695"/>
                <a:gd name="connsiteX6" fmla="*/ 3477 w 8690"/>
                <a:gd name="connsiteY6" fmla="*/ 89 h 8695"/>
                <a:gd name="connsiteX7" fmla="*/ 2667 w 8690"/>
                <a:gd name="connsiteY7" fmla="*/ 320 h 8695"/>
                <a:gd name="connsiteX8" fmla="*/ 1914 w 8690"/>
                <a:gd name="connsiteY8" fmla="*/ 726 h 8695"/>
                <a:gd name="connsiteX9" fmla="*/ 1240 w 8690"/>
                <a:gd name="connsiteY9" fmla="*/ 1276 h 8695"/>
                <a:gd name="connsiteX10" fmla="*/ 0 w 8690"/>
                <a:gd name="connsiteY10" fmla="*/ 4349 h 8695"/>
                <a:gd name="connsiteX11" fmla="*/ 1240 w 8690"/>
                <a:gd name="connsiteY11" fmla="*/ 7418 h 8695"/>
                <a:gd name="connsiteX12" fmla="*/ 4345 w 8690"/>
                <a:gd name="connsiteY12" fmla="*/ 8696 h 8695"/>
                <a:gd name="connsiteX13" fmla="*/ 5191 w 8690"/>
                <a:gd name="connsiteY13" fmla="*/ 8608 h 8695"/>
                <a:gd name="connsiteX14" fmla="*/ 6001 w 8690"/>
                <a:gd name="connsiteY14" fmla="*/ 8346 h 8695"/>
                <a:gd name="connsiteX15" fmla="*/ 6754 w 8690"/>
                <a:gd name="connsiteY15" fmla="*/ 7940 h 8695"/>
                <a:gd name="connsiteX16" fmla="*/ 7421 w 8690"/>
                <a:gd name="connsiteY16" fmla="*/ 7418 h 8695"/>
                <a:gd name="connsiteX17" fmla="*/ 7937 w 8690"/>
                <a:gd name="connsiteY17" fmla="*/ 6753 h 8695"/>
                <a:gd name="connsiteX18" fmla="*/ 8346 w 8690"/>
                <a:gd name="connsiteY18" fmla="*/ 6001 h 8695"/>
                <a:gd name="connsiteX19" fmla="*/ 8604 w 8690"/>
                <a:gd name="connsiteY19" fmla="*/ 5189 h 8695"/>
                <a:gd name="connsiteX20" fmla="*/ 8690 w 8690"/>
                <a:gd name="connsiteY20" fmla="*/ 4349 h 8695"/>
                <a:gd name="connsiteX21" fmla="*/ 8604 w 8690"/>
                <a:gd name="connsiteY21" fmla="*/ 3477 h 8695"/>
                <a:gd name="connsiteX22" fmla="*/ 8346 w 8690"/>
                <a:gd name="connsiteY22" fmla="*/ 2669 h 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690" h="8695">
                  <a:moveTo>
                    <a:pt x="8346" y="2669"/>
                  </a:moveTo>
                  <a:cubicBezTo>
                    <a:pt x="8231" y="2406"/>
                    <a:pt x="8117" y="2175"/>
                    <a:pt x="7937" y="1913"/>
                  </a:cubicBezTo>
                  <a:cubicBezTo>
                    <a:pt x="7794" y="1682"/>
                    <a:pt x="7622" y="1451"/>
                    <a:pt x="7421" y="1276"/>
                  </a:cubicBezTo>
                  <a:cubicBezTo>
                    <a:pt x="7213" y="1073"/>
                    <a:pt x="6984" y="870"/>
                    <a:pt x="6754" y="726"/>
                  </a:cubicBezTo>
                  <a:cubicBezTo>
                    <a:pt x="6518" y="579"/>
                    <a:pt x="6260" y="436"/>
                    <a:pt x="6001" y="320"/>
                  </a:cubicBezTo>
                  <a:cubicBezTo>
                    <a:pt x="5736" y="201"/>
                    <a:pt x="5449" y="145"/>
                    <a:pt x="5191" y="89"/>
                  </a:cubicBezTo>
                  <a:cubicBezTo>
                    <a:pt x="4639" y="-30"/>
                    <a:pt x="4058" y="-30"/>
                    <a:pt x="3477" y="89"/>
                  </a:cubicBezTo>
                  <a:cubicBezTo>
                    <a:pt x="3212" y="145"/>
                    <a:pt x="2925" y="201"/>
                    <a:pt x="2667" y="320"/>
                  </a:cubicBezTo>
                  <a:cubicBezTo>
                    <a:pt x="2402" y="436"/>
                    <a:pt x="2144" y="579"/>
                    <a:pt x="1914" y="726"/>
                  </a:cubicBezTo>
                  <a:cubicBezTo>
                    <a:pt x="1678" y="870"/>
                    <a:pt x="1448" y="1073"/>
                    <a:pt x="1240" y="1276"/>
                  </a:cubicBezTo>
                  <a:cubicBezTo>
                    <a:pt x="459" y="2060"/>
                    <a:pt x="0" y="3187"/>
                    <a:pt x="0" y="4349"/>
                  </a:cubicBezTo>
                  <a:cubicBezTo>
                    <a:pt x="0" y="5479"/>
                    <a:pt x="459" y="6610"/>
                    <a:pt x="1240" y="7418"/>
                  </a:cubicBezTo>
                  <a:cubicBezTo>
                    <a:pt x="2058" y="8230"/>
                    <a:pt x="3191" y="8696"/>
                    <a:pt x="4345" y="8696"/>
                  </a:cubicBezTo>
                  <a:cubicBezTo>
                    <a:pt x="4610" y="8696"/>
                    <a:pt x="4897" y="8664"/>
                    <a:pt x="5191" y="8608"/>
                  </a:cubicBezTo>
                  <a:cubicBezTo>
                    <a:pt x="5449" y="8549"/>
                    <a:pt x="5736" y="8461"/>
                    <a:pt x="6001" y="8346"/>
                  </a:cubicBezTo>
                  <a:cubicBezTo>
                    <a:pt x="6260" y="8230"/>
                    <a:pt x="6518" y="8115"/>
                    <a:pt x="6754" y="7940"/>
                  </a:cubicBezTo>
                  <a:cubicBezTo>
                    <a:pt x="6984" y="7796"/>
                    <a:pt x="7213" y="7621"/>
                    <a:pt x="7421" y="7418"/>
                  </a:cubicBezTo>
                  <a:cubicBezTo>
                    <a:pt x="7622" y="7215"/>
                    <a:pt x="7794" y="6984"/>
                    <a:pt x="7937" y="6753"/>
                  </a:cubicBezTo>
                  <a:cubicBezTo>
                    <a:pt x="8117" y="6522"/>
                    <a:pt x="8231" y="6260"/>
                    <a:pt x="8346" y="6001"/>
                  </a:cubicBezTo>
                  <a:cubicBezTo>
                    <a:pt x="8461" y="5738"/>
                    <a:pt x="8547" y="5479"/>
                    <a:pt x="8604" y="5189"/>
                  </a:cubicBezTo>
                  <a:cubicBezTo>
                    <a:pt x="8662" y="4898"/>
                    <a:pt x="8690" y="4611"/>
                    <a:pt x="8690" y="4349"/>
                  </a:cubicBezTo>
                  <a:cubicBezTo>
                    <a:pt x="8690" y="4058"/>
                    <a:pt x="8662" y="3768"/>
                    <a:pt x="8604" y="3477"/>
                  </a:cubicBezTo>
                  <a:cubicBezTo>
                    <a:pt x="8547" y="3218"/>
                    <a:pt x="8461" y="2928"/>
                    <a:pt x="8346" y="2669"/>
                  </a:cubicBezTo>
                  <a:close/>
                </a:path>
              </a:pathLst>
            </a:custGeom>
            <a:solidFill>
              <a:srgbClr val="000000"/>
            </a:solidFill>
            <a:ln w="7167" cap="flat">
              <a:noFill/>
              <a:prstDash val="solid"/>
              <a:miter/>
            </a:ln>
          </p:spPr>
          <p:txBody>
            <a:bodyPr rtlCol="0" anchor="ctr"/>
            <a:lstStyle/>
            <a:p>
              <a:endParaRPr lang="en-US"/>
            </a:p>
          </p:txBody>
        </p:sp>
        <p:sp>
          <p:nvSpPr>
            <p:cNvPr id="51" name="Freeform 1027">
              <a:extLst>
                <a:ext uri="{FF2B5EF4-FFF2-40B4-BE49-F238E27FC236}">
                  <a16:creationId xmlns:a16="http://schemas.microsoft.com/office/drawing/2014/main" id="{DEA5C1B0-58AF-BEF6-1D72-F4B60350788B}"/>
                </a:ext>
              </a:extLst>
            </p:cNvPr>
            <p:cNvSpPr/>
            <p:nvPr/>
          </p:nvSpPr>
          <p:spPr>
            <a:xfrm>
              <a:off x="1642509" y="2701597"/>
              <a:ext cx="8697" cy="8692"/>
            </a:xfrm>
            <a:custGeom>
              <a:avLst/>
              <a:gdLst>
                <a:gd name="connsiteX0" fmla="*/ 8375 w 8697"/>
                <a:gd name="connsiteY0" fmla="*/ 2665 h 8692"/>
                <a:gd name="connsiteX1" fmla="*/ 7973 w 8697"/>
                <a:gd name="connsiteY1" fmla="*/ 1909 h 8692"/>
                <a:gd name="connsiteX2" fmla="*/ 7421 w 8697"/>
                <a:gd name="connsiteY2" fmla="*/ 1272 h 8692"/>
                <a:gd name="connsiteX3" fmla="*/ 6783 w 8697"/>
                <a:gd name="connsiteY3" fmla="*/ 723 h 8692"/>
                <a:gd name="connsiteX4" fmla="*/ 6030 w 8697"/>
                <a:gd name="connsiteY4" fmla="*/ 317 h 8692"/>
                <a:gd name="connsiteX5" fmla="*/ 5220 w 8697"/>
                <a:gd name="connsiteY5" fmla="*/ 86 h 8692"/>
                <a:gd name="connsiteX6" fmla="*/ 1276 w 8697"/>
                <a:gd name="connsiteY6" fmla="*/ 1272 h 8692"/>
                <a:gd name="connsiteX7" fmla="*/ 0 w 8697"/>
                <a:gd name="connsiteY7" fmla="*/ 4345 h 8692"/>
                <a:gd name="connsiteX8" fmla="*/ 86 w 8697"/>
                <a:gd name="connsiteY8" fmla="*/ 5185 h 8692"/>
                <a:gd name="connsiteX9" fmla="*/ 344 w 8697"/>
                <a:gd name="connsiteY9" fmla="*/ 5997 h 8692"/>
                <a:gd name="connsiteX10" fmla="*/ 753 w 8697"/>
                <a:gd name="connsiteY10" fmla="*/ 6750 h 8692"/>
                <a:gd name="connsiteX11" fmla="*/ 1276 w 8697"/>
                <a:gd name="connsiteY11" fmla="*/ 7415 h 8692"/>
                <a:gd name="connsiteX12" fmla="*/ 1943 w 8697"/>
                <a:gd name="connsiteY12" fmla="*/ 7936 h 8692"/>
                <a:gd name="connsiteX13" fmla="*/ 2696 w 8697"/>
                <a:gd name="connsiteY13" fmla="*/ 8342 h 8692"/>
                <a:gd name="connsiteX14" fmla="*/ 3506 w 8697"/>
                <a:gd name="connsiteY14" fmla="*/ 8605 h 8692"/>
                <a:gd name="connsiteX15" fmla="*/ 4345 w 8697"/>
                <a:gd name="connsiteY15" fmla="*/ 8692 h 8692"/>
                <a:gd name="connsiteX16" fmla="*/ 5220 w 8697"/>
                <a:gd name="connsiteY16" fmla="*/ 8605 h 8692"/>
                <a:gd name="connsiteX17" fmla="*/ 6030 w 8697"/>
                <a:gd name="connsiteY17" fmla="*/ 8342 h 8692"/>
                <a:gd name="connsiteX18" fmla="*/ 6783 w 8697"/>
                <a:gd name="connsiteY18" fmla="*/ 7936 h 8692"/>
                <a:gd name="connsiteX19" fmla="*/ 7421 w 8697"/>
                <a:gd name="connsiteY19" fmla="*/ 7415 h 8692"/>
                <a:gd name="connsiteX20" fmla="*/ 7973 w 8697"/>
                <a:gd name="connsiteY20" fmla="*/ 6750 h 8692"/>
                <a:gd name="connsiteX21" fmla="*/ 8375 w 8697"/>
                <a:gd name="connsiteY21" fmla="*/ 5997 h 8692"/>
                <a:gd name="connsiteX22" fmla="*/ 8611 w 8697"/>
                <a:gd name="connsiteY22" fmla="*/ 5185 h 8692"/>
                <a:gd name="connsiteX23" fmla="*/ 8697 w 8697"/>
                <a:gd name="connsiteY23" fmla="*/ 4345 h 8692"/>
                <a:gd name="connsiteX24" fmla="*/ 8611 w 8697"/>
                <a:gd name="connsiteY24" fmla="*/ 3474 h 8692"/>
                <a:gd name="connsiteX25" fmla="*/ 8375 w 8697"/>
                <a:gd name="connsiteY25" fmla="*/ 2665 h 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697" h="8692">
                  <a:moveTo>
                    <a:pt x="8375" y="2665"/>
                  </a:moveTo>
                  <a:cubicBezTo>
                    <a:pt x="8260" y="2403"/>
                    <a:pt x="8145" y="2172"/>
                    <a:pt x="7973" y="1909"/>
                  </a:cubicBezTo>
                  <a:cubicBezTo>
                    <a:pt x="7823" y="1678"/>
                    <a:pt x="7622" y="1475"/>
                    <a:pt x="7421" y="1272"/>
                  </a:cubicBezTo>
                  <a:cubicBezTo>
                    <a:pt x="7249" y="1069"/>
                    <a:pt x="7012" y="866"/>
                    <a:pt x="6783" y="723"/>
                  </a:cubicBezTo>
                  <a:cubicBezTo>
                    <a:pt x="6554" y="576"/>
                    <a:pt x="6288" y="432"/>
                    <a:pt x="6030" y="317"/>
                  </a:cubicBezTo>
                  <a:cubicBezTo>
                    <a:pt x="5772" y="198"/>
                    <a:pt x="5478" y="142"/>
                    <a:pt x="5220" y="86"/>
                  </a:cubicBezTo>
                  <a:cubicBezTo>
                    <a:pt x="3800" y="-205"/>
                    <a:pt x="2287" y="257"/>
                    <a:pt x="1276" y="1272"/>
                  </a:cubicBezTo>
                  <a:cubicBezTo>
                    <a:pt x="466" y="2084"/>
                    <a:pt x="0" y="3183"/>
                    <a:pt x="0" y="4345"/>
                  </a:cubicBezTo>
                  <a:cubicBezTo>
                    <a:pt x="0" y="4632"/>
                    <a:pt x="29" y="4895"/>
                    <a:pt x="86" y="5185"/>
                  </a:cubicBezTo>
                  <a:cubicBezTo>
                    <a:pt x="143" y="5476"/>
                    <a:pt x="229" y="5735"/>
                    <a:pt x="344" y="5997"/>
                  </a:cubicBezTo>
                  <a:cubicBezTo>
                    <a:pt x="466" y="6256"/>
                    <a:pt x="581" y="6519"/>
                    <a:pt x="753" y="6750"/>
                  </a:cubicBezTo>
                  <a:cubicBezTo>
                    <a:pt x="896" y="6981"/>
                    <a:pt x="1068" y="7212"/>
                    <a:pt x="1276" y="7415"/>
                  </a:cubicBezTo>
                  <a:cubicBezTo>
                    <a:pt x="1477" y="7618"/>
                    <a:pt x="1714" y="7793"/>
                    <a:pt x="1943" y="7936"/>
                  </a:cubicBezTo>
                  <a:cubicBezTo>
                    <a:pt x="2173" y="8111"/>
                    <a:pt x="2438" y="8227"/>
                    <a:pt x="2696" y="8342"/>
                  </a:cubicBezTo>
                  <a:cubicBezTo>
                    <a:pt x="2954" y="8458"/>
                    <a:pt x="3248" y="8545"/>
                    <a:pt x="3506" y="8605"/>
                  </a:cubicBezTo>
                  <a:cubicBezTo>
                    <a:pt x="3800" y="8661"/>
                    <a:pt x="4087" y="8692"/>
                    <a:pt x="4345" y="8692"/>
                  </a:cubicBezTo>
                  <a:cubicBezTo>
                    <a:pt x="4639" y="8692"/>
                    <a:pt x="4926" y="8661"/>
                    <a:pt x="5220" y="8605"/>
                  </a:cubicBezTo>
                  <a:cubicBezTo>
                    <a:pt x="5478" y="8545"/>
                    <a:pt x="5772" y="8458"/>
                    <a:pt x="6030" y="8342"/>
                  </a:cubicBezTo>
                  <a:cubicBezTo>
                    <a:pt x="6288" y="8227"/>
                    <a:pt x="6554" y="8111"/>
                    <a:pt x="6783" y="7936"/>
                  </a:cubicBezTo>
                  <a:cubicBezTo>
                    <a:pt x="7012" y="7793"/>
                    <a:pt x="7249" y="7618"/>
                    <a:pt x="7421" y="7415"/>
                  </a:cubicBezTo>
                  <a:cubicBezTo>
                    <a:pt x="7622" y="7212"/>
                    <a:pt x="7823" y="6981"/>
                    <a:pt x="7973" y="6750"/>
                  </a:cubicBezTo>
                  <a:cubicBezTo>
                    <a:pt x="8145" y="6519"/>
                    <a:pt x="8260" y="6256"/>
                    <a:pt x="8375" y="5997"/>
                  </a:cubicBezTo>
                  <a:cubicBezTo>
                    <a:pt x="8490" y="5735"/>
                    <a:pt x="8576" y="5476"/>
                    <a:pt x="8611" y="5185"/>
                  </a:cubicBezTo>
                  <a:cubicBezTo>
                    <a:pt x="8669" y="4895"/>
                    <a:pt x="8697" y="4632"/>
                    <a:pt x="8697" y="4345"/>
                  </a:cubicBezTo>
                  <a:cubicBezTo>
                    <a:pt x="8697" y="4055"/>
                    <a:pt x="8669" y="3764"/>
                    <a:pt x="8611" y="3474"/>
                  </a:cubicBezTo>
                  <a:cubicBezTo>
                    <a:pt x="8576" y="3215"/>
                    <a:pt x="8490" y="2924"/>
                    <a:pt x="8375" y="2665"/>
                  </a:cubicBezTo>
                  <a:close/>
                </a:path>
              </a:pathLst>
            </a:custGeom>
            <a:solidFill>
              <a:srgbClr val="000000"/>
            </a:solidFill>
            <a:ln w="7167" cap="flat">
              <a:noFill/>
              <a:prstDash val="solid"/>
              <a:miter/>
            </a:ln>
          </p:spPr>
          <p:txBody>
            <a:bodyPr rtlCol="0" anchor="ctr"/>
            <a:lstStyle/>
            <a:p>
              <a:endParaRPr lang="en-US"/>
            </a:p>
          </p:txBody>
        </p:sp>
        <p:sp>
          <p:nvSpPr>
            <p:cNvPr id="52" name="Freeform 1028">
              <a:extLst>
                <a:ext uri="{FF2B5EF4-FFF2-40B4-BE49-F238E27FC236}">
                  <a16:creationId xmlns:a16="http://schemas.microsoft.com/office/drawing/2014/main" id="{C5FB1742-AEFF-5BE8-1707-A89E398ACF9D}"/>
                </a:ext>
              </a:extLst>
            </p:cNvPr>
            <p:cNvSpPr/>
            <p:nvPr/>
          </p:nvSpPr>
          <p:spPr>
            <a:xfrm>
              <a:off x="1666819" y="2776976"/>
              <a:ext cx="46929" cy="84211"/>
            </a:xfrm>
            <a:custGeom>
              <a:avLst/>
              <a:gdLst>
                <a:gd name="connsiteX0" fmla="*/ 38723 w 46929"/>
                <a:gd name="connsiteY0" fmla="*/ 82801 h 84211"/>
                <a:gd name="connsiteX1" fmla="*/ 42121 w 46929"/>
                <a:gd name="connsiteY1" fmla="*/ 84211 h 84211"/>
                <a:gd name="connsiteX2" fmla="*/ 45520 w 46929"/>
                <a:gd name="connsiteY2" fmla="*/ 82801 h 84211"/>
                <a:gd name="connsiteX3" fmla="*/ 45520 w 46929"/>
                <a:gd name="connsiteY3" fmla="*/ 76007 h 84211"/>
                <a:gd name="connsiteX4" fmla="*/ 11605 w 46929"/>
                <a:gd name="connsiteY4" fmla="*/ 42106 h 84211"/>
                <a:gd name="connsiteX5" fmla="*/ 45520 w 46929"/>
                <a:gd name="connsiteY5" fmla="*/ 8204 h 84211"/>
                <a:gd name="connsiteX6" fmla="*/ 45520 w 46929"/>
                <a:gd name="connsiteY6" fmla="*/ 1407 h 84211"/>
                <a:gd name="connsiteX7" fmla="*/ 38723 w 46929"/>
                <a:gd name="connsiteY7" fmla="*/ 1407 h 84211"/>
                <a:gd name="connsiteX8" fmla="*/ 1409 w 46929"/>
                <a:gd name="connsiteY8" fmla="*/ 38707 h 84211"/>
                <a:gd name="connsiteX9" fmla="*/ 1409 w 46929"/>
                <a:gd name="connsiteY9" fmla="*/ 45504 h 84211"/>
                <a:gd name="connsiteX10" fmla="*/ 38723 w 46929"/>
                <a:gd name="connsiteY10" fmla="*/ 82801 h 8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29" h="84211">
                  <a:moveTo>
                    <a:pt x="38723" y="82801"/>
                  </a:moveTo>
                  <a:cubicBezTo>
                    <a:pt x="39655" y="83739"/>
                    <a:pt x="40888" y="84211"/>
                    <a:pt x="42121" y="84211"/>
                  </a:cubicBezTo>
                  <a:cubicBezTo>
                    <a:pt x="43347" y="84211"/>
                    <a:pt x="44581" y="83739"/>
                    <a:pt x="45520" y="82801"/>
                  </a:cubicBezTo>
                  <a:cubicBezTo>
                    <a:pt x="47399" y="80925"/>
                    <a:pt x="47399" y="77883"/>
                    <a:pt x="45520" y="76007"/>
                  </a:cubicBezTo>
                  <a:lnTo>
                    <a:pt x="11605" y="42106"/>
                  </a:lnTo>
                  <a:lnTo>
                    <a:pt x="45520" y="8204"/>
                  </a:lnTo>
                  <a:cubicBezTo>
                    <a:pt x="47399" y="6325"/>
                    <a:pt x="47399" y="3287"/>
                    <a:pt x="45520" y="1407"/>
                  </a:cubicBezTo>
                  <a:cubicBezTo>
                    <a:pt x="43641" y="-469"/>
                    <a:pt x="40594" y="-469"/>
                    <a:pt x="38723" y="1407"/>
                  </a:cubicBezTo>
                  <a:lnTo>
                    <a:pt x="1409" y="38707"/>
                  </a:lnTo>
                  <a:cubicBezTo>
                    <a:pt x="-470" y="40587"/>
                    <a:pt x="-470" y="43628"/>
                    <a:pt x="1409" y="45504"/>
                  </a:cubicBezTo>
                  <a:lnTo>
                    <a:pt x="38723" y="82801"/>
                  </a:lnTo>
                  <a:close/>
                </a:path>
              </a:pathLst>
            </a:custGeom>
            <a:solidFill>
              <a:srgbClr val="000000"/>
            </a:solidFill>
            <a:ln w="7167" cap="flat">
              <a:noFill/>
              <a:prstDash val="solid"/>
              <a:miter/>
            </a:ln>
          </p:spPr>
          <p:txBody>
            <a:bodyPr rtlCol="0" anchor="ctr"/>
            <a:lstStyle/>
            <a:p>
              <a:endParaRPr lang="en-US"/>
            </a:p>
          </p:txBody>
        </p:sp>
        <p:sp>
          <p:nvSpPr>
            <p:cNvPr id="53" name="Freeform 1029">
              <a:extLst>
                <a:ext uri="{FF2B5EF4-FFF2-40B4-BE49-F238E27FC236}">
                  <a16:creationId xmlns:a16="http://schemas.microsoft.com/office/drawing/2014/main" id="{EFA3CBAC-2000-79C7-C422-483A49B6AC21}"/>
                </a:ext>
              </a:extLst>
            </p:cNvPr>
            <p:cNvSpPr/>
            <p:nvPr/>
          </p:nvSpPr>
          <p:spPr>
            <a:xfrm>
              <a:off x="1786117" y="2776976"/>
              <a:ext cx="46928" cy="84211"/>
            </a:xfrm>
            <a:custGeom>
              <a:avLst/>
              <a:gdLst>
                <a:gd name="connsiteX0" fmla="*/ 1409 w 46928"/>
                <a:gd name="connsiteY0" fmla="*/ 82801 h 84211"/>
                <a:gd name="connsiteX1" fmla="*/ 4808 w 46928"/>
                <a:gd name="connsiteY1" fmla="*/ 84211 h 84211"/>
                <a:gd name="connsiteX2" fmla="*/ 8206 w 46928"/>
                <a:gd name="connsiteY2" fmla="*/ 82801 h 84211"/>
                <a:gd name="connsiteX3" fmla="*/ 45520 w 46928"/>
                <a:gd name="connsiteY3" fmla="*/ 45504 h 84211"/>
                <a:gd name="connsiteX4" fmla="*/ 45520 w 46928"/>
                <a:gd name="connsiteY4" fmla="*/ 38707 h 84211"/>
                <a:gd name="connsiteX5" fmla="*/ 8206 w 46928"/>
                <a:gd name="connsiteY5" fmla="*/ 1407 h 84211"/>
                <a:gd name="connsiteX6" fmla="*/ 1409 w 46928"/>
                <a:gd name="connsiteY6" fmla="*/ 1407 h 84211"/>
                <a:gd name="connsiteX7" fmla="*/ 1409 w 46928"/>
                <a:gd name="connsiteY7" fmla="*/ 8204 h 84211"/>
                <a:gd name="connsiteX8" fmla="*/ 35324 w 46928"/>
                <a:gd name="connsiteY8" fmla="*/ 42106 h 84211"/>
                <a:gd name="connsiteX9" fmla="*/ 1409 w 46928"/>
                <a:gd name="connsiteY9" fmla="*/ 76007 h 84211"/>
                <a:gd name="connsiteX10" fmla="*/ 1409 w 46928"/>
                <a:gd name="connsiteY10" fmla="*/ 82801 h 8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928" h="84211">
                  <a:moveTo>
                    <a:pt x="1409" y="82801"/>
                  </a:moveTo>
                  <a:cubicBezTo>
                    <a:pt x="2348" y="83739"/>
                    <a:pt x="3581" y="84211"/>
                    <a:pt x="4808" y="84211"/>
                  </a:cubicBezTo>
                  <a:cubicBezTo>
                    <a:pt x="6041" y="84211"/>
                    <a:pt x="7267" y="83739"/>
                    <a:pt x="8206" y="82801"/>
                  </a:cubicBezTo>
                  <a:lnTo>
                    <a:pt x="45520" y="45504"/>
                  </a:lnTo>
                  <a:cubicBezTo>
                    <a:pt x="47399" y="43628"/>
                    <a:pt x="47399" y="40587"/>
                    <a:pt x="45520" y="38707"/>
                  </a:cubicBezTo>
                  <a:lnTo>
                    <a:pt x="8206" y="1407"/>
                  </a:lnTo>
                  <a:cubicBezTo>
                    <a:pt x="6328" y="-469"/>
                    <a:pt x="3287" y="-469"/>
                    <a:pt x="1409" y="1407"/>
                  </a:cubicBezTo>
                  <a:cubicBezTo>
                    <a:pt x="-470" y="3287"/>
                    <a:pt x="-470" y="6325"/>
                    <a:pt x="1409" y="8204"/>
                  </a:cubicBezTo>
                  <a:lnTo>
                    <a:pt x="35324" y="42106"/>
                  </a:lnTo>
                  <a:lnTo>
                    <a:pt x="1409" y="76007"/>
                  </a:lnTo>
                  <a:cubicBezTo>
                    <a:pt x="-470" y="77883"/>
                    <a:pt x="-470" y="80925"/>
                    <a:pt x="1409" y="82801"/>
                  </a:cubicBezTo>
                  <a:close/>
                </a:path>
              </a:pathLst>
            </a:custGeom>
            <a:solidFill>
              <a:srgbClr val="000000"/>
            </a:solidFill>
            <a:ln w="7167" cap="flat">
              <a:noFill/>
              <a:prstDash val="solid"/>
              <a:miter/>
            </a:ln>
          </p:spPr>
          <p:txBody>
            <a:bodyPr rtlCol="0" anchor="ctr"/>
            <a:lstStyle/>
            <a:p>
              <a:endParaRPr lang="en-US"/>
            </a:p>
          </p:txBody>
        </p:sp>
        <p:sp>
          <p:nvSpPr>
            <p:cNvPr id="54" name="Freeform 1030">
              <a:extLst>
                <a:ext uri="{FF2B5EF4-FFF2-40B4-BE49-F238E27FC236}">
                  <a16:creationId xmlns:a16="http://schemas.microsoft.com/office/drawing/2014/main" id="{B0BFE5A9-8624-D47D-0720-A5285DC5C0D9}"/>
                </a:ext>
              </a:extLst>
            </p:cNvPr>
            <p:cNvSpPr/>
            <p:nvPr/>
          </p:nvSpPr>
          <p:spPr>
            <a:xfrm>
              <a:off x="1728745" y="2769215"/>
              <a:ext cx="38216" cy="102112"/>
            </a:xfrm>
            <a:custGeom>
              <a:avLst/>
              <a:gdLst>
                <a:gd name="connsiteX0" fmla="*/ 3391 w 38216"/>
                <a:gd name="connsiteY0" fmla="*/ 101895 h 102112"/>
                <a:gd name="connsiteX1" fmla="*/ 4811 w 38216"/>
                <a:gd name="connsiteY1" fmla="*/ 102112 h 102112"/>
                <a:gd name="connsiteX2" fmla="*/ 9400 w 38216"/>
                <a:gd name="connsiteY2" fmla="*/ 98724 h 102112"/>
                <a:gd name="connsiteX3" fmla="*/ 38002 w 38216"/>
                <a:gd name="connsiteY3" fmla="*/ 6224 h 102112"/>
                <a:gd name="connsiteX4" fmla="*/ 34825 w 38216"/>
                <a:gd name="connsiteY4" fmla="*/ 215 h 102112"/>
                <a:gd name="connsiteX5" fmla="*/ 28809 w 38216"/>
                <a:gd name="connsiteY5" fmla="*/ 3386 h 102112"/>
                <a:gd name="connsiteX6" fmla="*/ 215 w 38216"/>
                <a:gd name="connsiteY6" fmla="*/ 95882 h 102112"/>
                <a:gd name="connsiteX7" fmla="*/ 3391 w 38216"/>
                <a:gd name="connsiteY7" fmla="*/ 101895 h 10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16" h="102112">
                  <a:moveTo>
                    <a:pt x="3391" y="101895"/>
                  </a:moveTo>
                  <a:cubicBezTo>
                    <a:pt x="3864" y="102042"/>
                    <a:pt x="4345" y="102112"/>
                    <a:pt x="4811" y="102112"/>
                  </a:cubicBezTo>
                  <a:cubicBezTo>
                    <a:pt x="6861" y="102112"/>
                    <a:pt x="8762" y="100785"/>
                    <a:pt x="9400" y="98724"/>
                  </a:cubicBezTo>
                  <a:lnTo>
                    <a:pt x="38002" y="6224"/>
                  </a:lnTo>
                  <a:cubicBezTo>
                    <a:pt x="38783" y="3691"/>
                    <a:pt x="37363" y="995"/>
                    <a:pt x="34825" y="215"/>
                  </a:cubicBezTo>
                  <a:cubicBezTo>
                    <a:pt x="32287" y="-566"/>
                    <a:pt x="29598" y="848"/>
                    <a:pt x="28809" y="3386"/>
                  </a:cubicBezTo>
                  <a:lnTo>
                    <a:pt x="215" y="95882"/>
                  </a:lnTo>
                  <a:cubicBezTo>
                    <a:pt x="-567" y="98419"/>
                    <a:pt x="853" y="101111"/>
                    <a:pt x="3391" y="101895"/>
                  </a:cubicBezTo>
                  <a:close/>
                </a:path>
              </a:pathLst>
            </a:custGeom>
            <a:solidFill>
              <a:srgbClr val="000000"/>
            </a:solidFill>
            <a:ln w="7167" cap="flat">
              <a:noFill/>
              <a:prstDash val="solid"/>
              <a:miter/>
            </a:ln>
          </p:spPr>
          <p:txBody>
            <a:bodyPr rtlCol="0" anchor="ctr"/>
            <a:lstStyle/>
            <a:p>
              <a:endParaRPr lang="en-US"/>
            </a:p>
          </p:txBody>
        </p:sp>
        <p:sp>
          <p:nvSpPr>
            <p:cNvPr id="55" name="Freeform 1031">
              <a:extLst>
                <a:ext uri="{FF2B5EF4-FFF2-40B4-BE49-F238E27FC236}">
                  <a16:creationId xmlns:a16="http://schemas.microsoft.com/office/drawing/2014/main" id="{C24415EA-8BB3-BAF4-6CDE-7EAF6D505794}"/>
                </a:ext>
              </a:extLst>
            </p:cNvPr>
            <p:cNvSpPr/>
            <p:nvPr/>
          </p:nvSpPr>
          <p:spPr>
            <a:xfrm>
              <a:off x="1624942" y="2701654"/>
              <a:ext cx="8697" cy="8635"/>
            </a:xfrm>
            <a:custGeom>
              <a:avLst/>
              <a:gdLst>
                <a:gd name="connsiteX0" fmla="*/ 1276 w 8697"/>
                <a:gd name="connsiteY0" fmla="*/ 1215 h 8635"/>
                <a:gd name="connsiteX1" fmla="*/ 0 w 8697"/>
                <a:gd name="connsiteY1" fmla="*/ 4288 h 8635"/>
                <a:gd name="connsiteX2" fmla="*/ 1276 w 8697"/>
                <a:gd name="connsiteY2" fmla="*/ 7358 h 8635"/>
                <a:gd name="connsiteX3" fmla="*/ 4345 w 8697"/>
                <a:gd name="connsiteY3" fmla="*/ 8635 h 8635"/>
                <a:gd name="connsiteX4" fmla="*/ 5220 w 8697"/>
                <a:gd name="connsiteY4" fmla="*/ 8548 h 8635"/>
                <a:gd name="connsiteX5" fmla="*/ 6030 w 8697"/>
                <a:gd name="connsiteY5" fmla="*/ 8285 h 8635"/>
                <a:gd name="connsiteX6" fmla="*/ 6783 w 8697"/>
                <a:gd name="connsiteY6" fmla="*/ 7879 h 8635"/>
                <a:gd name="connsiteX7" fmla="*/ 7421 w 8697"/>
                <a:gd name="connsiteY7" fmla="*/ 7358 h 8635"/>
                <a:gd name="connsiteX8" fmla="*/ 8697 w 8697"/>
                <a:gd name="connsiteY8" fmla="*/ 4288 h 8635"/>
                <a:gd name="connsiteX9" fmla="*/ 7421 w 8697"/>
                <a:gd name="connsiteY9" fmla="*/ 1215 h 8635"/>
                <a:gd name="connsiteX10" fmla="*/ 1276 w 8697"/>
                <a:gd name="connsiteY10" fmla="*/ 1215 h 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97" h="8635">
                  <a:moveTo>
                    <a:pt x="1276" y="1215"/>
                  </a:moveTo>
                  <a:cubicBezTo>
                    <a:pt x="466" y="2027"/>
                    <a:pt x="0" y="3126"/>
                    <a:pt x="0" y="4288"/>
                  </a:cubicBezTo>
                  <a:cubicBezTo>
                    <a:pt x="0" y="5419"/>
                    <a:pt x="466" y="6549"/>
                    <a:pt x="1276" y="7358"/>
                  </a:cubicBezTo>
                  <a:cubicBezTo>
                    <a:pt x="2087" y="8170"/>
                    <a:pt x="3219" y="8635"/>
                    <a:pt x="4345" y="8635"/>
                  </a:cubicBezTo>
                  <a:cubicBezTo>
                    <a:pt x="4639" y="8635"/>
                    <a:pt x="4926" y="8604"/>
                    <a:pt x="5220" y="8548"/>
                  </a:cubicBezTo>
                  <a:cubicBezTo>
                    <a:pt x="5478" y="8488"/>
                    <a:pt x="5772" y="8401"/>
                    <a:pt x="6030" y="8285"/>
                  </a:cubicBezTo>
                  <a:cubicBezTo>
                    <a:pt x="6295" y="8170"/>
                    <a:pt x="6525" y="8054"/>
                    <a:pt x="6783" y="7879"/>
                  </a:cubicBezTo>
                  <a:cubicBezTo>
                    <a:pt x="7020" y="7736"/>
                    <a:pt x="7220" y="7561"/>
                    <a:pt x="7421" y="7358"/>
                  </a:cubicBezTo>
                  <a:cubicBezTo>
                    <a:pt x="8231" y="6549"/>
                    <a:pt x="8697" y="5419"/>
                    <a:pt x="8697" y="4288"/>
                  </a:cubicBezTo>
                  <a:cubicBezTo>
                    <a:pt x="8697" y="3126"/>
                    <a:pt x="8231" y="2027"/>
                    <a:pt x="7421" y="1215"/>
                  </a:cubicBezTo>
                  <a:cubicBezTo>
                    <a:pt x="5829" y="-405"/>
                    <a:pt x="2897" y="-405"/>
                    <a:pt x="1276" y="1215"/>
                  </a:cubicBezTo>
                  <a:close/>
                </a:path>
              </a:pathLst>
            </a:custGeom>
            <a:solidFill>
              <a:srgbClr val="000000"/>
            </a:solidFill>
            <a:ln w="7167" cap="flat">
              <a:noFill/>
              <a:prstDash val="solid"/>
              <a:miter/>
            </a:ln>
          </p:spPr>
          <p:txBody>
            <a:bodyPr rtlCol="0" anchor="ctr"/>
            <a:lstStyle/>
            <a:p>
              <a:endParaRPr lang="en-US"/>
            </a:p>
          </p:txBody>
        </p:sp>
      </p:grpSp>
    </p:spTree>
    <p:extLst>
      <p:ext uri="{BB962C8B-B14F-4D97-AF65-F5344CB8AC3E}">
        <p14:creationId xmlns:p14="http://schemas.microsoft.com/office/powerpoint/2010/main" val="14555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25A3C56-E491-49B2-93F3-63532DF516BC}" type="slidenum">
              <a:rPr lang="fr-CA" smtClean="0"/>
              <a:pPr/>
              <a:t>8</a:t>
            </a:fld>
            <a:endParaRPr lang="fr-CA"/>
          </a:p>
        </p:txBody>
      </p:sp>
      <p:sp>
        <p:nvSpPr>
          <p:cNvPr id="3" name="Title 2"/>
          <p:cNvSpPr>
            <a:spLocks noGrp="1"/>
          </p:cNvSpPr>
          <p:nvPr>
            <p:ph type="title"/>
          </p:nvPr>
        </p:nvSpPr>
        <p:spPr/>
        <p:txBody>
          <a:bodyPr/>
          <a:lstStyle/>
          <a:p>
            <a:r>
              <a:rPr lang="fr-CA" dirty="0"/>
              <a:t>Comment fonctionne un programme Java ?</a:t>
            </a:r>
          </a:p>
        </p:txBody>
      </p:sp>
      <p:grpSp>
        <p:nvGrpSpPr>
          <p:cNvPr id="4" name="Group 3">
            <a:extLst>
              <a:ext uri="{FF2B5EF4-FFF2-40B4-BE49-F238E27FC236}">
                <a16:creationId xmlns:a16="http://schemas.microsoft.com/office/drawing/2014/main" id="{DCF83C87-1055-D746-9945-A5D9ADF018D8}"/>
              </a:ext>
            </a:extLst>
          </p:cNvPr>
          <p:cNvGrpSpPr/>
          <p:nvPr/>
        </p:nvGrpSpPr>
        <p:grpSpPr>
          <a:xfrm>
            <a:off x="769399" y="2256641"/>
            <a:ext cx="10655295" cy="2872993"/>
            <a:chOff x="769399" y="1985336"/>
            <a:chExt cx="10655295" cy="2872993"/>
          </a:xfrm>
        </p:grpSpPr>
        <p:grpSp>
          <p:nvGrpSpPr>
            <p:cNvPr id="6" name="Group 5"/>
            <p:cNvGrpSpPr/>
            <p:nvPr/>
          </p:nvGrpSpPr>
          <p:grpSpPr>
            <a:xfrm>
              <a:off x="769399" y="2954249"/>
              <a:ext cx="10655295" cy="888846"/>
              <a:chOff x="769399" y="2919364"/>
              <a:chExt cx="10655295" cy="888846"/>
            </a:xfrm>
          </p:grpSpPr>
          <p:sp>
            <p:nvSpPr>
              <p:cNvPr id="7" name="Chevron 6">
                <a:extLst>
                  <a:ext uri="{FF2B5EF4-FFF2-40B4-BE49-F238E27FC236}">
                    <a16:creationId xmlns:a16="http://schemas.microsoft.com/office/drawing/2014/main" id="{099799B5-7094-8E4E-A762-56F27B47542A}"/>
                  </a:ext>
                </a:extLst>
              </p:cNvPr>
              <p:cNvSpPr/>
              <p:nvPr/>
            </p:nvSpPr>
            <p:spPr>
              <a:xfrm>
                <a:off x="1650570" y="3070260"/>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8" name="Chevron 7">
                <a:extLst>
                  <a:ext uri="{FF2B5EF4-FFF2-40B4-BE49-F238E27FC236}">
                    <a16:creationId xmlns:a16="http://schemas.microsoft.com/office/drawing/2014/main" id="{797B1530-9AAD-5748-B288-7E13749CFDB3}"/>
                  </a:ext>
                </a:extLst>
              </p:cNvPr>
              <p:cNvSpPr/>
              <p:nvPr/>
            </p:nvSpPr>
            <p:spPr>
              <a:xfrm>
                <a:off x="2247045" y="3070260"/>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9" name="Chevron 8">
                <a:extLst>
                  <a:ext uri="{FF2B5EF4-FFF2-40B4-BE49-F238E27FC236}">
                    <a16:creationId xmlns:a16="http://schemas.microsoft.com/office/drawing/2014/main" id="{5F321020-8BDC-6A4B-B58C-12B7B6B5B8FD}"/>
                  </a:ext>
                </a:extLst>
              </p:cNvPr>
              <p:cNvSpPr/>
              <p:nvPr/>
            </p:nvSpPr>
            <p:spPr>
              <a:xfrm>
                <a:off x="2843520" y="3070260"/>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10" name="Chevron 9">
                <a:extLst>
                  <a:ext uri="{FF2B5EF4-FFF2-40B4-BE49-F238E27FC236}">
                    <a16:creationId xmlns:a16="http://schemas.microsoft.com/office/drawing/2014/main" id="{93A1CE96-5250-7046-82D7-64E4CEFD6116}"/>
                  </a:ext>
                </a:extLst>
              </p:cNvPr>
              <p:cNvSpPr/>
              <p:nvPr/>
            </p:nvSpPr>
            <p:spPr>
              <a:xfrm>
                <a:off x="4917641" y="3074391"/>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11" name="Chevron 10">
                <a:extLst>
                  <a:ext uri="{FF2B5EF4-FFF2-40B4-BE49-F238E27FC236}">
                    <a16:creationId xmlns:a16="http://schemas.microsoft.com/office/drawing/2014/main" id="{3021B590-D331-C04C-8B4D-6D2E8B5ED216}"/>
                  </a:ext>
                </a:extLst>
              </p:cNvPr>
              <p:cNvSpPr/>
              <p:nvPr/>
            </p:nvSpPr>
            <p:spPr>
              <a:xfrm>
                <a:off x="5514116" y="3074391"/>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12" name="Chevron 11">
                <a:extLst>
                  <a:ext uri="{FF2B5EF4-FFF2-40B4-BE49-F238E27FC236}">
                    <a16:creationId xmlns:a16="http://schemas.microsoft.com/office/drawing/2014/main" id="{D29AA785-8629-A342-9B2F-A674FFD9F5CD}"/>
                  </a:ext>
                </a:extLst>
              </p:cNvPr>
              <p:cNvSpPr/>
              <p:nvPr/>
            </p:nvSpPr>
            <p:spPr>
              <a:xfrm>
                <a:off x="6110591" y="3074391"/>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13" name="Chevron 12">
                <a:extLst>
                  <a:ext uri="{FF2B5EF4-FFF2-40B4-BE49-F238E27FC236}">
                    <a16:creationId xmlns:a16="http://schemas.microsoft.com/office/drawing/2014/main" id="{8AD2B6B2-FE59-D545-BAE6-D551D996C8A9}"/>
                  </a:ext>
                </a:extLst>
              </p:cNvPr>
              <p:cNvSpPr/>
              <p:nvPr/>
            </p:nvSpPr>
            <p:spPr>
              <a:xfrm>
                <a:off x="8184712" y="3060620"/>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14" name="Chevron 13">
                <a:extLst>
                  <a:ext uri="{FF2B5EF4-FFF2-40B4-BE49-F238E27FC236}">
                    <a16:creationId xmlns:a16="http://schemas.microsoft.com/office/drawing/2014/main" id="{CFEA9E22-1A69-4440-9F97-081C25088CD2}"/>
                  </a:ext>
                </a:extLst>
              </p:cNvPr>
              <p:cNvSpPr/>
              <p:nvPr/>
            </p:nvSpPr>
            <p:spPr>
              <a:xfrm>
                <a:off x="8781187" y="3060620"/>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15" name="Chevron 14">
                <a:extLst>
                  <a:ext uri="{FF2B5EF4-FFF2-40B4-BE49-F238E27FC236}">
                    <a16:creationId xmlns:a16="http://schemas.microsoft.com/office/drawing/2014/main" id="{C91DF6A7-0BFE-FB44-8B7B-08D6F9E37F5F}"/>
                  </a:ext>
                </a:extLst>
              </p:cNvPr>
              <p:cNvSpPr/>
              <p:nvPr/>
            </p:nvSpPr>
            <p:spPr>
              <a:xfrm>
                <a:off x="9377662" y="3060620"/>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16" name="Chevron 5">
                <a:extLst>
                  <a:ext uri="{FF2B5EF4-FFF2-40B4-BE49-F238E27FC236}">
                    <a16:creationId xmlns:a16="http://schemas.microsoft.com/office/drawing/2014/main" id="{74814800-B033-3A48-BA07-06A5CC141080}"/>
                  </a:ext>
                </a:extLst>
              </p:cNvPr>
              <p:cNvSpPr/>
              <p:nvPr/>
            </p:nvSpPr>
            <p:spPr>
              <a:xfrm>
                <a:off x="3439995" y="3070260"/>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17" name="Chevron 9">
                <a:extLst>
                  <a:ext uri="{FF2B5EF4-FFF2-40B4-BE49-F238E27FC236}">
                    <a16:creationId xmlns:a16="http://schemas.microsoft.com/office/drawing/2014/main" id="{DFE9C1F2-6695-7247-8561-D94B2C56720C}"/>
                  </a:ext>
                </a:extLst>
              </p:cNvPr>
              <p:cNvSpPr/>
              <p:nvPr/>
            </p:nvSpPr>
            <p:spPr>
              <a:xfrm>
                <a:off x="6707066" y="3070260"/>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18" name="Chevron 12">
                <a:extLst>
                  <a:ext uri="{FF2B5EF4-FFF2-40B4-BE49-F238E27FC236}">
                    <a16:creationId xmlns:a16="http://schemas.microsoft.com/office/drawing/2014/main" id="{91FBB877-6CA0-8041-AD2A-80AE781CDC0B}"/>
                  </a:ext>
                </a:extLst>
              </p:cNvPr>
              <p:cNvSpPr/>
              <p:nvPr/>
            </p:nvSpPr>
            <p:spPr>
              <a:xfrm>
                <a:off x="9974137" y="3070260"/>
                <a:ext cx="569392" cy="592564"/>
              </a:xfrm>
              <a:prstGeom prst="chevron">
                <a:avLst/>
              </a:prstGeom>
              <a:solidFill>
                <a:srgbClr val="D2D2D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19" name="Chevron 18">
                <a:extLst>
                  <a:ext uri="{FF2B5EF4-FFF2-40B4-BE49-F238E27FC236}">
                    <a16:creationId xmlns:a16="http://schemas.microsoft.com/office/drawing/2014/main" id="{0B243B4E-85F1-3C4C-8DBE-2678E35BE2BF}"/>
                  </a:ext>
                </a:extLst>
              </p:cNvPr>
              <p:cNvSpPr/>
              <p:nvPr/>
            </p:nvSpPr>
            <p:spPr>
              <a:xfrm>
                <a:off x="769399" y="2919364"/>
                <a:ext cx="854088" cy="888846"/>
              </a:xfrm>
              <a:prstGeom prst="chevron">
                <a:avLst/>
              </a:prstGeom>
              <a:gradFill flip="none" rotWithShape="1">
                <a:gsLst>
                  <a:gs pos="0">
                    <a:srgbClr val="E31937"/>
                  </a:gs>
                  <a:gs pos="60000">
                    <a:srgbClr val="A82465"/>
                  </a:gs>
                  <a:gs pos="100000">
                    <a:srgbClr val="5236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lumMod val="75000"/>
                      <a:lumOff val="25000"/>
                    </a:srgbClr>
                  </a:solidFill>
                  <a:effectLst/>
                  <a:uLnTx/>
                  <a:uFillTx/>
                  <a:latin typeface="Arial" panose="020B0604020202020204" pitchFamily="34" charset="0"/>
                  <a:ea typeface="Arial" panose="020B0604020202020204" pitchFamily="34" charset="-128"/>
                  <a:cs typeface="+mn-cs"/>
                </a:endParaRPr>
              </a:p>
            </p:txBody>
          </p:sp>
          <p:sp>
            <p:nvSpPr>
              <p:cNvPr id="20" name="Chevron 19">
                <a:extLst>
                  <a:ext uri="{FF2B5EF4-FFF2-40B4-BE49-F238E27FC236}">
                    <a16:creationId xmlns:a16="http://schemas.microsoft.com/office/drawing/2014/main" id="{09BFAC08-C1A6-C940-8C29-2903A3EF73AA}"/>
                  </a:ext>
                </a:extLst>
              </p:cNvPr>
              <p:cNvSpPr/>
              <p:nvPr/>
            </p:nvSpPr>
            <p:spPr>
              <a:xfrm>
                <a:off x="4036470" y="2919364"/>
                <a:ext cx="854088" cy="888846"/>
              </a:xfrm>
              <a:prstGeom prst="chevron">
                <a:avLst/>
              </a:prstGeom>
              <a:gradFill flip="none" rotWithShape="1">
                <a:gsLst>
                  <a:gs pos="0">
                    <a:srgbClr val="E31937"/>
                  </a:gs>
                  <a:gs pos="60000">
                    <a:srgbClr val="A82465"/>
                  </a:gs>
                  <a:gs pos="100000">
                    <a:srgbClr val="5236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21" name="Chevron 20">
                <a:extLst>
                  <a:ext uri="{FF2B5EF4-FFF2-40B4-BE49-F238E27FC236}">
                    <a16:creationId xmlns:a16="http://schemas.microsoft.com/office/drawing/2014/main" id="{DEEE3E72-324B-D645-A081-159ECB38C8C2}"/>
                  </a:ext>
                </a:extLst>
              </p:cNvPr>
              <p:cNvSpPr/>
              <p:nvPr/>
            </p:nvSpPr>
            <p:spPr>
              <a:xfrm>
                <a:off x="7303541" y="2919364"/>
                <a:ext cx="854088" cy="888846"/>
              </a:xfrm>
              <a:prstGeom prst="chevron">
                <a:avLst/>
              </a:prstGeom>
              <a:gradFill flip="none" rotWithShape="1">
                <a:gsLst>
                  <a:gs pos="0">
                    <a:srgbClr val="E31937"/>
                  </a:gs>
                  <a:gs pos="60000">
                    <a:srgbClr val="A82465"/>
                  </a:gs>
                  <a:gs pos="100000">
                    <a:srgbClr val="5236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sp>
            <p:nvSpPr>
              <p:cNvPr id="22" name="Chevron 21">
                <a:extLst>
                  <a:ext uri="{FF2B5EF4-FFF2-40B4-BE49-F238E27FC236}">
                    <a16:creationId xmlns:a16="http://schemas.microsoft.com/office/drawing/2014/main" id="{12D19F31-188E-DF48-9C32-B2C207D754F2}"/>
                  </a:ext>
                </a:extLst>
              </p:cNvPr>
              <p:cNvSpPr/>
              <p:nvPr/>
            </p:nvSpPr>
            <p:spPr>
              <a:xfrm>
                <a:off x="10570606" y="2919364"/>
                <a:ext cx="854088" cy="888846"/>
              </a:xfrm>
              <a:prstGeom prst="chevron">
                <a:avLst/>
              </a:prstGeom>
              <a:gradFill flip="none" rotWithShape="1">
                <a:gsLst>
                  <a:gs pos="0">
                    <a:srgbClr val="E31937"/>
                  </a:gs>
                  <a:gs pos="60000">
                    <a:srgbClr val="A82465"/>
                  </a:gs>
                  <a:gs pos="100000">
                    <a:srgbClr val="5236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altLang="ko-KR" sz="1800" b="0" i="0" u="none" strike="noStrike" kern="1200" cap="none" spc="0" normalizeH="0" baseline="0">
                  <a:ln>
                    <a:noFill/>
                  </a:ln>
                  <a:solidFill>
                    <a:srgbClr val="000000"/>
                  </a:solidFill>
                  <a:effectLst/>
                  <a:uLnTx/>
                  <a:uFillTx/>
                  <a:latin typeface="Arial" panose="020B0604020202020204" pitchFamily="34" charset="0"/>
                  <a:ea typeface="Arial" panose="020B0604020202020204" pitchFamily="34" charset="-128"/>
                  <a:cs typeface="+mn-cs"/>
                </a:endParaRPr>
              </a:p>
            </p:txBody>
          </p:sp>
        </p:grpSp>
        <p:grpSp>
          <p:nvGrpSpPr>
            <p:cNvPr id="23" name="Group 22"/>
            <p:cNvGrpSpPr/>
            <p:nvPr/>
          </p:nvGrpSpPr>
          <p:grpSpPr>
            <a:xfrm>
              <a:off x="1152668" y="1985336"/>
              <a:ext cx="1515855" cy="1202105"/>
              <a:chOff x="6107617" y="766222"/>
              <a:chExt cx="1719254" cy="1363404"/>
            </a:xfrm>
          </p:grpSpPr>
          <p:sp>
            <p:nvSpPr>
              <p:cNvPr id="24" name="Oval 23">
                <a:extLst>
                  <a:ext uri="{FF2B5EF4-FFF2-40B4-BE49-F238E27FC236}">
                    <a16:creationId xmlns:a16="http://schemas.microsoft.com/office/drawing/2014/main" id="{A410D8B8-5A1B-4FC2-AF3B-B32C8A6A6DA7}"/>
                  </a:ext>
                </a:extLst>
              </p:cNvPr>
              <p:cNvSpPr>
                <a:spLocks noChangeAspect="1"/>
              </p:cNvSpPr>
              <p:nvPr/>
            </p:nvSpPr>
            <p:spPr bwMode="gray">
              <a:xfrm>
                <a:off x="7519225" y="1821981"/>
                <a:ext cx="307646" cy="307645"/>
              </a:xfrm>
              <a:prstGeom prst="ellipse">
                <a:avLst/>
              </a:prstGeom>
              <a:gradFill flip="none" rotWithShape="1">
                <a:gsLst>
                  <a:gs pos="0">
                    <a:srgbClr val="555555"/>
                  </a:gs>
                  <a:gs pos="100000">
                    <a:srgbClr val="000000"/>
                  </a:gs>
                </a:gsLst>
                <a:lin ang="2700000" scaled="1"/>
                <a:tileRect/>
              </a:gradFill>
              <a:ln w="9525" algn="ctr">
                <a:noFill/>
                <a:miter lim="800000"/>
                <a:headEnd/>
                <a:tailEnd/>
              </a:ln>
              <a:effectLst/>
            </p:spPr>
            <p:txBody>
              <a:bodyPr lIns="63500" tIns="0" rIns="64800" bIns="0" rtlCol="0" anchor="ctr"/>
              <a:lstStyle/>
              <a:p>
                <a:pPr lvl="0" algn="ctr">
                  <a:spcBef>
                    <a:spcPct val="0"/>
                  </a:spcBef>
                  <a:buSzPct val="90000"/>
                  <a:defRPr/>
                </a:pPr>
                <a:r>
                  <a:rPr lang="fr-CA">
                    <a:solidFill>
                      <a:schemeClr val="bg1"/>
                    </a:solidFill>
                    <a:latin typeface="Arial" panose="020B0604020202020204" pitchFamily="34" charset="0"/>
                    <a:cs typeface="Arial" panose="020B0604020202020204" pitchFamily="34" charset="0"/>
                    <a:sym typeface="Wingdings 2" panose="05020102010507070707" pitchFamily="18" charset="2"/>
                  </a:rPr>
                  <a:t></a:t>
                </a:r>
                <a:endParaRPr lang="fr-CA">
                  <a:solidFill>
                    <a:schemeClr val="bg1"/>
                  </a:solidFill>
                  <a:latin typeface="Arial" panose="020B0604020202020204" pitchFamily="34" charset="0"/>
                  <a:cs typeface="Arial" panose="020B0604020202020204" pitchFamily="34" charset="0"/>
                </a:endParaRPr>
              </a:p>
            </p:txBody>
          </p:sp>
          <p:grpSp>
            <p:nvGrpSpPr>
              <p:cNvPr id="25" name="Group 24"/>
              <p:cNvGrpSpPr/>
              <p:nvPr/>
            </p:nvGrpSpPr>
            <p:grpSpPr>
              <a:xfrm>
                <a:off x="6107617" y="766222"/>
                <a:ext cx="1555906" cy="987362"/>
                <a:chOff x="-101911" y="3292101"/>
                <a:chExt cx="1555906" cy="987362"/>
              </a:xfrm>
            </p:grpSpPr>
            <p:sp>
              <p:nvSpPr>
                <p:cNvPr id="26" name="TextBox 25"/>
                <p:cNvSpPr txBox="1"/>
                <p:nvPr/>
              </p:nvSpPr>
              <p:spPr bwMode="auto">
                <a:xfrm>
                  <a:off x="-101911" y="3302056"/>
                  <a:ext cx="1555906" cy="977407"/>
                </a:xfrm>
                <a:prstGeom prst="rect">
                  <a:avLst/>
                </a:prstGeom>
                <a:noFill/>
                <a:ln w="9525" algn="ctr">
                  <a:noFill/>
                  <a:miter lim="800000"/>
                  <a:headEnd/>
                  <a:tailEnd/>
                </a:ln>
                <a:effectLst/>
              </p:spPr>
              <p:txBody>
                <a:bodyPr wrap="square" lIns="0" tIns="0" rIns="182880" bIns="0" rtlCol="0">
                  <a:spAutoFit/>
                </a:bodyPr>
                <a:lstStyle/>
                <a:p>
                  <a:pPr lvl="0" algn="r">
                    <a:defRPr/>
                  </a:pPr>
                  <a:r>
                    <a:rPr lang="fr-CA" sz="1400" dirty="0">
                      <a:solidFill>
                        <a:srgbClr val="000000"/>
                      </a:solidFill>
                      <a:cs typeface="Arial" pitchFamily="34" charset="0"/>
                    </a:rPr>
                    <a:t>Écriture du programme en Java à l’aide du JDK</a:t>
                  </a:r>
                </a:p>
              </p:txBody>
            </p:sp>
            <p:cxnSp>
              <p:nvCxnSpPr>
                <p:cNvPr id="27" name="Straight Connector 26"/>
                <p:cNvCxnSpPr/>
                <p:nvPr/>
              </p:nvCxnSpPr>
              <p:spPr bwMode="gray">
                <a:xfrm>
                  <a:off x="1453995" y="3292101"/>
                  <a:ext cx="0" cy="914400"/>
                </a:xfrm>
                <a:prstGeom prst="line">
                  <a:avLst/>
                </a:prstGeom>
                <a:noFill/>
                <a:ln w="12700" cap="rnd">
                  <a:solidFill>
                    <a:srgbClr val="B3B3B3"/>
                  </a:solidFill>
                  <a:round/>
                  <a:headEnd/>
                  <a:tailEnd/>
                </a:ln>
                <a:effectLst/>
              </p:spPr>
            </p:cxnSp>
          </p:grpSp>
        </p:grpSp>
        <p:grpSp>
          <p:nvGrpSpPr>
            <p:cNvPr id="28" name="Group 27"/>
            <p:cNvGrpSpPr/>
            <p:nvPr/>
          </p:nvGrpSpPr>
          <p:grpSpPr>
            <a:xfrm>
              <a:off x="4827681" y="1985336"/>
              <a:ext cx="1686857" cy="1202105"/>
              <a:chOff x="5913670" y="766222"/>
              <a:chExt cx="1913201" cy="1363404"/>
            </a:xfrm>
          </p:grpSpPr>
          <p:sp>
            <p:nvSpPr>
              <p:cNvPr id="29" name="Oval 28">
                <a:extLst>
                  <a:ext uri="{FF2B5EF4-FFF2-40B4-BE49-F238E27FC236}">
                    <a16:creationId xmlns:a16="http://schemas.microsoft.com/office/drawing/2014/main" id="{A410D8B8-5A1B-4FC2-AF3B-B32C8A6A6DA7}"/>
                  </a:ext>
                </a:extLst>
              </p:cNvPr>
              <p:cNvSpPr>
                <a:spLocks noChangeAspect="1"/>
              </p:cNvSpPr>
              <p:nvPr/>
            </p:nvSpPr>
            <p:spPr bwMode="gray">
              <a:xfrm>
                <a:off x="7519225" y="1821981"/>
                <a:ext cx="307646" cy="307645"/>
              </a:xfrm>
              <a:prstGeom prst="ellipse">
                <a:avLst/>
              </a:prstGeom>
              <a:gradFill flip="none" rotWithShape="1">
                <a:gsLst>
                  <a:gs pos="0">
                    <a:srgbClr val="555555"/>
                  </a:gs>
                  <a:gs pos="100000">
                    <a:srgbClr val="000000"/>
                  </a:gs>
                </a:gsLst>
                <a:lin ang="2700000" scaled="1"/>
                <a:tileRect/>
              </a:gradFill>
              <a:ln w="9525" algn="ctr">
                <a:noFill/>
                <a:miter lim="800000"/>
                <a:headEnd/>
                <a:tailEnd/>
              </a:ln>
              <a:effectLst/>
            </p:spPr>
            <p:txBody>
              <a:bodyPr lIns="63500" tIns="0" rIns="64800" bIns="0" rtlCol="0" anchor="ctr"/>
              <a:lstStyle/>
              <a:p>
                <a:pPr lvl="0" algn="ctr">
                  <a:spcBef>
                    <a:spcPct val="0"/>
                  </a:spcBef>
                  <a:buSzPct val="90000"/>
                  <a:defRPr/>
                </a:pPr>
                <a:r>
                  <a:rPr lang="fr-CA">
                    <a:solidFill>
                      <a:schemeClr val="bg1"/>
                    </a:solidFill>
                    <a:latin typeface="Arial" panose="020B0604020202020204" pitchFamily="34" charset="0"/>
                    <a:cs typeface="Arial" panose="020B0604020202020204" pitchFamily="34" charset="0"/>
                    <a:sym typeface="Wingdings 2" panose="05020102010507070707" pitchFamily="18" charset="2"/>
                  </a:rPr>
                  <a:t></a:t>
                </a:r>
                <a:endParaRPr lang="fr-CA">
                  <a:solidFill>
                    <a:schemeClr val="bg1"/>
                  </a:solidFill>
                  <a:latin typeface="Arial" panose="020B0604020202020204" pitchFamily="34" charset="0"/>
                  <a:cs typeface="Arial" panose="020B0604020202020204" pitchFamily="34" charset="0"/>
                </a:endParaRPr>
              </a:p>
            </p:txBody>
          </p:sp>
          <p:grpSp>
            <p:nvGrpSpPr>
              <p:cNvPr id="30" name="Group 29"/>
              <p:cNvGrpSpPr/>
              <p:nvPr/>
            </p:nvGrpSpPr>
            <p:grpSpPr>
              <a:xfrm>
                <a:off x="5913670" y="766222"/>
                <a:ext cx="1749853" cy="914400"/>
                <a:chOff x="-295858" y="3292101"/>
                <a:chExt cx="1749853" cy="914400"/>
              </a:xfrm>
            </p:grpSpPr>
            <p:sp>
              <p:nvSpPr>
                <p:cNvPr id="31" name="TextBox 30"/>
                <p:cNvSpPr txBox="1"/>
                <p:nvPr/>
              </p:nvSpPr>
              <p:spPr bwMode="auto">
                <a:xfrm>
                  <a:off x="-295858" y="3302056"/>
                  <a:ext cx="1749853" cy="837778"/>
                </a:xfrm>
                <a:prstGeom prst="rect">
                  <a:avLst/>
                </a:prstGeom>
                <a:noFill/>
                <a:ln w="9525" algn="ctr">
                  <a:noFill/>
                  <a:miter lim="800000"/>
                  <a:headEnd/>
                  <a:tailEnd/>
                </a:ln>
                <a:effectLst/>
              </p:spPr>
              <p:txBody>
                <a:bodyPr wrap="square" lIns="0" tIns="0" rIns="182880" bIns="0" rtlCol="0">
                  <a:spAutoFit/>
                </a:bodyPr>
                <a:lstStyle/>
                <a:p>
                  <a:pPr lvl="0" algn="r">
                    <a:defRPr/>
                  </a:pPr>
                  <a:r>
                    <a:rPr lang="fr-CA" sz="1600" dirty="0">
                      <a:solidFill>
                        <a:srgbClr val="000000"/>
                      </a:solidFill>
                      <a:cs typeface="Arial" pitchFamily="34" charset="0"/>
                    </a:rPr>
                    <a:t>Interprétation du </a:t>
                  </a:r>
                  <a:r>
                    <a:rPr lang="fr-CA" sz="1600" dirty="0" err="1">
                      <a:solidFill>
                        <a:srgbClr val="000000"/>
                      </a:solidFill>
                      <a:cs typeface="Arial" pitchFamily="34" charset="0"/>
                    </a:rPr>
                    <a:t>bytecode</a:t>
                  </a:r>
                  <a:r>
                    <a:rPr lang="fr-CA" sz="1600" dirty="0">
                      <a:solidFill>
                        <a:srgbClr val="000000"/>
                      </a:solidFill>
                      <a:cs typeface="Arial" pitchFamily="34" charset="0"/>
                    </a:rPr>
                    <a:t> par la JVM</a:t>
                  </a:r>
                </a:p>
              </p:txBody>
            </p:sp>
            <p:cxnSp>
              <p:nvCxnSpPr>
                <p:cNvPr id="32" name="Straight Connector 31"/>
                <p:cNvCxnSpPr/>
                <p:nvPr/>
              </p:nvCxnSpPr>
              <p:spPr bwMode="gray">
                <a:xfrm>
                  <a:off x="1453995" y="3292101"/>
                  <a:ext cx="0" cy="914400"/>
                </a:xfrm>
                <a:prstGeom prst="line">
                  <a:avLst/>
                </a:prstGeom>
                <a:noFill/>
                <a:ln w="12700" cap="rnd">
                  <a:solidFill>
                    <a:srgbClr val="B3B3B3"/>
                  </a:solidFill>
                  <a:round/>
                  <a:headEnd/>
                  <a:tailEnd/>
                </a:ln>
                <a:effectLst/>
              </p:spPr>
            </p:cxnSp>
          </p:grpSp>
        </p:grpSp>
        <p:grpSp>
          <p:nvGrpSpPr>
            <p:cNvPr id="33" name="Group 32"/>
            <p:cNvGrpSpPr/>
            <p:nvPr/>
          </p:nvGrpSpPr>
          <p:grpSpPr>
            <a:xfrm>
              <a:off x="9216203" y="1985336"/>
              <a:ext cx="1515855" cy="1202105"/>
              <a:chOff x="6107617" y="766222"/>
              <a:chExt cx="1719254" cy="1363404"/>
            </a:xfrm>
          </p:grpSpPr>
          <p:sp>
            <p:nvSpPr>
              <p:cNvPr id="34" name="Oval 33">
                <a:extLst>
                  <a:ext uri="{FF2B5EF4-FFF2-40B4-BE49-F238E27FC236}">
                    <a16:creationId xmlns:a16="http://schemas.microsoft.com/office/drawing/2014/main" id="{A410D8B8-5A1B-4FC2-AF3B-B32C8A6A6DA7}"/>
                  </a:ext>
                </a:extLst>
              </p:cNvPr>
              <p:cNvSpPr>
                <a:spLocks noChangeAspect="1"/>
              </p:cNvSpPr>
              <p:nvPr/>
            </p:nvSpPr>
            <p:spPr bwMode="gray">
              <a:xfrm>
                <a:off x="7519225" y="1821981"/>
                <a:ext cx="307646" cy="307645"/>
              </a:xfrm>
              <a:prstGeom prst="ellipse">
                <a:avLst/>
              </a:prstGeom>
              <a:gradFill flip="none" rotWithShape="1">
                <a:gsLst>
                  <a:gs pos="0">
                    <a:srgbClr val="555555"/>
                  </a:gs>
                  <a:gs pos="100000">
                    <a:srgbClr val="000000"/>
                  </a:gs>
                </a:gsLst>
                <a:lin ang="2700000" scaled="1"/>
                <a:tileRect/>
              </a:gradFill>
              <a:ln w="9525" algn="ctr">
                <a:noFill/>
                <a:miter lim="800000"/>
                <a:headEnd/>
                <a:tailEnd/>
              </a:ln>
              <a:effectLst/>
            </p:spPr>
            <p:txBody>
              <a:bodyPr lIns="63500" tIns="0" rIns="64800" bIns="0" rtlCol="0" anchor="ctr"/>
              <a:lstStyle/>
              <a:p>
                <a:pPr lvl="0" algn="ctr">
                  <a:spcBef>
                    <a:spcPct val="0"/>
                  </a:spcBef>
                  <a:buSzPct val="90000"/>
                  <a:defRPr/>
                </a:pPr>
                <a:r>
                  <a:rPr lang="fr-CA">
                    <a:solidFill>
                      <a:schemeClr val="bg1"/>
                    </a:solidFill>
                    <a:latin typeface="Arial" panose="020B0604020202020204" pitchFamily="34" charset="0"/>
                    <a:cs typeface="Arial" panose="020B0604020202020204" pitchFamily="34" charset="0"/>
                    <a:sym typeface="Wingdings 2" panose="05020102010507070707" pitchFamily="18" charset="2"/>
                  </a:rPr>
                  <a:t></a:t>
                </a:r>
                <a:endParaRPr lang="fr-CA">
                  <a:solidFill>
                    <a:schemeClr val="bg1"/>
                  </a:solidFill>
                  <a:latin typeface="Arial" panose="020B0604020202020204" pitchFamily="34" charset="0"/>
                  <a:cs typeface="Arial" panose="020B0604020202020204" pitchFamily="34" charset="0"/>
                </a:endParaRPr>
              </a:p>
            </p:txBody>
          </p:sp>
          <p:grpSp>
            <p:nvGrpSpPr>
              <p:cNvPr id="35" name="Group 34"/>
              <p:cNvGrpSpPr/>
              <p:nvPr/>
            </p:nvGrpSpPr>
            <p:grpSpPr>
              <a:xfrm>
                <a:off x="6107617" y="766222"/>
                <a:ext cx="1555906" cy="914400"/>
                <a:chOff x="-101911" y="3292101"/>
                <a:chExt cx="1555906" cy="914400"/>
              </a:xfrm>
            </p:grpSpPr>
            <p:sp>
              <p:nvSpPr>
                <p:cNvPr id="36" name="TextBox 35"/>
                <p:cNvSpPr txBox="1"/>
                <p:nvPr/>
              </p:nvSpPr>
              <p:spPr bwMode="auto">
                <a:xfrm>
                  <a:off x="-101911" y="3302056"/>
                  <a:ext cx="1555906" cy="837778"/>
                </a:xfrm>
                <a:prstGeom prst="rect">
                  <a:avLst/>
                </a:prstGeom>
                <a:noFill/>
                <a:ln w="9525" algn="ctr">
                  <a:noFill/>
                  <a:miter lim="800000"/>
                  <a:headEnd/>
                  <a:tailEnd/>
                </a:ln>
                <a:effectLst/>
              </p:spPr>
              <p:txBody>
                <a:bodyPr wrap="square" lIns="0" tIns="0" rIns="182880" bIns="0" rtlCol="0">
                  <a:spAutoFit/>
                </a:bodyPr>
                <a:lstStyle/>
                <a:p>
                  <a:pPr lvl="0" algn="r">
                    <a:defRPr/>
                  </a:pPr>
                  <a:r>
                    <a:rPr lang="fr-CA" sz="1600" dirty="0">
                      <a:solidFill>
                        <a:srgbClr val="000000"/>
                      </a:solidFill>
                      <a:cs typeface="Arial" pitchFamily="34" charset="0"/>
                    </a:rPr>
                    <a:t>Arrêt de la JVM et fin d’exécution</a:t>
                  </a:r>
                </a:p>
              </p:txBody>
            </p:sp>
            <p:cxnSp>
              <p:nvCxnSpPr>
                <p:cNvPr id="37" name="Straight Connector 36"/>
                <p:cNvCxnSpPr/>
                <p:nvPr/>
              </p:nvCxnSpPr>
              <p:spPr bwMode="gray">
                <a:xfrm>
                  <a:off x="1453995" y="3292101"/>
                  <a:ext cx="0" cy="914400"/>
                </a:xfrm>
                <a:prstGeom prst="line">
                  <a:avLst/>
                </a:prstGeom>
                <a:noFill/>
                <a:ln w="12700" cap="rnd">
                  <a:solidFill>
                    <a:srgbClr val="B3B3B3"/>
                  </a:solidFill>
                  <a:round/>
                  <a:headEnd/>
                  <a:tailEnd/>
                </a:ln>
                <a:effectLst/>
              </p:spPr>
            </p:cxnSp>
          </p:grpSp>
        </p:grpSp>
        <p:grpSp>
          <p:nvGrpSpPr>
            <p:cNvPr id="38" name="Group 37"/>
            <p:cNvGrpSpPr/>
            <p:nvPr/>
          </p:nvGrpSpPr>
          <p:grpSpPr>
            <a:xfrm>
              <a:off x="2769915" y="3536362"/>
              <a:ext cx="1508288" cy="1298330"/>
              <a:chOff x="9197360" y="1802947"/>
              <a:chExt cx="1710671" cy="1472541"/>
            </a:xfrm>
          </p:grpSpPr>
          <p:sp>
            <p:nvSpPr>
              <p:cNvPr id="39" name="Oval 38">
                <a:extLst>
                  <a:ext uri="{FF2B5EF4-FFF2-40B4-BE49-F238E27FC236}">
                    <a16:creationId xmlns:a16="http://schemas.microsoft.com/office/drawing/2014/main" id="{A410D8B8-5A1B-4FC2-AF3B-B32C8A6A6DA7}"/>
                  </a:ext>
                </a:extLst>
              </p:cNvPr>
              <p:cNvSpPr>
                <a:spLocks noChangeAspect="1"/>
              </p:cNvSpPr>
              <p:nvPr/>
            </p:nvSpPr>
            <p:spPr bwMode="gray">
              <a:xfrm>
                <a:off x="9197360" y="1802947"/>
                <a:ext cx="307646" cy="307645"/>
              </a:xfrm>
              <a:prstGeom prst="ellipse">
                <a:avLst/>
              </a:prstGeom>
              <a:gradFill flip="none" rotWithShape="1">
                <a:gsLst>
                  <a:gs pos="0">
                    <a:srgbClr val="555555"/>
                  </a:gs>
                  <a:gs pos="100000">
                    <a:srgbClr val="000000"/>
                  </a:gs>
                </a:gsLst>
                <a:lin ang="2700000" scaled="1"/>
                <a:tileRect/>
              </a:gradFill>
              <a:ln w="9525" algn="ctr">
                <a:noFill/>
                <a:miter lim="800000"/>
                <a:headEnd/>
                <a:tailEnd/>
              </a:ln>
              <a:effectLst/>
            </p:spPr>
            <p:txBody>
              <a:bodyPr lIns="63500" tIns="0" rIns="64800" bIns="0" rtlCol="0" anchor="ctr"/>
              <a:lstStyle/>
              <a:p>
                <a:pPr lvl="0" algn="ctr">
                  <a:spcBef>
                    <a:spcPct val="0"/>
                  </a:spcBef>
                  <a:buSzPct val="90000"/>
                  <a:defRPr/>
                </a:pPr>
                <a:r>
                  <a:rPr lang="fr-CA">
                    <a:solidFill>
                      <a:schemeClr val="bg1"/>
                    </a:solidFill>
                    <a:latin typeface="Arial" panose="020B0604020202020204" pitchFamily="34" charset="0"/>
                    <a:cs typeface="Arial" panose="020B0604020202020204" pitchFamily="34" charset="0"/>
                    <a:sym typeface="Wingdings 2" panose="05020102010507070707" pitchFamily="18" charset="2"/>
                  </a:rPr>
                  <a:t></a:t>
                </a:r>
                <a:endParaRPr lang="fr-CA">
                  <a:solidFill>
                    <a:schemeClr val="bg1"/>
                  </a:solidFill>
                  <a:latin typeface="Arial" panose="020B0604020202020204" pitchFamily="34" charset="0"/>
                  <a:cs typeface="Arial" panose="020B0604020202020204" pitchFamily="34" charset="0"/>
                </a:endParaRPr>
              </a:p>
            </p:txBody>
          </p:sp>
          <p:grpSp>
            <p:nvGrpSpPr>
              <p:cNvPr id="40" name="Group 39"/>
              <p:cNvGrpSpPr/>
              <p:nvPr/>
            </p:nvGrpSpPr>
            <p:grpSpPr>
              <a:xfrm>
                <a:off x="9352125" y="2053729"/>
                <a:ext cx="1555906" cy="1221759"/>
                <a:chOff x="1453995" y="3284913"/>
                <a:chExt cx="1555906" cy="1221759"/>
              </a:xfrm>
            </p:grpSpPr>
            <p:sp>
              <p:nvSpPr>
                <p:cNvPr id="41" name="TextBox 40"/>
                <p:cNvSpPr txBox="1"/>
                <p:nvPr/>
              </p:nvSpPr>
              <p:spPr bwMode="auto">
                <a:xfrm>
                  <a:off x="1453995" y="3284913"/>
                  <a:ext cx="1555906" cy="1221759"/>
                </a:xfrm>
                <a:prstGeom prst="rect">
                  <a:avLst/>
                </a:prstGeom>
                <a:noFill/>
                <a:ln w="9525" algn="ctr">
                  <a:noFill/>
                  <a:miter lim="800000"/>
                  <a:headEnd/>
                  <a:tailEnd/>
                </a:ln>
                <a:effectLst/>
              </p:spPr>
              <p:txBody>
                <a:bodyPr wrap="square" lIns="182880" tIns="0" rIns="0" bIns="0" rtlCol="0" anchor="b">
                  <a:spAutoFit/>
                </a:bodyPr>
                <a:lstStyle/>
                <a:p>
                  <a:pPr lvl="0">
                    <a:defRPr/>
                  </a:pPr>
                  <a:r>
                    <a:rPr lang="fr-CA" sz="1400" dirty="0">
                      <a:solidFill>
                        <a:srgbClr val="000000"/>
                      </a:solidFill>
                      <a:cs typeface="Arial" pitchFamily="34" charset="0"/>
                    </a:rPr>
                    <a:t>Compilation des .java en </a:t>
                  </a:r>
                  <a:r>
                    <a:rPr lang="fr-CA" sz="1400" dirty="0" err="1">
                      <a:solidFill>
                        <a:srgbClr val="000000"/>
                      </a:solidFill>
                      <a:cs typeface="Arial" pitchFamily="34" charset="0"/>
                    </a:rPr>
                    <a:t>bytecode</a:t>
                  </a:r>
                  <a:r>
                    <a:rPr lang="fr-CA" sz="1400" dirty="0">
                      <a:solidFill>
                        <a:srgbClr val="000000"/>
                      </a:solidFill>
                      <a:cs typeface="Arial" pitchFamily="34" charset="0"/>
                    </a:rPr>
                    <a:t> (.class) avec </a:t>
                  </a:r>
                  <a:r>
                    <a:rPr lang="fr-CA" sz="1400" u="sng" dirty="0" err="1">
                      <a:solidFill>
                        <a:srgbClr val="000000"/>
                      </a:solidFill>
                      <a:cs typeface="Arial" pitchFamily="34" charset="0"/>
                    </a:rPr>
                    <a:t>javac</a:t>
                  </a:r>
                  <a:endParaRPr lang="fr-CA" sz="1400" u="sng" dirty="0">
                    <a:solidFill>
                      <a:srgbClr val="000000"/>
                    </a:solidFill>
                    <a:cs typeface="Arial" pitchFamily="34" charset="0"/>
                  </a:endParaRPr>
                </a:p>
              </p:txBody>
            </p:sp>
            <p:cxnSp>
              <p:nvCxnSpPr>
                <p:cNvPr id="42" name="Straight Connector 41"/>
                <p:cNvCxnSpPr/>
                <p:nvPr/>
              </p:nvCxnSpPr>
              <p:spPr bwMode="gray">
                <a:xfrm>
                  <a:off x="1453995" y="3511804"/>
                  <a:ext cx="0" cy="914400"/>
                </a:xfrm>
                <a:prstGeom prst="line">
                  <a:avLst/>
                </a:prstGeom>
                <a:noFill/>
                <a:ln w="12700" cap="rnd">
                  <a:solidFill>
                    <a:srgbClr val="B3B3B3"/>
                  </a:solidFill>
                  <a:round/>
                  <a:headEnd/>
                  <a:tailEnd/>
                </a:ln>
                <a:effectLst/>
              </p:spPr>
            </p:cxnSp>
          </p:grpSp>
        </p:grpSp>
        <p:grpSp>
          <p:nvGrpSpPr>
            <p:cNvPr id="43" name="Group 42"/>
            <p:cNvGrpSpPr/>
            <p:nvPr/>
          </p:nvGrpSpPr>
          <p:grpSpPr>
            <a:xfrm>
              <a:off x="5691784" y="3536356"/>
              <a:ext cx="1508288" cy="1321973"/>
              <a:chOff x="9197360" y="1802947"/>
              <a:chExt cx="1710671" cy="1499355"/>
            </a:xfrm>
          </p:grpSpPr>
          <p:sp>
            <p:nvSpPr>
              <p:cNvPr id="44" name="Oval 43">
                <a:extLst>
                  <a:ext uri="{FF2B5EF4-FFF2-40B4-BE49-F238E27FC236}">
                    <a16:creationId xmlns:a16="http://schemas.microsoft.com/office/drawing/2014/main" id="{A410D8B8-5A1B-4FC2-AF3B-B32C8A6A6DA7}"/>
                  </a:ext>
                </a:extLst>
              </p:cNvPr>
              <p:cNvSpPr>
                <a:spLocks noChangeAspect="1"/>
              </p:cNvSpPr>
              <p:nvPr/>
            </p:nvSpPr>
            <p:spPr bwMode="gray">
              <a:xfrm>
                <a:off x="9197360" y="1802947"/>
                <a:ext cx="307646" cy="307645"/>
              </a:xfrm>
              <a:prstGeom prst="ellipse">
                <a:avLst/>
              </a:prstGeom>
              <a:gradFill flip="none" rotWithShape="1">
                <a:gsLst>
                  <a:gs pos="0">
                    <a:srgbClr val="555555"/>
                  </a:gs>
                  <a:gs pos="100000">
                    <a:srgbClr val="000000"/>
                  </a:gs>
                </a:gsLst>
                <a:lin ang="2700000" scaled="1"/>
                <a:tileRect/>
              </a:gradFill>
              <a:ln w="9525" algn="ctr">
                <a:noFill/>
                <a:miter lim="800000"/>
                <a:headEnd/>
                <a:tailEnd/>
              </a:ln>
              <a:effectLst/>
            </p:spPr>
            <p:txBody>
              <a:bodyPr lIns="63500" tIns="0" rIns="64800" bIns="0" rtlCol="0" anchor="ctr"/>
              <a:lstStyle/>
              <a:p>
                <a:pPr lvl="0" algn="ctr">
                  <a:spcBef>
                    <a:spcPct val="0"/>
                  </a:spcBef>
                  <a:buSzPct val="90000"/>
                  <a:defRPr/>
                </a:pPr>
                <a:r>
                  <a:rPr lang="fr-CA">
                    <a:solidFill>
                      <a:schemeClr val="bg1"/>
                    </a:solidFill>
                    <a:latin typeface="Arial" panose="020B0604020202020204" pitchFamily="34" charset="0"/>
                    <a:cs typeface="Arial" panose="020B0604020202020204" pitchFamily="34" charset="0"/>
                    <a:sym typeface="Wingdings 2" panose="05020102010507070707" pitchFamily="18" charset="2"/>
                  </a:rPr>
                  <a:t></a:t>
                </a:r>
                <a:endParaRPr lang="fr-CA">
                  <a:solidFill>
                    <a:schemeClr val="bg1"/>
                  </a:solidFill>
                  <a:latin typeface="Arial" panose="020B0604020202020204" pitchFamily="34" charset="0"/>
                  <a:cs typeface="Arial" panose="020B0604020202020204" pitchFamily="34" charset="0"/>
                </a:endParaRPr>
              </a:p>
            </p:txBody>
          </p:sp>
          <p:grpSp>
            <p:nvGrpSpPr>
              <p:cNvPr id="45" name="Group 44"/>
              <p:cNvGrpSpPr/>
              <p:nvPr/>
            </p:nvGrpSpPr>
            <p:grpSpPr>
              <a:xfrm>
                <a:off x="9352125" y="2080540"/>
                <a:ext cx="1555906" cy="1221762"/>
                <a:chOff x="1453995" y="3311724"/>
                <a:chExt cx="1555906" cy="1221762"/>
              </a:xfrm>
            </p:grpSpPr>
            <p:sp>
              <p:nvSpPr>
                <p:cNvPr id="46" name="TextBox 45"/>
                <p:cNvSpPr txBox="1"/>
                <p:nvPr/>
              </p:nvSpPr>
              <p:spPr bwMode="auto">
                <a:xfrm>
                  <a:off x="1453995" y="3311724"/>
                  <a:ext cx="1555906" cy="1221762"/>
                </a:xfrm>
                <a:prstGeom prst="rect">
                  <a:avLst/>
                </a:prstGeom>
                <a:noFill/>
                <a:ln w="9525" algn="ctr">
                  <a:noFill/>
                  <a:miter lim="800000"/>
                  <a:headEnd/>
                  <a:tailEnd/>
                </a:ln>
                <a:effectLst/>
              </p:spPr>
              <p:txBody>
                <a:bodyPr wrap="square" lIns="182880" tIns="0" rIns="0" bIns="0" rtlCol="0" anchor="b">
                  <a:spAutoFit/>
                </a:bodyPr>
                <a:lstStyle/>
                <a:p>
                  <a:pPr lvl="0">
                    <a:defRPr/>
                  </a:pPr>
                  <a:r>
                    <a:rPr lang="fr-CA" sz="1400" dirty="0">
                      <a:solidFill>
                        <a:srgbClr val="000000"/>
                      </a:solidFill>
                      <a:cs typeface="Arial" pitchFamily="34" charset="0"/>
                    </a:rPr>
                    <a:t>Exécution du programme avec l’exécutable </a:t>
                  </a:r>
                  <a:r>
                    <a:rPr lang="fr-CA" sz="1400" u="sng" dirty="0">
                      <a:solidFill>
                        <a:srgbClr val="000000"/>
                      </a:solidFill>
                      <a:cs typeface="Arial" pitchFamily="34" charset="0"/>
                    </a:rPr>
                    <a:t>java</a:t>
                  </a:r>
                </a:p>
              </p:txBody>
            </p:sp>
            <p:cxnSp>
              <p:nvCxnSpPr>
                <p:cNvPr id="47" name="Straight Connector 46"/>
                <p:cNvCxnSpPr/>
                <p:nvPr/>
              </p:nvCxnSpPr>
              <p:spPr bwMode="gray">
                <a:xfrm>
                  <a:off x="1453995" y="3511804"/>
                  <a:ext cx="0" cy="914400"/>
                </a:xfrm>
                <a:prstGeom prst="line">
                  <a:avLst/>
                </a:prstGeom>
                <a:noFill/>
                <a:ln w="12700" cap="rnd">
                  <a:solidFill>
                    <a:srgbClr val="B3B3B3"/>
                  </a:solidFill>
                  <a:round/>
                  <a:headEnd/>
                  <a:tailEnd/>
                </a:ln>
                <a:effectLst/>
              </p:spPr>
            </p:cxnSp>
          </p:grpSp>
        </p:grpSp>
        <p:grpSp>
          <p:nvGrpSpPr>
            <p:cNvPr id="48" name="Group 47"/>
            <p:cNvGrpSpPr/>
            <p:nvPr/>
          </p:nvGrpSpPr>
          <p:grpSpPr>
            <a:xfrm>
              <a:off x="8641291" y="3536360"/>
              <a:ext cx="1508288" cy="1227382"/>
              <a:chOff x="9197360" y="1802947"/>
              <a:chExt cx="1710671" cy="1392073"/>
            </a:xfrm>
          </p:grpSpPr>
          <p:sp>
            <p:nvSpPr>
              <p:cNvPr id="49" name="Oval 48">
                <a:extLst>
                  <a:ext uri="{FF2B5EF4-FFF2-40B4-BE49-F238E27FC236}">
                    <a16:creationId xmlns:a16="http://schemas.microsoft.com/office/drawing/2014/main" id="{A410D8B8-5A1B-4FC2-AF3B-B32C8A6A6DA7}"/>
                  </a:ext>
                </a:extLst>
              </p:cNvPr>
              <p:cNvSpPr>
                <a:spLocks noChangeAspect="1"/>
              </p:cNvSpPr>
              <p:nvPr/>
            </p:nvSpPr>
            <p:spPr bwMode="gray">
              <a:xfrm>
                <a:off x="9197360" y="1802947"/>
                <a:ext cx="307646" cy="307645"/>
              </a:xfrm>
              <a:prstGeom prst="ellipse">
                <a:avLst/>
              </a:prstGeom>
              <a:gradFill flip="none" rotWithShape="1">
                <a:gsLst>
                  <a:gs pos="0">
                    <a:srgbClr val="555555"/>
                  </a:gs>
                  <a:gs pos="100000">
                    <a:srgbClr val="000000"/>
                  </a:gs>
                </a:gsLst>
                <a:lin ang="2700000" scaled="1"/>
                <a:tileRect/>
              </a:gradFill>
              <a:ln w="9525" algn="ctr">
                <a:noFill/>
                <a:miter lim="800000"/>
                <a:headEnd/>
                <a:tailEnd/>
              </a:ln>
              <a:effectLst/>
            </p:spPr>
            <p:txBody>
              <a:bodyPr lIns="63500" tIns="0" rIns="64800" bIns="0" rtlCol="0" anchor="ctr"/>
              <a:lstStyle/>
              <a:p>
                <a:pPr lvl="0" algn="ctr">
                  <a:spcBef>
                    <a:spcPct val="0"/>
                  </a:spcBef>
                  <a:buSzPct val="90000"/>
                  <a:defRPr/>
                </a:pPr>
                <a:r>
                  <a:rPr lang="fr-CA">
                    <a:solidFill>
                      <a:schemeClr val="bg1"/>
                    </a:solidFill>
                    <a:latin typeface="Arial" panose="020B0604020202020204" pitchFamily="34" charset="0"/>
                    <a:cs typeface="Arial" panose="020B0604020202020204" pitchFamily="34" charset="0"/>
                    <a:sym typeface="Wingdings 2" panose="05020102010507070707" pitchFamily="18" charset="2"/>
                  </a:rPr>
                  <a:t></a:t>
                </a:r>
                <a:endParaRPr lang="fr-CA">
                  <a:solidFill>
                    <a:schemeClr val="bg1"/>
                  </a:solidFill>
                  <a:latin typeface="Arial" panose="020B0604020202020204" pitchFamily="34" charset="0"/>
                  <a:cs typeface="Arial" panose="020B0604020202020204" pitchFamily="34" charset="0"/>
                </a:endParaRPr>
              </a:p>
            </p:txBody>
          </p:sp>
          <p:grpSp>
            <p:nvGrpSpPr>
              <p:cNvPr id="50" name="Group 49"/>
              <p:cNvGrpSpPr/>
              <p:nvPr/>
            </p:nvGrpSpPr>
            <p:grpSpPr>
              <a:xfrm>
                <a:off x="9352125" y="2280620"/>
                <a:ext cx="1555906" cy="914400"/>
                <a:chOff x="1453995" y="3511804"/>
                <a:chExt cx="1555906" cy="914400"/>
              </a:xfrm>
            </p:grpSpPr>
            <p:sp>
              <p:nvSpPr>
                <p:cNvPr id="51" name="TextBox 50"/>
                <p:cNvSpPr txBox="1"/>
                <p:nvPr/>
              </p:nvSpPr>
              <p:spPr bwMode="auto">
                <a:xfrm>
                  <a:off x="1453995" y="3867685"/>
                  <a:ext cx="1555906" cy="558519"/>
                </a:xfrm>
                <a:prstGeom prst="rect">
                  <a:avLst/>
                </a:prstGeom>
                <a:noFill/>
                <a:ln w="9525" algn="ctr">
                  <a:noFill/>
                  <a:miter lim="800000"/>
                  <a:headEnd/>
                  <a:tailEnd/>
                </a:ln>
                <a:effectLst/>
              </p:spPr>
              <p:txBody>
                <a:bodyPr wrap="square" lIns="182880" tIns="0" rIns="0" bIns="0" rtlCol="0" anchor="b">
                  <a:spAutoFit/>
                </a:bodyPr>
                <a:lstStyle/>
                <a:p>
                  <a:pPr lvl="0">
                    <a:defRPr/>
                  </a:pPr>
                  <a:r>
                    <a:rPr lang="fr-CA" sz="1600" dirty="0">
                      <a:solidFill>
                        <a:srgbClr val="000000"/>
                      </a:solidFill>
                      <a:cs typeface="Arial" pitchFamily="34" charset="0"/>
                    </a:rPr>
                    <a:t>Exécution du programme</a:t>
                  </a:r>
                </a:p>
              </p:txBody>
            </p:sp>
            <p:cxnSp>
              <p:nvCxnSpPr>
                <p:cNvPr id="52" name="Straight Connector 51"/>
                <p:cNvCxnSpPr/>
                <p:nvPr/>
              </p:nvCxnSpPr>
              <p:spPr bwMode="gray">
                <a:xfrm>
                  <a:off x="1453995" y="3511804"/>
                  <a:ext cx="0" cy="914400"/>
                </a:xfrm>
                <a:prstGeom prst="line">
                  <a:avLst/>
                </a:prstGeom>
                <a:noFill/>
                <a:ln w="12700" cap="rnd">
                  <a:solidFill>
                    <a:srgbClr val="B3B3B3"/>
                  </a:solidFill>
                  <a:round/>
                  <a:headEnd/>
                  <a:tailEnd/>
                </a:ln>
                <a:effectLst/>
              </p:spPr>
            </p:cxnSp>
          </p:grpSp>
        </p:grpSp>
      </p:grpSp>
      <p:sp>
        <p:nvSpPr>
          <p:cNvPr id="5" name="ZoneTexte 4">
            <a:extLst>
              <a:ext uri="{FF2B5EF4-FFF2-40B4-BE49-F238E27FC236}">
                <a16:creationId xmlns:a16="http://schemas.microsoft.com/office/drawing/2014/main" id="{D8B44ACD-399B-8E13-0CC6-879D579C7D96}"/>
              </a:ext>
            </a:extLst>
          </p:cNvPr>
          <p:cNvSpPr txBox="1"/>
          <p:nvPr/>
        </p:nvSpPr>
        <p:spPr>
          <a:xfrm>
            <a:off x="874985" y="5446986"/>
            <a:ext cx="8986345" cy="914400"/>
          </a:xfrm>
          <a:prstGeom prst="rect">
            <a:avLst/>
          </a:prstGeom>
        </p:spPr>
        <p:txBody>
          <a:bodyPr vert="horz" wrap="none" lIns="0" tIns="0" rIns="0" bIns="0" rtlCol="0" anchor="t" anchorCtr="0">
            <a:normAutofit/>
          </a:bodyPr>
          <a:lstStyle/>
          <a:p>
            <a:pPr algn="l"/>
            <a:endParaRPr lang="fr-FR" dirty="0"/>
          </a:p>
        </p:txBody>
      </p:sp>
    </p:spTree>
    <p:extLst>
      <p:ext uri="{BB962C8B-B14F-4D97-AF65-F5344CB8AC3E}">
        <p14:creationId xmlns:p14="http://schemas.microsoft.com/office/powerpoint/2010/main" val="422167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975EF1-C1FA-4FAB-93F6-C638E95597D0}"/>
              </a:ext>
            </a:extLst>
          </p:cNvPr>
          <p:cNvSpPr>
            <a:spLocks noGrp="1"/>
          </p:cNvSpPr>
          <p:nvPr>
            <p:ph type="title"/>
          </p:nvPr>
        </p:nvSpPr>
        <p:spPr/>
        <p:txBody>
          <a:bodyPr/>
          <a:lstStyle/>
          <a:p>
            <a:r>
              <a:rPr lang="fr-CA" dirty="0"/>
              <a:t>Types</a:t>
            </a:r>
          </a:p>
        </p:txBody>
      </p:sp>
      <p:sp>
        <p:nvSpPr>
          <p:cNvPr id="4" name="Slide Number Placeholder 3">
            <a:extLst>
              <a:ext uri="{FF2B5EF4-FFF2-40B4-BE49-F238E27FC236}">
                <a16:creationId xmlns:a16="http://schemas.microsoft.com/office/drawing/2014/main" id="{A382A69F-5441-4903-9591-AE109DE2095A}"/>
              </a:ext>
            </a:extLst>
          </p:cNvPr>
          <p:cNvSpPr>
            <a:spLocks noGrp="1"/>
          </p:cNvSpPr>
          <p:nvPr>
            <p:ph type="sldNum" sz="quarter" idx="4"/>
          </p:nvPr>
        </p:nvSpPr>
        <p:spPr/>
        <p:txBody>
          <a:bodyPr/>
          <a:lstStyle/>
          <a:p>
            <a:fld id="{525A3C56-E491-49B2-93F3-63532DF516BC}" type="slidenum">
              <a:rPr lang="en-CA" smtClean="0"/>
              <a:pPr/>
              <a:t>9</a:t>
            </a:fld>
            <a:endParaRPr lang="en-CA" dirty="0"/>
          </a:p>
        </p:txBody>
      </p:sp>
      <p:sp>
        <p:nvSpPr>
          <p:cNvPr id="5" name="ZoneTexte 4">
            <a:extLst>
              <a:ext uri="{FF2B5EF4-FFF2-40B4-BE49-F238E27FC236}">
                <a16:creationId xmlns:a16="http://schemas.microsoft.com/office/drawing/2014/main" id="{2A7E875F-D37E-0B4E-8A22-FBCB6C0B0E22}"/>
              </a:ext>
            </a:extLst>
          </p:cNvPr>
          <p:cNvSpPr txBox="1"/>
          <p:nvPr/>
        </p:nvSpPr>
        <p:spPr>
          <a:xfrm>
            <a:off x="1293541" y="6345044"/>
            <a:ext cx="0" cy="0"/>
          </a:xfrm>
          <a:prstGeom prst="rect">
            <a:avLst/>
          </a:prstGeom>
        </p:spPr>
        <p:txBody>
          <a:bodyPr vert="horz" wrap="none" lIns="0" tIns="0" rIns="0" bIns="0" rtlCol="0" anchor="t" anchorCtr="0">
            <a:normAutofit fontScale="25000" lnSpcReduction="20000"/>
          </a:bodyPr>
          <a:lstStyle/>
          <a:p>
            <a:pPr algn="l"/>
            <a:endParaRPr lang="fr-CA" dirty="0"/>
          </a:p>
        </p:txBody>
      </p:sp>
    </p:spTree>
    <p:extLst>
      <p:ext uri="{BB962C8B-B14F-4D97-AF65-F5344CB8AC3E}">
        <p14:creationId xmlns:p14="http://schemas.microsoft.com/office/powerpoint/2010/main" val="2856310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51"/>
</p:tagLst>
</file>

<file path=ppt/tags/tag2.xml><?xml version="1.0" encoding="utf-8"?>
<p:tagLst xmlns:a="http://schemas.openxmlformats.org/drawingml/2006/main" xmlns:r="http://schemas.openxmlformats.org/officeDocument/2006/relationships" xmlns:p="http://schemas.openxmlformats.org/presentationml/2006/main">
  <p:tag name="NUM" val="50"/>
</p:tagLst>
</file>

<file path=ppt/tags/tag3.xml><?xml version="1.0" encoding="utf-8"?>
<p:tagLst xmlns:a="http://schemas.openxmlformats.org/drawingml/2006/main" xmlns:r="http://schemas.openxmlformats.org/officeDocument/2006/relationships" xmlns:p="http://schemas.openxmlformats.org/presentationml/2006/main">
  <p:tag name="NUM" val="62"/>
</p:tagLst>
</file>

<file path=ppt/theme/theme1.xml><?xml version="1.0" encoding="utf-8"?>
<a:theme xmlns:a="http://schemas.openxmlformats.org/drawingml/2006/main" name="CGI Widescreen Beet">
  <a:themeElements>
    <a:clrScheme name="CGI">
      <a:dk1>
        <a:srgbClr val="000000"/>
      </a:dk1>
      <a:lt1>
        <a:srgbClr val="FFFFFF"/>
      </a:lt1>
      <a:dk2>
        <a:srgbClr val="991F3D"/>
      </a:dk2>
      <a:lt2>
        <a:srgbClr val="FFFFFF"/>
      </a:lt2>
      <a:accent1>
        <a:srgbClr val="E31937"/>
      </a:accent1>
      <a:accent2>
        <a:srgbClr val="FFCDD2"/>
      </a:accent2>
      <a:accent3>
        <a:srgbClr val="5236AB"/>
      </a:accent3>
      <a:accent4>
        <a:srgbClr val="A82465"/>
      </a:accent4>
      <a:accent5>
        <a:srgbClr val="FFC399"/>
      </a:accent5>
      <a:accent6>
        <a:srgbClr val="D2D2D2"/>
      </a:accent6>
      <a:hlink>
        <a:srgbClr val="5236AB"/>
      </a:hlink>
      <a:folHlink>
        <a:srgbClr val="5236A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a:bodyPr vert="horz" lIns="0" tIns="0" rIns="0" bIns="0" rtlCol="0" anchor="t" anchorCtr="0">
        <a:normAutofit/>
      </a:bodyPr>
      <a:lstStyle>
        <a:defPPr algn="l">
          <a:defRPr dirty="0" smtClean="0"/>
        </a:defPPr>
      </a:lstStyle>
    </a:txDef>
  </a:objectDefaults>
  <a:extraClrSchemeLst/>
  <a:custClrLst>
    <a:custClr name="White">
      <a:srgbClr val="FFFFFF"/>
    </a:custClr>
    <a:custClr name="White">
      <a:srgbClr val="FFFFFF"/>
    </a:custClr>
    <a:custClr name="R101 G10 B33">
      <a:srgbClr val="650A21"/>
    </a:custClr>
    <a:custClr name="White">
      <a:srgbClr val="FFFFFF"/>
    </a:custClr>
    <a:custClr name="R32 G10 B88">
      <a:srgbClr val="200A58"/>
    </a:custClr>
    <a:custClr name="White">
      <a:srgbClr val="FFFFFF"/>
    </a:custClr>
    <a:custClr name="White">
      <a:srgbClr val="FFFFFF"/>
    </a:custClr>
    <a:custClr name="White">
      <a:srgbClr val="FFFFFF"/>
    </a:custClr>
    <a:custClr name="White">
      <a:srgbClr val="FFFFFF"/>
    </a:custClr>
    <a:custClr name="White">
      <a:srgbClr val="FFFFFF"/>
    </a:custClr>
    <a:custClr name="CGI Orange">
      <a:srgbClr val="FF6A00"/>
    </a:custClr>
    <a:custClr name="CGI Red">
      <a:srgbClr val="E31937"/>
    </a:custClr>
    <a:custClr name="CGI Burgundy">
      <a:srgbClr val="991F3D"/>
    </a:custClr>
    <a:custClr name="CGI Magenta">
      <a:srgbClr val="A82465"/>
    </a:custClr>
    <a:custClr name="CGI Purple">
      <a:srgbClr val="5236AB"/>
    </a:custClr>
    <a:custClr name="Black">
      <a:srgbClr val="000000"/>
    </a:custClr>
    <a:custClr name="White">
      <a:srgbClr val="FFFFFF"/>
    </a:custClr>
    <a:custClr name="White">
      <a:srgbClr val="FFFFFF"/>
    </a:custClr>
    <a:custClr name="White">
      <a:srgbClr val="FFFFFF"/>
    </a:custClr>
    <a:custClr name="White">
      <a:srgbClr val="FFFFFF"/>
    </a:custClr>
    <a:custClr name="R255 G195 B153">
      <a:srgbClr val="FFC399"/>
    </a:custClr>
    <a:custClr name="CGI Peach">
      <a:srgbClr val="FFCDD2"/>
    </a:custClr>
    <a:custClr name="R214 G165 B177">
      <a:srgbClr val="D6A5B1"/>
    </a:custClr>
    <a:custClr name="R203 G124 B163">
      <a:srgbClr val="CB7CA3"/>
    </a:custClr>
    <a:custClr name="R203 G195 B230">
      <a:srgbClr val="CBC3E6"/>
    </a:custClr>
    <a:custClr name="R85 G85 B85">
      <a:srgbClr val="555555"/>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R179 G179 B1">
      <a:srgbClr val="B3B3B3"/>
    </a:custClr>
    <a:custClr name="White">
      <a:srgbClr val="FFFFFF"/>
    </a:custClr>
    <a:custClr name="White">
      <a:srgbClr val="FFFFFF"/>
    </a:custClr>
    <a:custClr name="White">
      <a:srgbClr val="FFFFFF"/>
    </a:custClr>
    <a:custClr name="White">
      <a:srgbClr val="FFFFFF"/>
    </a:custClr>
    <a:custClr name="CGI Red (Use these colors for heat maps only)">
      <a:srgbClr val="E31937"/>
    </a:custClr>
    <a:custClr name="R255 G172 B37  (Use these colors for heat maps only)">
      <a:srgbClr val="FFAC25"/>
    </a:custClr>
    <a:custClr name="R30 G93 B55  (Use these colors for heat maps only)">
      <a:srgbClr val="1E5D37"/>
    </a:custClr>
    <a:custClr name="White">
      <a:srgbClr val="FFFFFF"/>
    </a:custClr>
    <a:custClr name="White">
      <a:srgbClr val="FFFFFF"/>
    </a:custClr>
    <a:custClr name="R210 G210 B210">
      <a:srgbClr val="D2D2D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CGI_PowerPoint_Timesaver_04-06-2022-FR" id="{55FE191D-8E20-B346-BF76-FC4951D53EDE}" vid="{9F44BE58-1E15-C44B-BC5D-1AD828CD6893}"/>
    </a:ext>
  </a:extLst>
</a:theme>
</file>

<file path=ppt/theme/theme2.xml><?xml version="1.0" encoding="utf-8"?>
<a:theme xmlns:a="http://schemas.openxmlformats.org/drawingml/2006/main" name="Office Theme">
  <a:themeElements>
    <a:clrScheme name="CGI">
      <a:dk1>
        <a:srgbClr val="000000"/>
      </a:dk1>
      <a:lt1>
        <a:srgbClr val="FFFFFF"/>
      </a:lt1>
      <a:dk2>
        <a:srgbClr val="991F3D"/>
      </a:dk2>
      <a:lt2>
        <a:srgbClr val="FFFFFF"/>
      </a:lt2>
      <a:accent1>
        <a:srgbClr val="E31937"/>
      </a:accent1>
      <a:accent2>
        <a:srgbClr val="FFCDD2"/>
      </a:accent2>
      <a:accent3>
        <a:srgbClr val="5236AB"/>
      </a:accent3>
      <a:accent4>
        <a:srgbClr val="A82465"/>
      </a:accent4>
      <a:accent5>
        <a:srgbClr val="FFC399"/>
      </a:accent5>
      <a:accent6>
        <a:srgbClr val="D2D2D2"/>
      </a:accent6>
      <a:hlink>
        <a:srgbClr val="5236AB"/>
      </a:hlink>
      <a:folHlink>
        <a:srgbClr val="5236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GI">
      <a:dk1>
        <a:srgbClr val="000000"/>
      </a:dk1>
      <a:lt1>
        <a:srgbClr val="FFFFFF"/>
      </a:lt1>
      <a:dk2>
        <a:srgbClr val="991F3D"/>
      </a:dk2>
      <a:lt2>
        <a:srgbClr val="FFFFFF"/>
      </a:lt2>
      <a:accent1>
        <a:srgbClr val="E31937"/>
      </a:accent1>
      <a:accent2>
        <a:srgbClr val="FFCDD2"/>
      </a:accent2>
      <a:accent3>
        <a:srgbClr val="5236AB"/>
      </a:accent3>
      <a:accent4>
        <a:srgbClr val="A82465"/>
      </a:accent4>
      <a:accent5>
        <a:srgbClr val="FFC399"/>
      </a:accent5>
      <a:accent6>
        <a:srgbClr val="D2D2D2"/>
      </a:accent6>
      <a:hlink>
        <a:srgbClr val="5236AB"/>
      </a:hlink>
      <a:folHlink>
        <a:srgbClr val="5236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E88B5A4C166F4D845B9CCD5CB96BA1" ma:contentTypeVersion="84" ma:contentTypeDescription="Create a new document." ma:contentTypeScope="" ma:versionID="1aad4796e0e3113cf2a5697c21e7dda7">
  <xsd:schema xmlns:xsd="http://www.w3.org/2001/XMLSchema" xmlns:xs="http://www.w3.org/2001/XMLSchema" xmlns:p="http://schemas.microsoft.com/office/2006/metadata/properties" xmlns:ns2="d95a5b16-1b8d-4c7c-9ebf-89c0983b6970" targetNamespace="http://schemas.microsoft.com/office/2006/metadata/properties" ma:root="true" ma:fieldsID="e90e48591b84c36430cd8aec73cfac6b" ns2:_="">
    <xsd:import namespace="d95a5b16-1b8d-4c7c-9ebf-89c0983b6970"/>
    <xsd:element name="properties">
      <xsd:complexType>
        <xsd:sequence>
          <xsd:element name="documentManagement">
            <xsd:complexType>
              <xsd:all>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eafb632c3f5c40ba98242be6bbd6bb17" minOccurs="0"/>
                <xsd:element ref="ns2:b0f7c43cb32a4bb99696cc0157e407bc" minOccurs="0"/>
                <xsd:element ref="ns2:o5847c86b23d428c853490e0a9abf024" minOccurs="0"/>
                <xsd:element ref="ns2:ae4bb7bb5e1849a3a75b9d2ac781ba53" minOccurs="0"/>
                <xsd:element ref="ns2:kbc8ce58d0914d5e9641963f23cd2adf" minOccurs="0"/>
                <xsd:element ref="ns2:gd9a5f5f69a84d75ad992b5cd341c76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p43f7bb208e443c9b50eb304fe6606a3" ma:index="8" nillable="true" ma:taxonomy="true" ma:internalName="p43f7bb208e443c9b50eb304fe6606a3" ma:taxonomyFieldName="Business_x0020_theme" ma:displayName="Topic" ma:default="" ma:fieldId="{943f7bb2-08e4-43c9-b50e-b304fe6606a3}" ma:taxonomyMulti="true"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12" nillable="true" ma:taxonomy="true" ma:internalName="c79d12643ffc4d60ab657aaa1718cc32" ma:taxonomyFieldName="Organisation" ma:displayName="Organization" ma:default="" ma:fieldId="{c79d1264-3ffc-4d60-ab65-7aaa1718cc32}" ma:taxonomyMulti="true"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14" nillable="true" ma:taxonomy="true" ma:internalName="c5aebc35b3e840e5912c276ffe755dcf" ma:taxonomyFieldName="Sector" ma:displayName="Industry" ma:default="" ma:fieldId="{c5aebc35-b3e8-40e5-912c-276ffe755dcf}" ma:taxonomyMulti="true"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eafb632c3f5c40ba98242be6bbd6bb17" ma:index="16"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element name="b0f7c43cb32a4bb99696cc0157e407bc" ma:index="18" nillable="true" ma:taxonomy="true" ma:internalName="b0f7c43cb32a4bb99696cc0157e407bc" ma:taxonomyFieldName="Business_x0020_Practice" ma:displayName="Business Practice" ma:readOnly="false" ma:default="" ma:fieldId="{b0f7c43c-b32a-4bb9-9696-cc0157e407bc}" ma:taxonomyMulti="true" ma:sspId="c730d5d4-e911-429a-be83-99efcd06639f" ma:termSetId="308d2697-ae8d-4a28-b04a-8bdb911d3b8b" ma:anchorId="00000000-0000-0000-0000-000000000000" ma:open="false" ma:isKeyword="false">
      <xsd:complexType>
        <xsd:sequence>
          <xsd:element ref="pc:Terms" minOccurs="0" maxOccurs="1"/>
        </xsd:sequence>
      </xsd:complexType>
    </xsd:element>
    <xsd:element name="o5847c86b23d428c853490e0a9abf024" ma:index="20" nillable="true" ma:taxonomy="true" ma:internalName="o5847c86b23d428c853490e0a9abf024" ma:taxonomyFieldName="Intellectual_x0020_Property" ma:displayName="Intellectual Property" ma:default="" ma:fieldId="{85847c86-b23d-428c-8534-90e0a9abf024}" ma:taxonomyMulti="true" ma:sspId="c730d5d4-e911-429a-be83-99efcd06639f" ma:termSetId="e8facda8-9d8d-4a8c-be1c-41a5ad753267" ma:anchorId="00000000-0000-0000-0000-000000000000" ma:open="false" ma:isKeyword="false">
      <xsd:complexType>
        <xsd:sequence>
          <xsd:element ref="pc:Terms" minOccurs="0" maxOccurs="1"/>
        </xsd:sequence>
      </xsd:complexType>
    </xsd:element>
    <xsd:element name="ae4bb7bb5e1849a3a75b9d2ac781ba53" ma:index="22" nillable="true" ma:taxonomy="true" ma:internalName="ae4bb7bb5e1849a3a75b9d2ac781ba53" ma:taxonomyFieldName="Content_x0020_Format" ma:displayName="Content Format" ma:default="" ma:fieldId="{ae4bb7bb-5e18-49a3-a75b-9d2ac781ba53}" ma:taxonomyMulti="true" ma:sspId="c730d5d4-e911-429a-be83-99efcd06639f" ma:termSetId="09d4f73f-3007-45f9-8a1b-dd32ffa647ac" ma:anchorId="00000000-0000-0000-0000-000000000000" ma:open="false" ma:isKeyword="false">
      <xsd:complexType>
        <xsd:sequence>
          <xsd:element ref="pc:Terms" minOccurs="0" maxOccurs="1"/>
        </xsd:sequence>
      </xsd:complexType>
    </xsd:element>
    <xsd:element name="kbc8ce58d0914d5e9641963f23cd2adf" ma:index="24" nillable="true" ma:taxonomy="true" ma:internalName="kbc8ce58d0914d5e9641963f23cd2adf" ma:taxonomyFieldName="Functions" ma:displayName="Functions" ma:default="" ma:fieldId="{4bc8ce58-d091-4d5e-9641-963f23cd2adf}" ma:taxonomyMulti="true" ma:sspId="c730d5d4-e911-429a-be83-99efcd06639f" ma:termSetId="f0f93f19-5de8-4ba3-940e-eea7d40a1eee" ma:anchorId="00000000-0000-0000-0000-000000000000" ma:open="false" ma:isKeyword="false">
      <xsd:complexType>
        <xsd:sequence>
          <xsd:element ref="pc:Terms" minOccurs="0" maxOccurs="1"/>
        </xsd:sequence>
      </xsd:complexType>
    </xsd:element>
    <xsd:element name="gd9a5f5f69a84d75ad992b5cd341c76b" ma:index="26" nillable="true" ma:taxonomy="true" ma:internalName="gd9a5f5f69a84d75ad992b5cd341c76b" ma:taxonomyFieldName="Geography" ma:displayName="Geography" ma:default="" ma:fieldId="{0d9a5f5f-69a8-4d75-ad99-2b5cd341c76b}" ma:taxonomyMulti="true" ma:sspId="c730d5d4-e911-429a-be83-99efcd06639f" ma:termSetId="049c1a0e-6845-4250-ba17-6807448da1e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TermInfo xmlns="http://schemas.microsoft.com/office/infopath/2007/PartnerControls">
          <TermName xmlns="http://schemas.microsoft.com/office/infopath/2007/PartnerControls">Group</TermName>
          <TermId xmlns="http://schemas.microsoft.com/office/infopath/2007/PartnerControls">43ac7042-3752-4f1b-8a93-43b36e65d3e5</TermId>
        </TermInfo>
      </Terms>
    </c79d12643ffc4d60ab657aaa1718cc32>
    <p43f7bb208e443c9b50eb304fe6606a3 xmlns="d95a5b16-1b8d-4c7c-9ebf-89c0983b6970">
      <Terms xmlns="http://schemas.microsoft.com/office/infopath/2007/PartnerControls"/>
    </p43f7bb208e443c9b50eb304fe6606a3>
    <TaxCatchAll xmlns="d95a5b16-1b8d-4c7c-9ebf-89c0983b6970">
      <Value>260</Value>
    </TaxCatchAll>
    <eafb632c3f5c40ba98242be6bbd6bb17 xmlns="d95a5b16-1b8d-4c7c-9ebf-89c0983b6970">
      <Terms xmlns="http://schemas.microsoft.com/office/infopath/2007/PartnerControls"/>
    </eafb632c3f5c40ba98242be6bbd6bb17>
    <b0f7c43cb32a4bb99696cc0157e407bc xmlns="d95a5b16-1b8d-4c7c-9ebf-89c0983b6970">
      <Terms xmlns="http://schemas.microsoft.com/office/infopath/2007/PartnerControls"/>
    </b0f7c43cb32a4bb99696cc0157e407bc>
    <gd9a5f5f69a84d75ad992b5cd341c76b xmlns="d95a5b16-1b8d-4c7c-9ebf-89c0983b6970">
      <Terms xmlns="http://schemas.microsoft.com/office/infopath/2007/PartnerControls"/>
    </gd9a5f5f69a84d75ad992b5cd341c76b>
    <o5847c86b23d428c853490e0a9abf024 xmlns="d95a5b16-1b8d-4c7c-9ebf-89c0983b6970">
      <Terms xmlns="http://schemas.microsoft.com/office/infopath/2007/PartnerControls"/>
    </o5847c86b23d428c853490e0a9abf024>
    <kbc8ce58d0914d5e9641963f23cd2adf xmlns="d95a5b16-1b8d-4c7c-9ebf-89c0983b6970">
      <Terms xmlns="http://schemas.microsoft.com/office/infopath/2007/PartnerControls"/>
    </kbc8ce58d0914d5e9641963f23cd2adf>
    <ae4bb7bb5e1849a3a75b9d2ac781ba53 xmlns="d95a5b16-1b8d-4c7c-9ebf-89c0983b6970">
      <Terms xmlns="http://schemas.microsoft.com/office/infopath/2007/PartnerControls"/>
    </ae4bb7bb5e1849a3a75b9d2ac781ba53>
  </documentManagement>
</p:properties>
</file>

<file path=customXml/item3.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5AC2CA-C63E-4C36-906D-D77CE7A2D0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4C4F6A-F6A5-45C8-BAAA-52FB70E387C7}">
  <ds:schemaRefs>
    <ds:schemaRef ds:uri="http://purl.org/dc/elements/1.1/"/>
    <ds:schemaRef ds:uri="http://schemas.microsoft.com/office/2006/documentManagement/types"/>
    <ds:schemaRef ds:uri="http://purl.org/dc/dcmitype/"/>
    <ds:schemaRef ds:uri="http://purl.org/dc/terms/"/>
    <ds:schemaRef ds:uri="http://schemas.openxmlformats.org/package/2006/metadata/core-properties"/>
    <ds:schemaRef ds:uri="http://www.w3.org/XML/1998/namespace"/>
    <ds:schemaRef ds:uri="http://schemas.microsoft.com/office/infopath/2007/PartnerControls"/>
    <ds:schemaRef ds:uri="d95a5b16-1b8d-4c7c-9ebf-89c0983b6970"/>
    <ds:schemaRef ds:uri="http://schemas.microsoft.com/office/2006/metadata/properties"/>
  </ds:schemaRefs>
</ds:datastoreItem>
</file>

<file path=customXml/itemProps3.xml><?xml version="1.0" encoding="utf-8"?>
<ds:datastoreItem xmlns:ds="http://schemas.openxmlformats.org/officeDocument/2006/customXml" ds:itemID="{3E6CB718-83E3-4B62-AD2B-1F766141E4CA}">
  <ds:schemaRefs>
    <ds:schemaRef ds:uri="http://schemas.microsoft.com/sharepoint/events"/>
  </ds:schemaRefs>
</ds:datastoreItem>
</file>

<file path=customXml/itemProps4.xml><?xml version="1.0" encoding="utf-8"?>
<ds:datastoreItem xmlns:ds="http://schemas.openxmlformats.org/officeDocument/2006/customXml" ds:itemID="{ADA5D674-9920-4D2F-B065-BC24FD29F8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Cours 1</Template>
  <TotalTime>1503</TotalTime>
  <Words>1610</Words>
  <Application>Microsoft Office PowerPoint</Application>
  <PresentationFormat>Grand écran</PresentationFormat>
  <Paragraphs>396</Paragraphs>
  <Slides>31</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Calibri</vt:lpstr>
      <vt:lpstr>Courier New</vt:lpstr>
      <vt:lpstr>Verdana</vt:lpstr>
      <vt:lpstr>Wingdings</vt:lpstr>
      <vt:lpstr>CGI Widescreen Beet</vt:lpstr>
      <vt:lpstr>Présentation PowerPoint</vt:lpstr>
      <vt:lpstr>Sommaire</vt:lpstr>
      <vt:lpstr>Présentation du langage</vt:lpstr>
      <vt:lpstr>Historique</vt:lpstr>
      <vt:lpstr>Cycle de vie</vt:lpstr>
      <vt:lpstr>Les bases</vt:lpstr>
      <vt:lpstr>Définitions clés</vt:lpstr>
      <vt:lpstr>Comment fonctionne un programme Java ?</vt:lpstr>
      <vt:lpstr>Types</vt:lpstr>
      <vt:lpstr>Type primitif</vt:lpstr>
      <vt:lpstr>Type primitif</vt:lpstr>
      <vt:lpstr>Déclaration</vt:lpstr>
      <vt:lpstr>Tableaux</vt:lpstr>
      <vt:lpstr>Strings</vt:lpstr>
      <vt:lpstr>Opérateurs</vt:lpstr>
      <vt:lpstr>Opérateurs de calcul</vt:lpstr>
      <vt:lpstr>Opérateurs d’affectation</vt:lpstr>
      <vt:lpstr>Opérateurs d’incrémentation</vt:lpstr>
      <vt:lpstr>Opérateurs de comparaison</vt:lpstr>
      <vt:lpstr>Opérateurs d’incrémentation</vt:lpstr>
      <vt:lpstr>Structures</vt:lpstr>
      <vt:lpstr>Structures conditionnelles</vt:lpstr>
      <vt:lpstr>Switch</vt:lpstr>
      <vt:lpstr>Structures itératives</vt:lpstr>
      <vt:lpstr>Structures itératives</vt:lpstr>
      <vt:lpstr>Conception de méthodes</vt:lpstr>
      <vt:lpstr>Premier programme</vt:lpstr>
      <vt:lpstr>Comment écrire un programme ?</vt:lpstr>
      <vt:lpstr>Comment exécuter un programme ?</vt:lpstr>
      <vt:lpstr>Outils pratiques</vt:lpstr>
      <vt:lpstr>Let’s practice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Gaëtan Marecat</dc:creator>
  <cp:keywords/>
  <cp:lastModifiedBy>Gaëtan Marecat</cp:lastModifiedBy>
  <cp:revision>162</cp:revision>
  <dcterms:created xsi:type="dcterms:W3CDTF">2023-10-07T07:11:43Z</dcterms:created>
  <dcterms:modified xsi:type="dcterms:W3CDTF">2023-10-22T20:57:16Z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y fmtid="{D5CDD505-2E9C-101B-9397-08002B2CF9AE}" pid="4" name="ContentTypeId">
    <vt:lpwstr>0x01010005E88B5A4C166F4D845B9CCD5CB96BA1</vt:lpwstr>
  </property>
  <property fmtid="{D5CDD505-2E9C-101B-9397-08002B2CF9AE}" pid="5" name="Sector">
    <vt:lpwstr/>
  </property>
  <property fmtid="{D5CDD505-2E9C-101B-9397-08002B2CF9AE}" pid="6" name="Organisation">
    <vt:lpwstr>260;#Group|43ac7042-3752-4f1b-8a93-43b36e65d3e5</vt:lpwstr>
  </property>
  <property fmtid="{D5CDD505-2E9C-101B-9397-08002B2CF9AE}" pid="7" name="Service line">
    <vt:lpwstr/>
  </property>
  <property fmtid="{D5CDD505-2E9C-101B-9397-08002B2CF9AE}" pid="8" name="Business theme">
    <vt:lpwstr/>
  </property>
  <property fmtid="{D5CDD505-2E9C-101B-9397-08002B2CF9AE}" pid="9" name="Geography">
    <vt:lpwstr/>
  </property>
  <property fmtid="{D5CDD505-2E9C-101B-9397-08002B2CF9AE}" pid="10" name="Functions">
    <vt:lpwstr/>
  </property>
  <property fmtid="{D5CDD505-2E9C-101B-9397-08002B2CF9AE}" pid="11" name="Business Practice">
    <vt:lpwstr/>
  </property>
  <property fmtid="{D5CDD505-2E9C-101B-9397-08002B2CF9AE}" pid="12" name="Content Format">
    <vt:lpwstr/>
  </property>
  <property fmtid="{D5CDD505-2E9C-101B-9397-08002B2CF9AE}" pid="13" name="Intellectual Property">
    <vt:lpwstr/>
  </property>
  <property fmtid="{D5CDD505-2E9C-101B-9397-08002B2CF9AE}" pid="14" name="WizKit Template inter.">
    <vt:i4>1</vt:i4>
  </property>
</Properties>
</file>