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62" r:id="rId7"/>
    <p:sldId id="275" r:id="rId8"/>
    <p:sldId id="269" r:id="rId9"/>
    <p:sldId id="277" r:id="rId10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7" d="100"/>
          <a:sy n="107" d="100"/>
        </p:scale>
        <p:origin x="750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Silva" userId="dd60fe643d142946" providerId="LiveId" clId="{8A6B4777-C344-4FD8-975A-09C2472DE309}"/>
    <pc:docChg chg="custSel delSld modSld sldOrd">
      <pc:chgData name="Lucas Silva" userId="dd60fe643d142946" providerId="LiveId" clId="{8A6B4777-C344-4FD8-975A-09C2472DE309}" dt="2023-04-05T00:23:57.390" v="80" actId="20577"/>
      <pc:docMkLst>
        <pc:docMk/>
      </pc:docMkLst>
      <pc:sldChg chg="modSp mod">
        <pc:chgData name="Lucas Silva" userId="dd60fe643d142946" providerId="LiveId" clId="{8A6B4777-C344-4FD8-975A-09C2472DE309}" dt="2023-04-05T00:23:57.390" v="80" actId="20577"/>
        <pc:sldMkLst>
          <pc:docMk/>
          <pc:sldMk cId="3529114326" sldId="268"/>
        </pc:sldMkLst>
        <pc:spChg chg="mod">
          <ac:chgData name="Lucas Silva" userId="dd60fe643d142946" providerId="LiveId" clId="{8A6B4777-C344-4FD8-975A-09C2472DE309}" dt="2023-04-05T00:23:57.390" v="80" actId="20577"/>
          <ac:spMkLst>
            <pc:docMk/>
            <pc:sldMk cId="3529114326" sldId="268"/>
            <ac:spMk id="14" creationId="{00000000-0000-0000-0000-000000000000}"/>
          </ac:spMkLst>
        </pc:spChg>
      </pc:sldChg>
      <pc:sldChg chg="ord">
        <pc:chgData name="Lucas Silva" userId="dd60fe643d142946" providerId="LiveId" clId="{8A6B4777-C344-4FD8-975A-09C2472DE309}" dt="2023-04-05T00:22:50.313" v="3"/>
        <pc:sldMkLst>
          <pc:docMk/>
          <pc:sldMk cId="2459434521" sldId="277"/>
        </pc:sldMkLst>
      </pc:sldChg>
      <pc:sldChg chg="del">
        <pc:chgData name="Lucas Silva" userId="dd60fe643d142946" providerId="LiveId" clId="{8A6B4777-C344-4FD8-975A-09C2472DE309}" dt="2023-04-05T00:22:37.185" v="0" actId="47"/>
        <pc:sldMkLst>
          <pc:docMk/>
          <pc:sldMk cId="2268500812" sldId="278"/>
        </pc:sldMkLst>
      </pc:sldChg>
      <pc:sldChg chg="del">
        <pc:chgData name="Lucas Silva" userId="dd60fe643d142946" providerId="LiveId" clId="{8A6B4777-C344-4FD8-975A-09C2472DE309}" dt="2023-04-05T00:22:41.515" v="1" actId="47"/>
        <pc:sldMkLst>
          <pc:docMk/>
          <pc:sldMk cId="198739641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CSI-22 </a:t>
            </a:r>
            <a:r>
              <a:rPr lang="pt-BR" dirty="0"/>
              <a:t>–</a:t>
            </a:r>
            <a:r>
              <a:rPr lang="pt-br" dirty="0"/>
              <a:t> PROJETO: JOGO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Denys Derlian</a:t>
            </a:r>
          </a:p>
          <a:p>
            <a:pPr rtl="0"/>
            <a:r>
              <a:rPr lang="pt-BR" dirty="0"/>
              <a:t>Lucas </a:t>
            </a:r>
            <a:r>
              <a:rPr lang="pt-BR" dirty="0" err="1"/>
              <a:t>lIma</a:t>
            </a:r>
            <a:endParaRPr lang="pt-BR" dirty="0"/>
          </a:p>
          <a:p>
            <a:pPr rtl="0"/>
            <a:r>
              <a:rPr lang="pt-BR" dirty="0"/>
              <a:t>Rafael Hoffmann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Roteiro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Recordação do Tema e Objetivo do Jogo</a:t>
            </a:r>
            <a:endParaRPr lang="pt-BR" dirty="0"/>
          </a:p>
          <a:p>
            <a:pPr rtl="0"/>
            <a:r>
              <a:rPr lang="en-US" dirty="0" err="1"/>
              <a:t>Cumprimento</a:t>
            </a:r>
            <a:r>
              <a:rPr lang="en-US" dirty="0"/>
              <a:t> do </a:t>
            </a:r>
            <a:r>
              <a:rPr lang="en-US" dirty="0" err="1"/>
              <a:t>Cronograma</a:t>
            </a:r>
            <a:endParaRPr lang="en-US" dirty="0"/>
          </a:p>
          <a:p>
            <a:pPr rtl="0"/>
            <a:r>
              <a:rPr lang="en-US" dirty="0"/>
              <a:t>O que ja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feito</a:t>
            </a:r>
            <a:r>
              <a:rPr lang="en-US" dirty="0"/>
              <a:t> (</a:t>
            </a:r>
            <a:r>
              <a:rPr lang="en-US" dirty="0" err="1"/>
              <a:t>vídeo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Tema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0F3C4F8-C361-D637-CD4A-C18D98652CB8}"/>
              </a:ext>
            </a:extLst>
          </p:cNvPr>
          <p:cNvSpPr txBox="1">
            <a:spLocks/>
          </p:cNvSpPr>
          <p:nvPr/>
        </p:nvSpPr>
        <p:spPr>
          <a:xfrm>
            <a:off x="1218883" y="1706880"/>
            <a:ext cx="9556049" cy="446532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Título: </a:t>
            </a:r>
            <a:r>
              <a:rPr lang="pt-BR" i="1" dirty="0" err="1"/>
              <a:t>Operation</a:t>
            </a:r>
            <a:r>
              <a:rPr lang="pt-BR" i="1" dirty="0"/>
              <a:t> Ohio-59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Desenvolvimento de um jogo de ação em Python com a biblioteca </a:t>
            </a:r>
            <a:r>
              <a:rPr lang="pt-BR" i="1" dirty="0" err="1"/>
              <a:t>PyGame</a:t>
            </a:r>
            <a:endParaRPr lang="pt-BR" i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i="1" dirty="0"/>
              <a:t>O personagem principal é o Capitão </a:t>
            </a:r>
            <a:r>
              <a:rPr lang="pt-BR" i="1" dirty="0" err="1"/>
              <a:t>Pentagon</a:t>
            </a:r>
            <a:r>
              <a:rPr lang="pt-BR" dirty="0"/>
              <a:t>, um piloto abatido que se ejetou de sua aeronave após ser atingido pela artilharia antiaérea do inimigo.</a:t>
            </a:r>
            <a:endParaRPr lang="pt-BR" i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A trama do jogo consiste em desviar o Capitão </a:t>
            </a:r>
            <a:r>
              <a:rPr lang="pt-BR" dirty="0" err="1"/>
              <a:t>Pentagon</a:t>
            </a:r>
            <a:r>
              <a:rPr lang="pt-BR" dirty="0"/>
              <a:t>, que está em queda controlada com seu paraquedas, do fogo inimigo que é disparado a partir do solo.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Objetivo</a:t>
            </a:r>
            <a:r>
              <a:rPr lang="en-US" dirty="0"/>
              <a:t> do Jogo</a:t>
            </a:r>
            <a:endParaRPr lang="pt-br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0F3C4F8-C361-D637-CD4A-C18D98652CB8}"/>
              </a:ext>
            </a:extLst>
          </p:cNvPr>
          <p:cNvSpPr txBox="1">
            <a:spLocks/>
          </p:cNvSpPr>
          <p:nvPr/>
        </p:nvSpPr>
        <p:spPr>
          <a:xfrm>
            <a:off x="1218883" y="1706880"/>
            <a:ext cx="9556049" cy="446532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Sobreviver em um ambiente hostil e perigoso, sendo resgatado no final.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72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7868" y="117412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Cronograma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3144385"/>
              </p:ext>
            </p:extLst>
          </p:nvPr>
        </p:nvGraphicFramePr>
        <p:xfrm>
          <a:off x="1053852" y="1237560"/>
          <a:ext cx="10297144" cy="548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41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Período</a:t>
                      </a:r>
                      <a:endParaRPr lang="pt-BR" sz="18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Tarefa</a:t>
                      </a:r>
                      <a:endParaRPr lang="pt-BR" sz="1800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1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6-13/03/23</a:t>
                      </a:r>
                      <a:endParaRPr lang="pt-BR" sz="18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Concepção da proposta de jogo a ser criado e seus elementos. Definição do enredo e personagens.</a:t>
                      </a:r>
                      <a:endParaRPr lang="pt-BR" sz="18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1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13-17/03/23</a:t>
                      </a:r>
                      <a:endParaRPr lang="pt-BR" sz="18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Criação do repositório remoto (Github), estipulação das ferramentas a serem utilizadas e criação de esboço de </a:t>
                      </a:r>
                      <a:r>
                        <a:rPr lang="pt-BR" sz="18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assets </a:t>
                      </a: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(texturas e animações).</a:t>
                      </a:r>
                      <a:endParaRPr lang="pt-BR" sz="18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1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17-24/03/23</a:t>
                      </a:r>
                      <a:endParaRPr lang="pt-BR" sz="18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Implementação da base do jogo, contendo as classes principais (Personagem principal, cenário, inimigo,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etc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 e as suas interações (colisão, movimentos,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etc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).</a:t>
                      </a:r>
                      <a:endParaRPr lang="pt-BR" sz="18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41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24-31/03/23</a:t>
                      </a:r>
                      <a:endParaRPr lang="pt-BR" sz="18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Criação dos inimigos e das armadilhas, adição de itens, equipamentos e suprimentos para o jogador.</a:t>
                      </a:r>
                      <a:endParaRPr lang="pt-BR" sz="18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48005074"/>
                  </a:ext>
                </a:extLst>
              </a:tr>
              <a:tr h="52741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31/03/23-7/04/23</a:t>
                      </a:r>
                      <a:endParaRPr lang="pt-BR" sz="18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Integração dos componentes.</a:t>
                      </a:r>
                      <a:endParaRPr lang="pt-BR" sz="18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431932737"/>
                  </a:ext>
                </a:extLst>
              </a:tr>
              <a:tr h="52741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7-14/04/23</a:t>
                      </a:r>
                      <a:endParaRPr lang="pt-BR" sz="18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Documentação do código, testes e ajustes para melhorar a jogabilidade. Adição da trilha e efeitos sonoros.</a:t>
                      </a:r>
                      <a:endParaRPr lang="pt-BR" sz="18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141433573"/>
                  </a:ext>
                </a:extLst>
              </a:tr>
              <a:tr h="52741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14-21/04/23</a:t>
                      </a:r>
                      <a:endParaRPr lang="pt-BR" sz="18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Finalização do jogo, correção de bugs e ajustes finais.</a:t>
                      </a:r>
                      <a:endParaRPr lang="pt-BR" sz="18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86039397"/>
                  </a:ext>
                </a:extLst>
              </a:tr>
              <a:tr h="52741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26/04/23</a:t>
                      </a:r>
                      <a:endParaRPr lang="pt-BR" sz="18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Entrega.</a:t>
                      </a:r>
                      <a:endParaRPr lang="pt-BR" sz="18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2574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já foi feito (vídeo)</a:t>
            </a:r>
            <a:endParaRPr lang="pt-br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0F3C4F8-C361-D637-CD4A-C18D98652CB8}"/>
              </a:ext>
            </a:extLst>
          </p:cNvPr>
          <p:cNvSpPr txBox="1">
            <a:spLocks/>
          </p:cNvSpPr>
          <p:nvPr/>
        </p:nvSpPr>
        <p:spPr>
          <a:xfrm>
            <a:off x="1218883" y="1706880"/>
            <a:ext cx="9556049" cy="446532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E829A2-B450-03D1-D7C6-86A5B47B3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50" y="1785901"/>
            <a:ext cx="7816924" cy="43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14_TF02787990" id="{E2EB6F66-559D-4935-B0FE-CC1100470BBA}" vid="{EDFAEEEF-A820-4D8D-8A70-9CA9D460C13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70</TotalTime>
  <Words>266</Words>
  <Application>Microsoft Office PowerPoint</Application>
  <PresentationFormat>Personalizar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Tecnologia 16x9</vt:lpstr>
      <vt:lpstr>CSI-22 – PROJETO: JOGO</vt:lpstr>
      <vt:lpstr>Roteiro</vt:lpstr>
      <vt:lpstr>Tema</vt:lpstr>
      <vt:lpstr>Objetivo do Jogo</vt:lpstr>
      <vt:lpstr>Cronograma</vt:lpstr>
      <vt:lpstr>O que já foi feito (vídeo)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CSI-22 – PROJETO: JOGO</dc:title>
  <dc:creator>Denys Derlian</dc:creator>
  <cp:lastModifiedBy>Lucas Silva</cp:lastModifiedBy>
  <cp:revision>5</cp:revision>
  <dcterms:created xsi:type="dcterms:W3CDTF">2023-03-15T02:37:36Z</dcterms:created>
  <dcterms:modified xsi:type="dcterms:W3CDTF">2023-04-05T00:55:42Z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